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10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DE823-9E36-42AC-9214-77247719964B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8CA41-AC2D-4967-B7D4-6155CA5CD2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8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2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5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5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9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96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3F0D-B1FC-4A32-AF38-9616EA698337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39C8-022C-4783-8683-B5A3879574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84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Twitter</a:t>
            </a:r>
            <a:r>
              <a:rPr kumimoji="1" lang="ja-JP" altLang="en-US" dirty="0"/>
              <a:t>ライクな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サイト</a:t>
            </a:r>
            <a:br>
              <a:rPr kumimoji="1" lang="en-US" altLang="ja-JP" dirty="0"/>
            </a:br>
            <a:r>
              <a:rPr kumimoji="1" lang="en-US" altLang="ja-JP" dirty="0" err="1"/>
              <a:t>Urattei</a:t>
            </a:r>
            <a:r>
              <a:rPr lang="ja-JP" altLang="en-US" dirty="0"/>
              <a:t>　画面設計書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58E66-6772-4375-97A8-FBE9F6A7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A-1 </a:t>
            </a:r>
            <a:r>
              <a:rPr lang="en-US" altLang="ja-JP" dirty="0"/>
              <a:t>TOP</a:t>
            </a:r>
            <a:r>
              <a:rPr lang="ja-JP" altLang="en-US" dirty="0"/>
              <a:t>ページ</a:t>
            </a:r>
            <a:endParaRPr lang="en-US" altLang="ja-JP" dirty="0"/>
          </a:p>
          <a:p>
            <a:r>
              <a:rPr lang="en-US" altLang="ja-JP" dirty="0"/>
              <a:t>B-1</a:t>
            </a:r>
            <a:r>
              <a:rPr lang="ja-JP" altLang="en-US" dirty="0"/>
              <a:t> 会員登録ページ</a:t>
            </a:r>
            <a:endParaRPr lang="en-US" altLang="ja-JP" dirty="0"/>
          </a:p>
          <a:p>
            <a:pPr lvl="1"/>
            <a:r>
              <a:rPr lang="en-US" altLang="ja-JP" dirty="0"/>
              <a:t>B-2</a:t>
            </a:r>
            <a:r>
              <a:rPr lang="ja-JP" altLang="en-US" dirty="0"/>
              <a:t>　会員登録確認ページ</a:t>
            </a:r>
            <a:endParaRPr lang="en-US" altLang="ja-JP" dirty="0"/>
          </a:p>
          <a:p>
            <a:r>
              <a:rPr lang="en-US" altLang="ja-JP" dirty="0"/>
              <a:t>C-1 </a:t>
            </a:r>
            <a:r>
              <a:rPr lang="ja-JP" altLang="en-US" dirty="0"/>
              <a:t>ログインページ</a:t>
            </a:r>
            <a:endParaRPr lang="en-US" altLang="ja-JP" dirty="0"/>
          </a:p>
          <a:p>
            <a:r>
              <a:rPr lang="en-US" altLang="ja-JP" dirty="0"/>
              <a:t>D-1</a:t>
            </a:r>
            <a:r>
              <a:rPr lang="ja-JP" altLang="en-US" dirty="0"/>
              <a:t> 投稿ページ</a:t>
            </a:r>
            <a:endParaRPr lang="en-US" altLang="ja-JP" dirty="0"/>
          </a:p>
          <a:p>
            <a:pPr lvl="1"/>
            <a:r>
              <a:rPr lang="en-US" altLang="ja-JP" dirty="0"/>
              <a:t>D-2 </a:t>
            </a:r>
            <a:r>
              <a:rPr lang="ja-JP" altLang="en-US" dirty="0"/>
              <a:t>画像の投稿</a:t>
            </a:r>
            <a:endParaRPr lang="en-US" altLang="ja-JP" dirty="0"/>
          </a:p>
          <a:p>
            <a:pPr lvl="1"/>
            <a:r>
              <a:rPr lang="en-US" altLang="ja-JP" dirty="0"/>
              <a:t>D-3 </a:t>
            </a:r>
            <a:r>
              <a:rPr lang="ja-JP" altLang="en-US" dirty="0"/>
              <a:t>投稿後の画面</a:t>
            </a:r>
            <a:endParaRPr lang="en-US" altLang="ja-JP" dirty="0"/>
          </a:p>
          <a:p>
            <a:pPr lvl="1"/>
            <a:r>
              <a:rPr lang="en-US" altLang="ja-JP" dirty="0"/>
              <a:t>D-4</a:t>
            </a:r>
            <a:r>
              <a:rPr lang="ja-JP" altLang="en-US" dirty="0"/>
              <a:t> 検索機能</a:t>
            </a:r>
            <a:endParaRPr lang="en-US" altLang="ja-JP" dirty="0"/>
          </a:p>
          <a:p>
            <a:pPr lvl="1"/>
            <a:r>
              <a:rPr lang="en-US" altLang="ja-JP" dirty="0"/>
              <a:t>D-5</a:t>
            </a:r>
            <a:r>
              <a:rPr lang="ja-JP" altLang="en-US" dirty="0"/>
              <a:t> いいね</a:t>
            </a:r>
            <a:r>
              <a:rPr lang="en-US" altLang="ja-JP" dirty="0"/>
              <a:t>/</a:t>
            </a:r>
            <a:r>
              <a:rPr lang="ja-JP" altLang="en-US" dirty="0"/>
              <a:t>よくないね機能</a:t>
            </a:r>
            <a:endParaRPr lang="en-US" altLang="ja-JP" dirty="0"/>
          </a:p>
          <a:p>
            <a:pPr lvl="1"/>
            <a:r>
              <a:rPr lang="en-US" altLang="ja-JP" dirty="0"/>
              <a:t>D-6</a:t>
            </a:r>
            <a:r>
              <a:rPr lang="ja-JP" altLang="en-US" dirty="0"/>
              <a:t> 削除ページ</a:t>
            </a:r>
            <a:endParaRPr lang="en-US" altLang="ja-JP" dirty="0"/>
          </a:p>
          <a:p>
            <a:r>
              <a:rPr lang="en-US" altLang="ja-JP" dirty="0"/>
              <a:t>E-1 </a:t>
            </a:r>
            <a:r>
              <a:rPr lang="ja-JP" altLang="en-US" dirty="0"/>
              <a:t>ユーザー表示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304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28DADCE6-6241-4BBC-AA7C-C2A1B612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5" y="1347295"/>
            <a:ext cx="10026869" cy="56401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D-5 </a:t>
            </a:r>
            <a:r>
              <a:rPr lang="ja-JP" altLang="en-US" dirty="0"/>
              <a:t>いいね</a:t>
            </a:r>
            <a:r>
              <a:rPr lang="en-US" altLang="ja-JP" dirty="0"/>
              <a:t>/</a:t>
            </a:r>
            <a:r>
              <a:rPr lang="ja-JP" altLang="en-US" dirty="0"/>
              <a:t>よくないね機能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46304" y="7343390"/>
            <a:ext cx="1255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１人１回いいね、よくないねできます。もう一度押すと解除されます。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 flipH="1">
            <a:off x="4999982" y="2259724"/>
            <a:ext cx="1400817" cy="248414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64078-1461-40D4-B126-2E7C609E4969}"/>
              </a:ext>
            </a:extLst>
          </p:cNvPr>
          <p:cNvSpPr txBox="1"/>
          <p:nvPr/>
        </p:nvSpPr>
        <p:spPr>
          <a:xfrm>
            <a:off x="8174735" y="579685"/>
            <a:ext cx="393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1931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9D539C0E-3D1C-4C60-93DF-550FFE65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" y="1574316"/>
            <a:ext cx="11041380" cy="62107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D- 6</a:t>
            </a:r>
            <a:r>
              <a:rPr lang="ja-JP" altLang="en-US" dirty="0"/>
              <a:t>削除機能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619269" y="8026884"/>
            <a:ext cx="1255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①自身の投稿のみ削除できます。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 flipH="1">
            <a:off x="7125813" y="1102905"/>
            <a:ext cx="1187870" cy="285327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64078-1461-40D4-B126-2E7C609E4969}"/>
              </a:ext>
            </a:extLst>
          </p:cNvPr>
          <p:cNvSpPr txBox="1"/>
          <p:nvPr/>
        </p:nvSpPr>
        <p:spPr>
          <a:xfrm>
            <a:off x="8174735" y="579685"/>
            <a:ext cx="393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5134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87EF81AF-A683-4282-94D7-358FC386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81258"/>
            <a:ext cx="10338318" cy="581530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kumimoji="1" lang="en-US" altLang="ja-JP" dirty="0"/>
              <a:t>E-1 </a:t>
            </a:r>
            <a:r>
              <a:rPr kumimoji="1" lang="ja-JP" altLang="en-US" dirty="0"/>
              <a:t>ユーザー表示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261879" y="7274915"/>
            <a:ext cx="12557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①ユーザー</a:t>
            </a:r>
            <a:r>
              <a:rPr kumimoji="1" lang="en-US" altLang="ja-JP" sz="2800" b="1" dirty="0"/>
              <a:t>ID</a:t>
            </a:r>
            <a:r>
              <a:rPr kumimoji="1" lang="ja-JP" altLang="en-US" sz="2800" b="1" dirty="0"/>
              <a:t>、名前、メールアドレス、投稿件数、アカウント作成日時が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表示されます。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 flipH="1">
            <a:off x="6540759" y="974583"/>
            <a:ext cx="2046193" cy="166492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64078-1461-40D4-B126-2E7C609E4969}"/>
              </a:ext>
            </a:extLst>
          </p:cNvPr>
          <p:cNvSpPr txBox="1"/>
          <p:nvPr/>
        </p:nvSpPr>
        <p:spPr>
          <a:xfrm>
            <a:off x="8174735" y="579685"/>
            <a:ext cx="393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332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A-1</a:t>
            </a:r>
            <a:r>
              <a:rPr lang="ja-JP" altLang="en-US" dirty="0"/>
              <a:t> トップページ</a:t>
            </a:r>
            <a:endParaRPr kumimoji="1" lang="ja-JP" altLang="en-US" dirty="0"/>
          </a:p>
        </p:txBody>
      </p:sp>
      <p:pic>
        <p:nvPicPr>
          <p:cNvPr id="7" name="図 6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1C67F341-2B72-4E19-A3F2-10B544D4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" y="1951863"/>
            <a:ext cx="10716768" cy="6028182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DF2779-3203-4FBD-BECE-36882AB2017C}"/>
              </a:ext>
            </a:extLst>
          </p:cNvPr>
          <p:cNvCxnSpPr>
            <a:cxnSpLocks/>
          </p:cNvCxnSpPr>
          <p:nvPr/>
        </p:nvCxnSpPr>
        <p:spPr>
          <a:xfrm flipH="1">
            <a:off x="6717792" y="1755648"/>
            <a:ext cx="2401824" cy="391363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717792" y="1621155"/>
            <a:ext cx="4133088" cy="427977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8784336" y="1085901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0777728" y="1073709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146048" y="8017970"/>
            <a:ext cx="96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①会員登録できます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②ログインできます。　</a:t>
            </a:r>
          </a:p>
        </p:txBody>
      </p:sp>
    </p:spTree>
    <p:extLst>
      <p:ext uri="{BB962C8B-B14F-4D97-AF65-F5344CB8AC3E}">
        <p14:creationId xmlns:p14="http://schemas.microsoft.com/office/powerpoint/2010/main" val="10573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0F511024-C0C8-4F81-A87D-88C9050C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1866725"/>
            <a:ext cx="10570464" cy="594588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B-1</a:t>
            </a:r>
            <a:r>
              <a:rPr lang="ja-JP" altLang="en-US" dirty="0"/>
              <a:t> 会員登録ページ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DF2779-3203-4FBD-BECE-36882AB2017C}"/>
              </a:ext>
            </a:extLst>
          </p:cNvPr>
          <p:cNvCxnSpPr>
            <a:cxnSpLocks/>
          </p:cNvCxnSpPr>
          <p:nvPr/>
        </p:nvCxnSpPr>
        <p:spPr>
          <a:xfrm flipH="1">
            <a:off x="5961888" y="1661366"/>
            <a:ext cx="2822448" cy="4485132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510528" y="1621155"/>
            <a:ext cx="4340352" cy="45253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8784336" y="1085901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0777728" y="1073709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097280" y="8176466"/>
            <a:ext cx="96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①トップページへ戻ります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②会員登録確認ページへ行きます。　</a:t>
            </a:r>
          </a:p>
        </p:txBody>
      </p:sp>
    </p:spTree>
    <p:extLst>
      <p:ext uri="{BB962C8B-B14F-4D97-AF65-F5344CB8AC3E}">
        <p14:creationId xmlns:p14="http://schemas.microsoft.com/office/powerpoint/2010/main" val="224177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F084223E-4C4F-40CA-9FC1-E246F347A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396874"/>
            <a:ext cx="11509248" cy="64739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10937"/>
            <a:ext cx="11041380" cy="1855788"/>
          </a:xfrm>
        </p:spPr>
        <p:txBody>
          <a:bodyPr/>
          <a:lstStyle/>
          <a:p>
            <a:r>
              <a:rPr lang="en-US" altLang="ja-JP" dirty="0"/>
              <a:t>B-2</a:t>
            </a:r>
            <a:r>
              <a:rPr lang="ja-JP" altLang="en-US" dirty="0"/>
              <a:t> 会員登録確認ページ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DF2779-3203-4FBD-BECE-36882AB2017C}"/>
              </a:ext>
            </a:extLst>
          </p:cNvPr>
          <p:cNvCxnSpPr>
            <a:cxnSpLocks/>
          </p:cNvCxnSpPr>
          <p:nvPr/>
        </p:nvCxnSpPr>
        <p:spPr>
          <a:xfrm flipH="1">
            <a:off x="6400800" y="1261996"/>
            <a:ext cx="2767584" cy="466022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729984" y="1261996"/>
            <a:ext cx="4425696" cy="479509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9113520" y="615665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0936224" y="750543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097280" y="8176466"/>
            <a:ext cx="96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①入力画面に戻ります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②会員登録処理を行います。　</a:t>
            </a:r>
          </a:p>
        </p:txBody>
      </p:sp>
    </p:spTree>
    <p:extLst>
      <p:ext uri="{BB962C8B-B14F-4D97-AF65-F5344CB8AC3E}">
        <p14:creationId xmlns:p14="http://schemas.microsoft.com/office/powerpoint/2010/main" val="233451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コンピューターの画面のスクリーンショット&#10;&#10;自動的に生成された説明">
            <a:extLst>
              <a:ext uri="{FF2B5EF4-FFF2-40B4-BE49-F238E27FC236}">
                <a16:creationId xmlns:a16="http://schemas.microsoft.com/office/drawing/2014/main" id="{45060F21-A95B-40F9-A6B7-35B54A7D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396874"/>
            <a:ext cx="11704320" cy="65836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10937"/>
            <a:ext cx="11041380" cy="1855788"/>
          </a:xfrm>
        </p:spPr>
        <p:txBody>
          <a:bodyPr/>
          <a:lstStyle/>
          <a:p>
            <a:r>
              <a:rPr lang="en-US" altLang="ja-JP" dirty="0"/>
              <a:t>C-1</a:t>
            </a:r>
            <a:r>
              <a:rPr lang="ja-JP" altLang="en-US" dirty="0"/>
              <a:t> ログインページ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DF2779-3203-4FBD-BECE-36882AB2017C}"/>
              </a:ext>
            </a:extLst>
          </p:cNvPr>
          <p:cNvCxnSpPr>
            <a:cxnSpLocks/>
          </p:cNvCxnSpPr>
          <p:nvPr/>
        </p:nvCxnSpPr>
        <p:spPr>
          <a:xfrm flipH="1">
            <a:off x="6071617" y="1261996"/>
            <a:ext cx="3096767" cy="479509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729984" y="1261996"/>
            <a:ext cx="4425696" cy="479509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9113520" y="615665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0936224" y="750543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097280" y="8176466"/>
            <a:ext cx="96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①トップページへ戻ります</a:t>
            </a:r>
            <a:endParaRPr kumimoji="1" lang="en-US" altLang="ja-JP" sz="3600" b="1" dirty="0"/>
          </a:p>
          <a:p>
            <a:r>
              <a:rPr kumimoji="1" lang="ja-JP" altLang="en-US" sz="3600" b="1" dirty="0"/>
              <a:t>②ログインします</a:t>
            </a:r>
          </a:p>
        </p:txBody>
      </p:sp>
    </p:spTree>
    <p:extLst>
      <p:ext uri="{BB962C8B-B14F-4D97-AF65-F5344CB8AC3E}">
        <p14:creationId xmlns:p14="http://schemas.microsoft.com/office/powerpoint/2010/main" val="1795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53E36B45-76F8-4873-80B7-9F6E8914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38" y="1681746"/>
            <a:ext cx="8532368" cy="47994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D-1</a:t>
            </a:r>
            <a:r>
              <a:rPr lang="ja-JP" altLang="en-US" dirty="0"/>
              <a:t> 投稿ページ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2DF2779-3203-4FBD-BECE-36882AB2017C}"/>
              </a:ext>
            </a:extLst>
          </p:cNvPr>
          <p:cNvCxnSpPr>
            <a:cxnSpLocks/>
          </p:cNvCxnSpPr>
          <p:nvPr/>
        </p:nvCxnSpPr>
        <p:spPr>
          <a:xfrm flipH="1">
            <a:off x="6815328" y="535081"/>
            <a:ext cx="1755648" cy="168064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462776" y="1073708"/>
            <a:ext cx="4266184" cy="14637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8616696" y="142505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0936224" y="750543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46304" y="7343390"/>
            <a:ext cx="12557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①テキスト入力できます</a:t>
            </a:r>
            <a:r>
              <a:rPr kumimoji="1" lang="en-US" altLang="ja-JP" sz="2800" b="1" dirty="0"/>
              <a:t>(100</a:t>
            </a:r>
            <a:r>
              <a:rPr kumimoji="1" lang="ja-JP" altLang="en-US" sz="2800" b="1" dirty="0"/>
              <a:t>文字迄</a:t>
            </a:r>
            <a:r>
              <a:rPr kumimoji="1" lang="en-US" altLang="ja-JP" sz="2800" b="1" dirty="0"/>
              <a:t>)</a:t>
            </a:r>
            <a:r>
              <a:rPr kumimoji="1" lang="ja-JP" altLang="en-US" sz="2800" b="1" dirty="0"/>
              <a:t>　⑤いいね</a:t>
            </a:r>
            <a:r>
              <a:rPr kumimoji="1" lang="en-US" altLang="ja-JP" sz="2800" b="1" dirty="0"/>
              <a:t>/</a:t>
            </a:r>
            <a:r>
              <a:rPr kumimoji="1" lang="ja-JP" altLang="en-US" sz="2800" b="1" dirty="0"/>
              <a:t>よくないねできます</a:t>
            </a:r>
            <a:r>
              <a:rPr kumimoji="1" lang="en-US" altLang="ja-JP" sz="2800" b="1" dirty="0"/>
              <a:t>(1</a:t>
            </a:r>
            <a:r>
              <a:rPr kumimoji="1" lang="ja-JP" altLang="en-US" sz="2800" b="1" dirty="0"/>
              <a:t>回まで</a:t>
            </a:r>
            <a:r>
              <a:rPr kumimoji="1" lang="en-US" altLang="ja-JP" sz="2800" b="1" dirty="0"/>
              <a:t>)</a:t>
            </a:r>
          </a:p>
          <a:p>
            <a:r>
              <a:rPr kumimoji="1" lang="ja-JP" altLang="en-US" sz="2800" b="1" dirty="0"/>
              <a:t>②画像を添付できます</a:t>
            </a:r>
            <a:r>
              <a:rPr kumimoji="1" lang="en-US" altLang="ja-JP" sz="2800" b="1" dirty="0"/>
              <a:t>(</a:t>
            </a:r>
            <a:r>
              <a:rPr kumimoji="1" lang="en-US" altLang="ja-JP" sz="2800" b="1" dirty="0" err="1"/>
              <a:t>jpg,png</a:t>
            </a:r>
            <a:r>
              <a:rPr kumimoji="1" lang="en-US" altLang="ja-JP" sz="2800" b="1" dirty="0"/>
              <a:t>)</a:t>
            </a:r>
            <a:r>
              <a:rPr kumimoji="1" lang="ja-JP" altLang="en-US" sz="2800" b="1" dirty="0"/>
              <a:t>　　　 ⑥論理削除できます</a:t>
            </a:r>
            <a:r>
              <a:rPr kumimoji="1" lang="en-US" altLang="ja-JP" sz="2800" b="1" dirty="0"/>
              <a:t>(</a:t>
            </a:r>
            <a:r>
              <a:rPr kumimoji="1" lang="ja-JP" altLang="en-US" sz="2800" b="1" dirty="0"/>
              <a:t>本人のみ</a:t>
            </a:r>
            <a:r>
              <a:rPr kumimoji="1" lang="en-US" altLang="ja-JP" sz="2800" b="1" dirty="0"/>
              <a:t>)</a:t>
            </a:r>
          </a:p>
          <a:p>
            <a:r>
              <a:rPr kumimoji="1" lang="ja-JP" altLang="en-US" sz="2800" b="1" dirty="0"/>
              <a:t>③投稿を検索できます　　　　　         ⑦返信</a:t>
            </a:r>
            <a:r>
              <a:rPr kumimoji="1" lang="en-US" altLang="ja-JP" sz="2800" b="1" dirty="0"/>
              <a:t>(2ch</a:t>
            </a:r>
            <a:r>
              <a:rPr kumimoji="1" lang="ja-JP" altLang="en-US" sz="2800" b="1" dirty="0"/>
              <a:t>のように</a:t>
            </a:r>
            <a:r>
              <a:rPr kumimoji="1" lang="en-US" altLang="ja-JP" sz="2800" b="1" dirty="0"/>
              <a:t>&gt;&gt;(ID)</a:t>
            </a:r>
            <a:r>
              <a:rPr kumimoji="1" lang="ja-JP" altLang="en-US" sz="2800" b="1" dirty="0"/>
              <a:t>がつく</a:t>
            </a:r>
            <a:r>
              <a:rPr kumimoji="1" lang="en-US" altLang="ja-JP" sz="2800" b="1" dirty="0"/>
              <a:t>)</a:t>
            </a:r>
          </a:p>
          <a:p>
            <a:r>
              <a:rPr kumimoji="1" lang="ja-JP" altLang="en-US" sz="2800" b="1" dirty="0"/>
              <a:t>④投稿します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AB720F-E839-4880-B0A0-AB0B2DC13FA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9004" y="2527013"/>
            <a:ext cx="3474212" cy="7761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CE230B-70E1-4A7E-8802-3F167B8D81C8}"/>
              </a:ext>
            </a:extLst>
          </p:cNvPr>
          <p:cNvSpPr txBox="1"/>
          <p:nvPr/>
        </p:nvSpPr>
        <p:spPr>
          <a:xfrm>
            <a:off x="11253216" y="2203847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④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133D16D-90BC-4280-90E4-168285F334E5}"/>
              </a:ext>
            </a:extLst>
          </p:cNvPr>
          <p:cNvCxnSpPr>
            <a:cxnSpLocks/>
          </p:cNvCxnSpPr>
          <p:nvPr/>
        </p:nvCxnSpPr>
        <p:spPr>
          <a:xfrm flipH="1" flipV="1">
            <a:off x="5507228" y="3295463"/>
            <a:ext cx="955548" cy="323944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56B72C-ED14-4502-B76F-60984F433AB7}"/>
              </a:ext>
            </a:extLst>
          </p:cNvPr>
          <p:cNvSpPr txBox="1"/>
          <p:nvPr/>
        </p:nvSpPr>
        <p:spPr>
          <a:xfrm>
            <a:off x="6260592" y="6596045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⑤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75805CF-FE67-458E-85F9-8D3946AB9C2E}"/>
              </a:ext>
            </a:extLst>
          </p:cNvPr>
          <p:cNvCxnSpPr>
            <a:cxnSpLocks/>
          </p:cNvCxnSpPr>
          <p:nvPr/>
        </p:nvCxnSpPr>
        <p:spPr>
          <a:xfrm flipH="1" flipV="1">
            <a:off x="6086348" y="3345970"/>
            <a:ext cx="955548" cy="323944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8A5ED0-4370-4D1F-AA61-E4FC6639F522}"/>
              </a:ext>
            </a:extLst>
          </p:cNvPr>
          <p:cNvSpPr txBox="1"/>
          <p:nvPr/>
        </p:nvSpPr>
        <p:spPr>
          <a:xfrm>
            <a:off x="6839712" y="6646552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⑥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 flipH="1" flipV="1">
            <a:off x="6400038" y="3284837"/>
            <a:ext cx="955548" cy="323944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0303AD-0FED-4E87-888B-285677B4282E}"/>
              </a:ext>
            </a:extLst>
          </p:cNvPr>
          <p:cNvSpPr txBox="1"/>
          <p:nvPr/>
        </p:nvSpPr>
        <p:spPr>
          <a:xfrm>
            <a:off x="7418832" y="6426763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⑦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4752F1-6CBD-4BAE-B239-A84495A16F09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0411968" y="1875295"/>
            <a:ext cx="1046226" cy="27484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F0BA42-1665-4B6A-8BC9-B93794D60EA4}"/>
              </a:ext>
            </a:extLst>
          </p:cNvPr>
          <p:cNvSpPr txBox="1"/>
          <p:nvPr/>
        </p:nvSpPr>
        <p:spPr>
          <a:xfrm>
            <a:off x="11458194" y="1552129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7315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ECE2ACF-C989-443F-8974-C6B94686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74" y="1309013"/>
            <a:ext cx="10373868" cy="583530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D-2</a:t>
            </a:r>
            <a:r>
              <a:rPr lang="ja-JP" altLang="en-US" dirty="0"/>
              <a:t>　画像の投稿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6B2EED-0288-4E3E-9423-B7B32FD58332}"/>
              </a:ext>
            </a:extLst>
          </p:cNvPr>
          <p:cNvCxnSpPr>
            <a:cxnSpLocks/>
          </p:cNvCxnSpPr>
          <p:nvPr/>
        </p:nvCxnSpPr>
        <p:spPr>
          <a:xfrm flipH="1">
            <a:off x="6085266" y="947017"/>
            <a:ext cx="4266184" cy="146378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436985-E739-4F4A-9A9A-925068B48370}"/>
              </a:ext>
            </a:extLst>
          </p:cNvPr>
          <p:cNvSpPr txBox="1"/>
          <p:nvPr/>
        </p:nvSpPr>
        <p:spPr>
          <a:xfrm>
            <a:off x="10247597" y="501099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①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8E7A907-973D-4463-A78E-9D01B5B36600}"/>
              </a:ext>
            </a:extLst>
          </p:cNvPr>
          <p:cNvSpPr txBox="1"/>
          <p:nvPr/>
        </p:nvSpPr>
        <p:spPr>
          <a:xfrm>
            <a:off x="11899613" y="300686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②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46304" y="7343390"/>
            <a:ext cx="12557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①ファイルを選択を押す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②画像を選ぶ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③開くを押す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7AB720F-E839-4880-B0A0-AB0B2DC13FA1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848351" y="623852"/>
            <a:ext cx="6051262" cy="470295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4752F1-6CBD-4BAE-B239-A84495A16F09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462345" y="1875295"/>
            <a:ext cx="3995849" cy="454652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F0BA42-1665-4B6A-8BC9-B93794D60EA4}"/>
              </a:ext>
            </a:extLst>
          </p:cNvPr>
          <p:cNvSpPr txBox="1"/>
          <p:nvPr/>
        </p:nvSpPr>
        <p:spPr>
          <a:xfrm>
            <a:off x="11458194" y="1552129"/>
            <a:ext cx="110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6237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111B7F7D-4F0E-4066-ABEB-E218D599F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3" y="1170577"/>
            <a:ext cx="10300138" cy="57938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D-3 </a:t>
            </a:r>
            <a:r>
              <a:rPr lang="ja-JP" altLang="en-US" dirty="0"/>
              <a:t>投稿後のがめん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46304" y="7343390"/>
            <a:ext cx="1255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①画像付き投稿された旨が表示されます。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 flipH="1" flipV="1">
            <a:off x="6805860" y="2148175"/>
            <a:ext cx="5154912" cy="182473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64078-1461-40D4-B126-2E7C609E4969}"/>
              </a:ext>
            </a:extLst>
          </p:cNvPr>
          <p:cNvSpPr txBox="1"/>
          <p:nvPr/>
        </p:nvSpPr>
        <p:spPr>
          <a:xfrm>
            <a:off x="11960772" y="4167198"/>
            <a:ext cx="393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6241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90D54E35-5185-4014-A06F-6C5CD257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87" y="1596561"/>
            <a:ext cx="9769777" cy="5495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EA56-17A1-404A-8F24-75E11212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84" y="-86599"/>
            <a:ext cx="11041380" cy="1855788"/>
          </a:xfrm>
        </p:spPr>
        <p:txBody>
          <a:bodyPr/>
          <a:lstStyle/>
          <a:p>
            <a:r>
              <a:rPr lang="en-US" altLang="ja-JP" dirty="0"/>
              <a:t>D-4</a:t>
            </a:r>
            <a:r>
              <a:rPr lang="ja-JP" altLang="en-US" dirty="0"/>
              <a:t>検索機能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A60638-F7EA-4211-AFC7-A1ED3A64C188}"/>
              </a:ext>
            </a:extLst>
          </p:cNvPr>
          <p:cNvSpPr txBox="1"/>
          <p:nvPr/>
        </p:nvSpPr>
        <p:spPr>
          <a:xfrm>
            <a:off x="146304" y="7343390"/>
            <a:ext cx="1255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①入力されたキーワードを含む投稿が表示されます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B6894BD-1E20-4F0C-A9BA-B290682387DF}"/>
              </a:ext>
            </a:extLst>
          </p:cNvPr>
          <p:cNvCxnSpPr>
            <a:cxnSpLocks/>
          </p:cNvCxnSpPr>
          <p:nvPr/>
        </p:nvCxnSpPr>
        <p:spPr>
          <a:xfrm>
            <a:off x="8586952" y="974583"/>
            <a:ext cx="1414053" cy="104143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664078-1461-40D4-B126-2E7C609E4969}"/>
              </a:ext>
            </a:extLst>
          </p:cNvPr>
          <p:cNvSpPr txBox="1"/>
          <p:nvPr/>
        </p:nvSpPr>
        <p:spPr>
          <a:xfrm>
            <a:off x="8174735" y="579685"/>
            <a:ext cx="393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6356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2297</TotalTime>
  <Words>288</Words>
  <Application>Microsoft Office PowerPoint</Application>
  <PresentationFormat>A3 297x420 mm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Office テーマ</vt:lpstr>
      <vt:lpstr>TwitterライクなSNSサイト Urattei　画面設計書</vt:lpstr>
      <vt:lpstr>A-1 トップページ</vt:lpstr>
      <vt:lpstr>B-1 会員登録ページ</vt:lpstr>
      <vt:lpstr>B-2 会員登録確認ページ</vt:lpstr>
      <vt:lpstr>C-1 ログインページ</vt:lpstr>
      <vt:lpstr>D-1 投稿ページ</vt:lpstr>
      <vt:lpstr>D-2　画像の投稿</vt:lpstr>
      <vt:lpstr>D-3 投稿後のがめん</vt:lpstr>
      <vt:lpstr>D-4検索機能</vt:lpstr>
      <vt:lpstr>D-5 いいね/よくないね機能</vt:lpstr>
      <vt:lpstr>D- 6削除機能</vt:lpstr>
      <vt:lpstr>E-1 ユーザー表示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浜村圭祐</dc:creator>
  <cp:lastModifiedBy>浜村圭祐</cp:lastModifiedBy>
  <cp:revision>60</cp:revision>
  <dcterms:created xsi:type="dcterms:W3CDTF">2021-12-15T01:15:16Z</dcterms:created>
  <dcterms:modified xsi:type="dcterms:W3CDTF">2022-01-07T06:37:13Z</dcterms:modified>
</cp:coreProperties>
</file>