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958" autoAdjust="0"/>
    <p:restoredTop sz="94663" autoAdjust="0"/>
  </p:normalViewPr>
  <p:slideViewPr>
    <p:cSldViewPr snapToGrid="0">
      <p:cViewPr>
        <p:scale>
          <a:sx n="162" d="100"/>
          <a:sy n="162" d="100"/>
        </p:scale>
        <p:origin x="-3881" y="-17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C41FD-B808-4268-AF6D-BBD5D1AF3FC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195B32E-7E6C-4331-A579-20C307B1BEB0}">
      <dgm:prSet phldrT="[テキスト]"/>
      <dgm:spPr/>
      <dgm:t>
        <a:bodyPr/>
        <a:lstStyle/>
        <a:p>
          <a:r>
            <a:rPr kumimoji="1" lang="ja-JP" altLang="en-US" dirty="0"/>
            <a:t>システムの目的</a:t>
          </a:r>
        </a:p>
      </dgm:t>
    </dgm:pt>
    <dgm:pt modelId="{5CC46982-77E3-40ED-8742-AAEE721C77E0}" type="parTrans" cxnId="{15AA01DF-A65E-43C6-AE79-2798DD1F05BE}">
      <dgm:prSet/>
      <dgm:spPr/>
      <dgm:t>
        <a:bodyPr/>
        <a:lstStyle/>
        <a:p>
          <a:endParaRPr kumimoji="1" lang="ja-JP" altLang="en-US"/>
        </a:p>
      </dgm:t>
    </dgm:pt>
    <dgm:pt modelId="{8F9E9B66-CFBA-46F3-A14F-2688AB0BF209}" type="sibTrans" cxnId="{15AA01DF-A65E-43C6-AE79-2798DD1F05BE}">
      <dgm:prSet/>
      <dgm:spPr/>
      <dgm:t>
        <a:bodyPr/>
        <a:lstStyle/>
        <a:p>
          <a:endParaRPr kumimoji="1" lang="ja-JP" altLang="en-US"/>
        </a:p>
      </dgm:t>
    </dgm:pt>
    <dgm:pt modelId="{95481A22-3754-47ED-A37A-4854278AAD84}">
      <dgm:prSet phldrT="[テキスト]"/>
      <dgm:spPr/>
      <dgm:t>
        <a:bodyPr/>
        <a:lstStyle/>
        <a:p>
          <a:r>
            <a:rPr kumimoji="1" lang="ja-JP" altLang="en-US" dirty="0"/>
            <a:t>誰でも投稿</a:t>
          </a:r>
          <a:r>
            <a:rPr kumimoji="1" lang="en-US" altLang="ja-JP" dirty="0"/>
            <a:t>Web</a:t>
          </a:r>
          <a:r>
            <a:rPr kumimoji="1" lang="ja-JP" altLang="en-US" dirty="0"/>
            <a:t>アプリ</a:t>
          </a:r>
          <a:endParaRPr kumimoji="1" lang="en-US" altLang="ja-JP" dirty="0"/>
        </a:p>
        <a:p>
          <a:r>
            <a:rPr kumimoji="1" lang="en-US" altLang="ja-JP"/>
            <a:t>Urattei</a:t>
          </a:r>
          <a:endParaRPr kumimoji="1" lang="en-US" altLang="ja-JP" dirty="0"/>
        </a:p>
        <a:p>
          <a:r>
            <a:rPr kumimoji="1" lang="ja-JP" altLang="en-US" dirty="0"/>
            <a:t>要件定義</a:t>
          </a:r>
          <a:endParaRPr kumimoji="1" lang="en-US" altLang="ja-JP" dirty="0"/>
        </a:p>
      </dgm:t>
    </dgm:pt>
    <dgm:pt modelId="{39A1BEA7-9FEC-431D-ADA5-C383B682D552}" type="sibTrans" cxnId="{5D76D9AD-9C95-4882-ADAF-D46587A3A931}">
      <dgm:prSet/>
      <dgm:spPr/>
      <dgm:t>
        <a:bodyPr/>
        <a:lstStyle/>
        <a:p>
          <a:endParaRPr kumimoji="1" lang="ja-JP" altLang="en-US"/>
        </a:p>
      </dgm:t>
    </dgm:pt>
    <dgm:pt modelId="{DDE217A3-7D22-4D40-9F8F-0AA24C0E79F0}" type="parTrans" cxnId="{5D76D9AD-9C95-4882-ADAF-D46587A3A931}">
      <dgm:prSet/>
      <dgm:spPr/>
      <dgm:t>
        <a:bodyPr/>
        <a:lstStyle/>
        <a:p>
          <a:endParaRPr kumimoji="1" lang="ja-JP" altLang="en-US"/>
        </a:p>
      </dgm:t>
    </dgm:pt>
    <dgm:pt modelId="{F5B834C6-15D9-42AE-8378-6170CAB68074}">
      <dgm:prSet phldrT="[テキスト]"/>
      <dgm:spPr/>
      <dgm:t>
        <a:bodyPr/>
        <a:lstStyle/>
        <a:p>
          <a:r>
            <a:rPr kumimoji="1" lang="ja-JP" altLang="en-US" dirty="0"/>
            <a:t>みんなで表にはできない色んなことを書き込める</a:t>
          </a:r>
          <a:r>
            <a:rPr kumimoji="1" lang="en-US" altLang="ja-JP" dirty="0"/>
            <a:t>Web</a:t>
          </a:r>
          <a:r>
            <a:rPr kumimoji="1" lang="ja-JP" altLang="en-US" dirty="0"/>
            <a:t>サイトにする</a:t>
          </a:r>
        </a:p>
      </dgm:t>
    </dgm:pt>
    <dgm:pt modelId="{AD2E4C51-68E5-4A0A-9364-4F02A6A4D2CA}" type="parTrans" cxnId="{B8A09AA3-1FB9-4EC5-9042-CBFE73DBACE9}">
      <dgm:prSet/>
      <dgm:spPr/>
      <dgm:t>
        <a:bodyPr/>
        <a:lstStyle/>
        <a:p>
          <a:endParaRPr kumimoji="1" lang="ja-JP" altLang="en-US"/>
        </a:p>
      </dgm:t>
    </dgm:pt>
    <dgm:pt modelId="{BD91333F-7647-4924-9B8A-EA65A61B7CF0}" type="sibTrans" cxnId="{B8A09AA3-1FB9-4EC5-9042-CBFE73DBACE9}">
      <dgm:prSet/>
      <dgm:spPr/>
      <dgm:t>
        <a:bodyPr/>
        <a:lstStyle/>
        <a:p>
          <a:endParaRPr kumimoji="1" lang="ja-JP" altLang="en-US"/>
        </a:p>
      </dgm:t>
    </dgm:pt>
    <dgm:pt modelId="{81780DC6-2F57-4480-BF48-288D4E44996F}">
      <dgm:prSet phldrT="[テキスト]"/>
      <dgm:spPr/>
      <dgm:t>
        <a:bodyPr/>
        <a:lstStyle/>
        <a:p>
          <a:r>
            <a:rPr kumimoji="1" lang="ja-JP" altLang="en-US" dirty="0"/>
            <a:t>システムの機能</a:t>
          </a:r>
          <a:endParaRPr kumimoji="1" lang="en-US" altLang="ja-JP" dirty="0"/>
        </a:p>
      </dgm:t>
    </dgm:pt>
    <dgm:pt modelId="{C9EA286A-6127-4A5C-BF71-771A7C5C3282}" type="parTrans" cxnId="{51DC392B-9DE9-43D7-929B-E9059DAE4541}">
      <dgm:prSet/>
      <dgm:spPr/>
      <dgm:t>
        <a:bodyPr/>
        <a:lstStyle/>
        <a:p>
          <a:endParaRPr kumimoji="1" lang="ja-JP" altLang="en-US"/>
        </a:p>
      </dgm:t>
    </dgm:pt>
    <dgm:pt modelId="{3562557C-718B-41AE-9D30-978B1F0CD8A1}" type="sibTrans" cxnId="{51DC392B-9DE9-43D7-929B-E9059DAE4541}">
      <dgm:prSet/>
      <dgm:spPr/>
      <dgm:t>
        <a:bodyPr/>
        <a:lstStyle/>
        <a:p>
          <a:endParaRPr kumimoji="1" lang="ja-JP" altLang="en-US"/>
        </a:p>
      </dgm:t>
    </dgm:pt>
    <dgm:pt modelId="{E09E68B1-84D9-448E-84F3-E1200C35762F}">
      <dgm:prSet phldrT="[テキスト]"/>
      <dgm:spPr/>
      <dgm:t>
        <a:bodyPr/>
        <a:lstStyle/>
        <a:p>
          <a:r>
            <a:rPr kumimoji="1" lang="en-US" altLang="ja-JP" dirty="0"/>
            <a:t>Twitter</a:t>
          </a:r>
          <a:r>
            <a:rPr kumimoji="1" lang="ja-JP" altLang="en-US" dirty="0"/>
            <a:t>では凍結や言論規制などのルールを一切なくし自由な言論を促進する</a:t>
          </a:r>
        </a:p>
      </dgm:t>
    </dgm:pt>
    <dgm:pt modelId="{7B7DC6B5-21B0-4A88-BB75-014A75222E65}" type="parTrans" cxnId="{DAD55CDD-C96C-4A54-8D0B-FE1ED3BC4544}">
      <dgm:prSet/>
      <dgm:spPr/>
      <dgm:t>
        <a:bodyPr/>
        <a:lstStyle/>
        <a:p>
          <a:endParaRPr kumimoji="1" lang="ja-JP" altLang="en-US"/>
        </a:p>
      </dgm:t>
    </dgm:pt>
    <dgm:pt modelId="{5EAA0F0B-7F2E-467E-8545-07197D72ABD0}" type="sibTrans" cxnId="{DAD55CDD-C96C-4A54-8D0B-FE1ED3BC4544}">
      <dgm:prSet/>
      <dgm:spPr/>
      <dgm:t>
        <a:bodyPr/>
        <a:lstStyle/>
        <a:p>
          <a:endParaRPr kumimoji="1" lang="ja-JP" altLang="en-US"/>
        </a:p>
      </dgm:t>
    </dgm:pt>
    <dgm:pt modelId="{99DAD5D9-24C9-4E01-B600-9C7C40ED5583}">
      <dgm:prSet phldrT="[テキスト]"/>
      <dgm:spPr/>
      <dgm:t>
        <a:bodyPr/>
        <a:lstStyle/>
        <a:p>
          <a:r>
            <a:rPr kumimoji="1" lang="en-US" altLang="ja-JP" dirty="0"/>
            <a:t>Twitter</a:t>
          </a:r>
          <a:r>
            <a:rPr kumimoji="1" lang="ja-JP" altLang="en-US" dirty="0"/>
            <a:t>とは異なり、登録者すべての投稿を閲覧できる</a:t>
          </a:r>
        </a:p>
      </dgm:t>
    </dgm:pt>
    <dgm:pt modelId="{11827964-04A5-4EEA-92F3-ED5F782F769F}" type="parTrans" cxnId="{82EB2523-C4F3-4F32-A7F0-3C8461781151}">
      <dgm:prSet/>
      <dgm:spPr/>
      <dgm:t>
        <a:bodyPr/>
        <a:lstStyle/>
        <a:p>
          <a:endParaRPr kumimoji="1" lang="ja-JP" altLang="en-US"/>
        </a:p>
      </dgm:t>
    </dgm:pt>
    <dgm:pt modelId="{1D997D3C-98DC-48A4-AF32-314AE2F5628A}" type="sibTrans" cxnId="{82EB2523-C4F3-4F32-A7F0-3C8461781151}">
      <dgm:prSet/>
      <dgm:spPr/>
      <dgm:t>
        <a:bodyPr/>
        <a:lstStyle/>
        <a:p>
          <a:endParaRPr kumimoji="1" lang="ja-JP" altLang="en-US"/>
        </a:p>
      </dgm:t>
    </dgm:pt>
    <dgm:pt modelId="{2498C730-0D57-4E16-886D-0F9AC09A8D49}">
      <dgm:prSet phldrT="[テキスト]"/>
      <dgm:spPr/>
      <dgm:t>
        <a:bodyPr/>
        <a:lstStyle/>
        <a:p>
          <a:r>
            <a:rPr kumimoji="1" lang="ja-JP" altLang="en-US" dirty="0"/>
            <a:t>必要要件</a:t>
          </a:r>
        </a:p>
      </dgm:t>
    </dgm:pt>
    <dgm:pt modelId="{2330668E-AE88-4912-8893-EBDF5ABA47E3}" type="parTrans" cxnId="{2E07462D-8F55-41A1-B5C0-B5D60DACB918}">
      <dgm:prSet/>
      <dgm:spPr/>
      <dgm:t>
        <a:bodyPr/>
        <a:lstStyle/>
        <a:p>
          <a:endParaRPr kumimoji="1" lang="ja-JP" altLang="en-US"/>
        </a:p>
      </dgm:t>
    </dgm:pt>
    <dgm:pt modelId="{F3C92EAB-F826-4B51-823F-FB887429722C}" type="sibTrans" cxnId="{2E07462D-8F55-41A1-B5C0-B5D60DACB918}">
      <dgm:prSet/>
      <dgm:spPr/>
      <dgm:t>
        <a:bodyPr/>
        <a:lstStyle/>
        <a:p>
          <a:endParaRPr kumimoji="1" lang="ja-JP" altLang="en-US"/>
        </a:p>
      </dgm:t>
    </dgm:pt>
    <dgm:pt modelId="{23D79181-7221-41FA-8F86-34F1EB34F162}">
      <dgm:prSet phldrT="[テキスト]"/>
      <dgm:spPr/>
      <dgm:t>
        <a:bodyPr/>
        <a:lstStyle/>
        <a:p>
          <a:r>
            <a:rPr kumimoji="1" lang="ja-JP" altLang="en-US" dirty="0"/>
            <a:t>管理する情報</a:t>
          </a:r>
        </a:p>
      </dgm:t>
    </dgm:pt>
    <dgm:pt modelId="{3B417ADC-6DA2-4281-8D46-DF98FAD964D2}" type="parTrans" cxnId="{7FE4B1DC-3128-462C-BC78-3278FD684227}">
      <dgm:prSet/>
      <dgm:spPr/>
      <dgm:t>
        <a:bodyPr/>
        <a:lstStyle/>
        <a:p>
          <a:endParaRPr kumimoji="1" lang="ja-JP" altLang="en-US"/>
        </a:p>
      </dgm:t>
    </dgm:pt>
    <dgm:pt modelId="{B2A276E3-C88D-41C8-858B-CCCE94D63B41}" type="sibTrans" cxnId="{7FE4B1DC-3128-462C-BC78-3278FD684227}">
      <dgm:prSet/>
      <dgm:spPr/>
      <dgm:t>
        <a:bodyPr/>
        <a:lstStyle/>
        <a:p>
          <a:endParaRPr kumimoji="1" lang="ja-JP" altLang="en-US"/>
        </a:p>
      </dgm:t>
    </dgm:pt>
    <dgm:pt modelId="{B60CD8C5-546A-4800-8E11-AD9EA84FA9DF}">
      <dgm:prSet phldrT="[テキスト]"/>
      <dgm:spPr/>
      <dgm:t>
        <a:bodyPr/>
        <a:lstStyle/>
        <a:p>
          <a:r>
            <a:rPr kumimoji="1" lang="ja-JP" altLang="en-US" dirty="0"/>
            <a:t>使用できる端末</a:t>
          </a:r>
        </a:p>
      </dgm:t>
    </dgm:pt>
    <dgm:pt modelId="{F636E504-23F8-4524-AF34-3190D1FF4AEA}" type="parTrans" cxnId="{530E8292-B7EF-4506-8BF2-AB462D129743}">
      <dgm:prSet/>
      <dgm:spPr/>
      <dgm:t>
        <a:bodyPr/>
        <a:lstStyle/>
        <a:p>
          <a:endParaRPr kumimoji="1" lang="ja-JP" altLang="en-US"/>
        </a:p>
      </dgm:t>
    </dgm:pt>
    <dgm:pt modelId="{E24EB070-EBA8-457F-9C8B-63A336614FCE}" type="sibTrans" cxnId="{530E8292-B7EF-4506-8BF2-AB462D129743}">
      <dgm:prSet/>
      <dgm:spPr/>
      <dgm:t>
        <a:bodyPr/>
        <a:lstStyle/>
        <a:p>
          <a:endParaRPr kumimoji="1" lang="ja-JP" altLang="en-US"/>
        </a:p>
      </dgm:t>
    </dgm:pt>
    <dgm:pt modelId="{2426A574-895C-4B18-9782-BF2D329E92C6}">
      <dgm:prSet phldrT="[テキスト]"/>
      <dgm:spPr/>
      <dgm:t>
        <a:bodyPr/>
        <a:lstStyle/>
        <a:p>
          <a:r>
            <a:rPr kumimoji="1" lang="ja-JP" altLang="en-US" dirty="0"/>
            <a:t>使用技術</a:t>
          </a:r>
        </a:p>
      </dgm:t>
    </dgm:pt>
    <dgm:pt modelId="{FB19DCF4-C0BD-4A0E-9112-1F026ED4890F}" type="parTrans" cxnId="{D8CB23DF-8015-4D40-BB99-2A6F851E75CD}">
      <dgm:prSet/>
      <dgm:spPr/>
      <dgm:t>
        <a:bodyPr/>
        <a:lstStyle/>
        <a:p>
          <a:endParaRPr kumimoji="1" lang="ja-JP" altLang="en-US"/>
        </a:p>
      </dgm:t>
    </dgm:pt>
    <dgm:pt modelId="{052F266E-F552-4AC4-9027-C4ECB8ACDDBB}" type="sibTrans" cxnId="{D8CB23DF-8015-4D40-BB99-2A6F851E75CD}">
      <dgm:prSet/>
      <dgm:spPr/>
      <dgm:t>
        <a:bodyPr/>
        <a:lstStyle/>
        <a:p>
          <a:endParaRPr kumimoji="1" lang="ja-JP" altLang="en-US"/>
        </a:p>
      </dgm:t>
    </dgm:pt>
    <dgm:pt modelId="{86A13000-2B9C-47FA-86F3-74217FDD8F4D}">
      <dgm:prSet phldrT="[テキスト]"/>
      <dgm:spPr/>
      <dgm:t>
        <a:bodyPr/>
        <a:lstStyle/>
        <a:p>
          <a:r>
            <a:rPr kumimoji="1" lang="ja-JP" altLang="en-US" dirty="0"/>
            <a:t>投稿は、ログインした人であればフォローなしに全員が見れる</a:t>
          </a:r>
          <a:endParaRPr kumimoji="1" lang="en-US" altLang="ja-JP" dirty="0"/>
        </a:p>
      </dgm:t>
    </dgm:pt>
    <dgm:pt modelId="{3BF816E8-887A-4807-8BAE-F4FA09849569}" type="parTrans" cxnId="{66E2DAC9-2201-45AB-B08C-15B597A6BDE6}">
      <dgm:prSet/>
      <dgm:spPr/>
      <dgm:t>
        <a:bodyPr/>
        <a:lstStyle/>
        <a:p>
          <a:endParaRPr kumimoji="1" lang="ja-JP" altLang="en-US"/>
        </a:p>
      </dgm:t>
    </dgm:pt>
    <dgm:pt modelId="{5FA941B3-A505-41E6-8195-BF100FD77D75}" type="sibTrans" cxnId="{66E2DAC9-2201-45AB-B08C-15B597A6BDE6}">
      <dgm:prSet/>
      <dgm:spPr/>
      <dgm:t>
        <a:bodyPr/>
        <a:lstStyle/>
        <a:p>
          <a:endParaRPr kumimoji="1" lang="ja-JP" altLang="en-US"/>
        </a:p>
      </dgm:t>
    </dgm:pt>
    <dgm:pt modelId="{5D182430-8645-46A4-9D46-301096E79D7C}">
      <dgm:prSet phldrT="[テキスト]"/>
      <dgm:spPr/>
      <dgm:t>
        <a:bodyPr/>
        <a:lstStyle/>
        <a:p>
          <a:r>
            <a:rPr kumimoji="1" lang="ja-JP" altLang="en-US" dirty="0"/>
            <a:t>投稿</a:t>
          </a:r>
          <a:endParaRPr kumimoji="1" lang="en-US" altLang="ja-JP" dirty="0"/>
        </a:p>
      </dgm:t>
    </dgm:pt>
    <dgm:pt modelId="{7A68E039-6BE9-480A-A058-043212261D44}" type="parTrans" cxnId="{0309DACE-2B2B-4B01-AC20-6BB7A491D508}">
      <dgm:prSet/>
      <dgm:spPr/>
      <dgm:t>
        <a:bodyPr/>
        <a:lstStyle/>
        <a:p>
          <a:endParaRPr kumimoji="1" lang="ja-JP" altLang="en-US"/>
        </a:p>
      </dgm:t>
    </dgm:pt>
    <dgm:pt modelId="{D9DBC525-C0AB-478E-8C7E-D62305268458}" type="sibTrans" cxnId="{0309DACE-2B2B-4B01-AC20-6BB7A491D508}">
      <dgm:prSet/>
      <dgm:spPr/>
      <dgm:t>
        <a:bodyPr/>
        <a:lstStyle/>
        <a:p>
          <a:endParaRPr kumimoji="1" lang="ja-JP" altLang="en-US"/>
        </a:p>
      </dgm:t>
    </dgm:pt>
    <dgm:pt modelId="{D282E78D-B74B-4C80-A64E-D54E8692375E}">
      <dgm:prSet phldrT="[テキスト]"/>
      <dgm:spPr/>
      <dgm:t>
        <a:bodyPr/>
        <a:lstStyle/>
        <a:p>
          <a:r>
            <a:rPr kumimoji="1" lang="ja-JP" altLang="en-US" dirty="0"/>
            <a:t>ログイン、ログアウト</a:t>
          </a:r>
          <a:endParaRPr kumimoji="1" lang="en-US" altLang="ja-JP" dirty="0"/>
        </a:p>
      </dgm:t>
    </dgm:pt>
    <dgm:pt modelId="{551ADA2F-E7FB-4F4F-BE21-D28EA2C1418B}" type="parTrans" cxnId="{85705D3F-63C5-48C5-898C-881146F49A6F}">
      <dgm:prSet/>
      <dgm:spPr/>
      <dgm:t>
        <a:bodyPr/>
        <a:lstStyle/>
        <a:p>
          <a:endParaRPr kumimoji="1" lang="ja-JP" altLang="en-US"/>
        </a:p>
      </dgm:t>
    </dgm:pt>
    <dgm:pt modelId="{1D774FDB-83CC-4822-94E7-9F775D18234C}" type="sibTrans" cxnId="{85705D3F-63C5-48C5-898C-881146F49A6F}">
      <dgm:prSet/>
      <dgm:spPr/>
      <dgm:t>
        <a:bodyPr/>
        <a:lstStyle/>
        <a:p>
          <a:endParaRPr kumimoji="1" lang="ja-JP" altLang="en-US"/>
        </a:p>
      </dgm:t>
    </dgm:pt>
    <dgm:pt modelId="{FF89E633-117A-49C0-B7B8-C5AFB42B3BCF}">
      <dgm:prSet phldrT="[テキスト]"/>
      <dgm:spPr/>
      <dgm:t>
        <a:bodyPr/>
        <a:lstStyle/>
        <a:p>
          <a:r>
            <a:rPr kumimoji="1" lang="ja-JP" altLang="en-US" dirty="0"/>
            <a:t>アカウント</a:t>
          </a:r>
          <a:endParaRPr kumimoji="1" lang="en-US" altLang="ja-JP" dirty="0"/>
        </a:p>
      </dgm:t>
    </dgm:pt>
    <dgm:pt modelId="{873E54D1-AEBE-43E3-BB6C-F2B3477BC2A9}" type="parTrans" cxnId="{CA607F2D-AF21-4FA9-B35F-F6C540AD521B}">
      <dgm:prSet/>
      <dgm:spPr/>
      <dgm:t>
        <a:bodyPr/>
        <a:lstStyle/>
        <a:p>
          <a:endParaRPr kumimoji="1" lang="ja-JP" altLang="en-US"/>
        </a:p>
      </dgm:t>
    </dgm:pt>
    <dgm:pt modelId="{5EEFA1AF-D057-4357-A917-AEBC112C2DFD}" type="sibTrans" cxnId="{CA607F2D-AF21-4FA9-B35F-F6C540AD521B}">
      <dgm:prSet/>
      <dgm:spPr/>
      <dgm:t>
        <a:bodyPr/>
        <a:lstStyle/>
        <a:p>
          <a:endParaRPr kumimoji="1" lang="ja-JP" altLang="en-US"/>
        </a:p>
      </dgm:t>
    </dgm:pt>
    <dgm:pt modelId="{DD09BB56-3982-4037-86CF-2C3ECB1CF324}">
      <dgm:prSet phldrT="[テキスト]"/>
      <dgm:spPr/>
      <dgm:t>
        <a:bodyPr/>
        <a:lstStyle/>
        <a:p>
          <a:r>
            <a:rPr kumimoji="1" lang="ja-JP" altLang="en-US" dirty="0"/>
            <a:t>アカウント情報</a:t>
          </a:r>
          <a:endParaRPr kumimoji="1" lang="en-US" altLang="ja-JP" dirty="0"/>
        </a:p>
      </dgm:t>
    </dgm:pt>
    <dgm:pt modelId="{96AAB9FD-F108-4FAF-82D7-4E47D4BA5E39}" type="parTrans" cxnId="{7C311743-332A-4954-B8D3-6121393DD4B5}">
      <dgm:prSet/>
      <dgm:spPr/>
      <dgm:t>
        <a:bodyPr/>
        <a:lstStyle/>
        <a:p>
          <a:endParaRPr kumimoji="1" lang="ja-JP" altLang="en-US"/>
        </a:p>
      </dgm:t>
    </dgm:pt>
    <dgm:pt modelId="{381F3EC6-879F-4DB9-9FEF-AB721C568219}" type="sibTrans" cxnId="{7C311743-332A-4954-B8D3-6121393DD4B5}">
      <dgm:prSet/>
      <dgm:spPr/>
      <dgm:t>
        <a:bodyPr/>
        <a:lstStyle/>
        <a:p>
          <a:endParaRPr kumimoji="1" lang="ja-JP" altLang="en-US"/>
        </a:p>
      </dgm:t>
    </dgm:pt>
    <dgm:pt modelId="{43EAE2D8-A817-4FC1-A7A7-B7B36F1B941E}">
      <dgm:prSet phldrT="[テキスト]"/>
      <dgm:spPr/>
      <dgm:t>
        <a:bodyPr/>
        <a:lstStyle/>
        <a:p>
          <a:r>
            <a:rPr kumimoji="1" lang="ja-JP" altLang="en-US" dirty="0"/>
            <a:t>ログインした人は、投稿に対して返事ができる</a:t>
          </a:r>
          <a:endParaRPr kumimoji="1" lang="en-US" altLang="ja-JP" dirty="0"/>
        </a:p>
      </dgm:t>
    </dgm:pt>
    <dgm:pt modelId="{1BDEC943-B3BF-427F-82C5-42E61D8362D7}" type="parTrans" cxnId="{C2CD822E-3D2F-441F-A323-3EBE03D60EAC}">
      <dgm:prSet/>
      <dgm:spPr/>
      <dgm:t>
        <a:bodyPr/>
        <a:lstStyle/>
        <a:p>
          <a:endParaRPr kumimoji="1" lang="ja-JP" altLang="en-US"/>
        </a:p>
      </dgm:t>
    </dgm:pt>
    <dgm:pt modelId="{CBF94055-331A-48F3-8600-9EA6917166F3}" type="sibTrans" cxnId="{C2CD822E-3D2F-441F-A323-3EBE03D60EAC}">
      <dgm:prSet/>
      <dgm:spPr/>
      <dgm:t>
        <a:bodyPr/>
        <a:lstStyle/>
        <a:p>
          <a:endParaRPr kumimoji="1" lang="ja-JP" altLang="en-US"/>
        </a:p>
      </dgm:t>
    </dgm:pt>
    <dgm:pt modelId="{6ACA7434-E115-47ED-AB16-E39B712193D6}">
      <dgm:prSet phldrT="[テキスト]"/>
      <dgm:spPr/>
      <dgm:t>
        <a:bodyPr/>
        <a:lstStyle/>
        <a:p>
          <a:r>
            <a:rPr kumimoji="1" lang="ja-JP" altLang="en-US" dirty="0"/>
            <a:t>投稿</a:t>
          </a:r>
          <a:endParaRPr kumimoji="1" lang="en-US" altLang="ja-JP" dirty="0"/>
        </a:p>
      </dgm:t>
    </dgm:pt>
    <dgm:pt modelId="{D078017C-92FE-4DDF-B04E-B6F7CCE3390D}" type="parTrans" cxnId="{D4BD50B6-E737-4432-95DF-69DF7CDE5BE4}">
      <dgm:prSet/>
      <dgm:spPr/>
      <dgm:t>
        <a:bodyPr/>
        <a:lstStyle/>
        <a:p>
          <a:endParaRPr kumimoji="1" lang="ja-JP" altLang="en-US"/>
        </a:p>
      </dgm:t>
    </dgm:pt>
    <dgm:pt modelId="{CC59B5B6-42A4-434A-902E-C5CE919EAB45}" type="sibTrans" cxnId="{D4BD50B6-E737-4432-95DF-69DF7CDE5BE4}">
      <dgm:prSet/>
      <dgm:spPr/>
      <dgm:t>
        <a:bodyPr/>
        <a:lstStyle/>
        <a:p>
          <a:endParaRPr kumimoji="1" lang="ja-JP" altLang="en-US"/>
        </a:p>
      </dgm:t>
    </dgm:pt>
    <dgm:pt modelId="{912237E8-E031-4683-8EEE-883E2CDF599E}">
      <dgm:prSet phldrT="[テキスト]"/>
      <dgm:spPr/>
      <dgm:t>
        <a:bodyPr/>
        <a:lstStyle/>
        <a:p>
          <a:r>
            <a:rPr kumimoji="1" lang="ja-JP" altLang="en-US" dirty="0"/>
            <a:t>いいね</a:t>
          </a:r>
          <a:endParaRPr kumimoji="1" lang="en-US" altLang="ja-JP" dirty="0"/>
        </a:p>
      </dgm:t>
    </dgm:pt>
    <dgm:pt modelId="{9851E92D-E937-4394-9D24-138BA9657DB8}" type="parTrans" cxnId="{A9E505B4-9649-4D90-9DB4-76AAA3C9261A}">
      <dgm:prSet/>
      <dgm:spPr/>
      <dgm:t>
        <a:bodyPr/>
        <a:lstStyle/>
        <a:p>
          <a:endParaRPr kumimoji="1" lang="ja-JP" altLang="en-US"/>
        </a:p>
      </dgm:t>
    </dgm:pt>
    <dgm:pt modelId="{5BBC096E-CC59-46AD-ACE4-49943509FB8C}" type="sibTrans" cxnId="{A9E505B4-9649-4D90-9DB4-76AAA3C9261A}">
      <dgm:prSet/>
      <dgm:spPr/>
      <dgm:t>
        <a:bodyPr/>
        <a:lstStyle/>
        <a:p>
          <a:endParaRPr kumimoji="1" lang="ja-JP" altLang="en-US"/>
        </a:p>
      </dgm:t>
    </dgm:pt>
    <dgm:pt modelId="{B08B08EC-130E-406B-9FBF-C0E8AAE55E07}">
      <dgm:prSet phldrT="[テキスト]"/>
      <dgm:spPr/>
      <dgm:t>
        <a:bodyPr/>
        <a:lstStyle/>
        <a:p>
          <a:r>
            <a:rPr kumimoji="1" lang="en-US" altLang="ja-JP" dirty="0"/>
            <a:t>PC</a:t>
          </a:r>
          <a:endParaRPr kumimoji="1" lang="ja-JP" altLang="en-US" dirty="0"/>
        </a:p>
      </dgm:t>
    </dgm:pt>
    <dgm:pt modelId="{81610C97-511B-4AE3-AE39-562A12B2FC5F}" type="parTrans" cxnId="{6A8CE5E5-78F5-4191-BC6B-1A5889379146}">
      <dgm:prSet/>
      <dgm:spPr/>
      <dgm:t>
        <a:bodyPr/>
        <a:lstStyle/>
        <a:p>
          <a:endParaRPr kumimoji="1" lang="ja-JP" altLang="en-US"/>
        </a:p>
      </dgm:t>
    </dgm:pt>
    <dgm:pt modelId="{92A1D551-D062-4FCA-83DB-735044D10774}" type="sibTrans" cxnId="{6A8CE5E5-78F5-4191-BC6B-1A5889379146}">
      <dgm:prSet/>
      <dgm:spPr/>
      <dgm:t>
        <a:bodyPr/>
        <a:lstStyle/>
        <a:p>
          <a:endParaRPr kumimoji="1" lang="ja-JP" altLang="en-US"/>
        </a:p>
      </dgm:t>
    </dgm:pt>
    <dgm:pt modelId="{171C81AF-43B2-464C-A683-272EEF849BBC}">
      <dgm:prSet phldrT="[テキスト]"/>
      <dgm:spPr/>
      <dgm:t>
        <a:bodyPr/>
        <a:lstStyle/>
        <a:p>
          <a:r>
            <a:rPr kumimoji="1" lang="ja-JP" altLang="en-US" dirty="0"/>
            <a:t>スマホ・タブレット</a:t>
          </a:r>
        </a:p>
      </dgm:t>
    </dgm:pt>
    <dgm:pt modelId="{76A24815-E8B5-41E9-AE9E-5AED1DEA3431}" type="parTrans" cxnId="{BA745387-FF64-4157-B6DA-7B2F5780850A}">
      <dgm:prSet/>
      <dgm:spPr/>
      <dgm:t>
        <a:bodyPr/>
        <a:lstStyle/>
        <a:p>
          <a:endParaRPr kumimoji="1" lang="ja-JP" altLang="en-US"/>
        </a:p>
      </dgm:t>
    </dgm:pt>
    <dgm:pt modelId="{D4008FCB-5330-431C-B4B7-04D2254F5120}" type="sibTrans" cxnId="{BA745387-FF64-4157-B6DA-7B2F5780850A}">
      <dgm:prSet/>
      <dgm:spPr/>
      <dgm:t>
        <a:bodyPr/>
        <a:lstStyle/>
        <a:p>
          <a:endParaRPr kumimoji="1" lang="ja-JP" altLang="en-US"/>
        </a:p>
      </dgm:t>
    </dgm:pt>
    <dgm:pt modelId="{4EF6FF5C-D790-407A-AFB3-6E0EED062750}">
      <dgm:prSet phldrT="[テキスト]"/>
      <dgm:spPr/>
      <dgm:t>
        <a:bodyPr/>
        <a:lstStyle/>
        <a:p>
          <a:r>
            <a:rPr kumimoji="1" lang="ja-JP" altLang="en-US" dirty="0"/>
            <a:t>ブラウザ機能のある端末</a:t>
          </a:r>
        </a:p>
      </dgm:t>
    </dgm:pt>
    <dgm:pt modelId="{5AE416BF-0176-4BD5-9F6A-C919E725A29F}" type="parTrans" cxnId="{45AABFC9-D7E4-440C-8330-4F106F510E8D}">
      <dgm:prSet/>
      <dgm:spPr/>
      <dgm:t>
        <a:bodyPr/>
        <a:lstStyle/>
        <a:p>
          <a:endParaRPr kumimoji="1" lang="ja-JP" altLang="en-US"/>
        </a:p>
      </dgm:t>
    </dgm:pt>
    <dgm:pt modelId="{3EFC9130-C0BE-4ED1-BD8C-72E5AED9DF80}" type="sibTrans" cxnId="{45AABFC9-D7E4-440C-8330-4F106F510E8D}">
      <dgm:prSet/>
      <dgm:spPr/>
      <dgm:t>
        <a:bodyPr/>
        <a:lstStyle/>
        <a:p>
          <a:endParaRPr kumimoji="1" lang="ja-JP" altLang="en-US"/>
        </a:p>
      </dgm:t>
    </dgm:pt>
    <dgm:pt modelId="{AE24570C-B24A-4C91-92B9-5D8B34793705}">
      <dgm:prSet phldrT="[テキスト]"/>
      <dgm:spPr/>
      <dgm:t>
        <a:bodyPr/>
        <a:lstStyle/>
        <a:p>
          <a:r>
            <a:rPr kumimoji="1" lang="ja-JP" altLang="en-US" dirty="0"/>
            <a:t>フロントエンド</a:t>
          </a:r>
        </a:p>
      </dgm:t>
    </dgm:pt>
    <dgm:pt modelId="{1ACBD912-DADF-401E-A08C-A7C9B504C504}" type="parTrans" cxnId="{FFF0F18A-273F-498A-B0F5-0051BA92BDD5}">
      <dgm:prSet/>
      <dgm:spPr/>
      <dgm:t>
        <a:bodyPr/>
        <a:lstStyle/>
        <a:p>
          <a:endParaRPr kumimoji="1" lang="ja-JP" altLang="en-US"/>
        </a:p>
      </dgm:t>
    </dgm:pt>
    <dgm:pt modelId="{B7B1C140-7170-4A01-888C-3CDDA1917643}" type="sibTrans" cxnId="{FFF0F18A-273F-498A-B0F5-0051BA92BDD5}">
      <dgm:prSet/>
      <dgm:spPr/>
      <dgm:t>
        <a:bodyPr/>
        <a:lstStyle/>
        <a:p>
          <a:endParaRPr kumimoji="1" lang="ja-JP" altLang="en-US"/>
        </a:p>
      </dgm:t>
    </dgm:pt>
    <dgm:pt modelId="{836A0B5A-AB61-4AFD-883A-BCB4093863C0}">
      <dgm:prSet phldrT="[テキスト]"/>
      <dgm:spPr/>
      <dgm:t>
        <a:bodyPr/>
        <a:lstStyle/>
        <a:p>
          <a:r>
            <a:rPr kumimoji="1" lang="ja-JP" altLang="en-US" dirty="0"/>
            <a:t>バックエンド</a:t>
          </a:r>
        </a:p>
      </dgm:t>
    </dgm:pt>
    <dgm:pt modelId="{5B4BBC76-41B9-42C4-B7D9-3F9421A5CC17}" type="sibTrans" cxnId="{1AC78F33-2178-4D9E-8FBF-27A09015908D}">
      <dgm:prSet/>
      <dgm:spPr/>
      <dgm:t>
        <a:bodyPr/>
        <a:lstStyle/>
        <a:p>
          <a:endParaRPr kumimoji="1" lang="ja-JP" altLang="en-US"/>
        </a:p>
      </dgm:t>
    </dgm:pt>
    <dgm:pt modelId="{FF775930-58DF-45B5-AF25-E7F79E802FEC}" type="parTrans" cxnId="{1AC78F33-2178-4D9E-8FBF-27A09015908D}">
      <dgm:prSet/>
      <dgm:spPr/>
      <dgm:t>
        <a:bodyPr/>
        <a:lstStyle/>
        <a:p>
          <a:endParaRPr kumimoji="1" lang="ja-JP" altLang="en-US"/>
        </a:p>
      </dgm:t>
    </dgm:pt>
    <dgm:pt modelId="{E4493725-07DB-40C8-BC30-CDDB78C21A3F}">
      <dgm:prSet phldrT="[テキスト]"/>
      <dgm:spPr/>
      <dgm:t>
        <a:bodyPr/>
        <a:lstStyle/>
        <a:p>
          <a:r>
            <a:rPr kumimoji="1" lang="en-US" altLang="ja-JP" dirty="0"/>
            <a:t>PHP</a:t>
          </a:r>
          <a:endParaRPr kumimoji="1" lang="ja-JP" altLang="en-US" dirty="0"/>
        </a:p>
      </dgm:t>
    </dgm:pt>
    <dgm:pt modelId="{573BAAF4-D7F4-4B3B-ABE0-54DAB551E160}" type="parTrans" cxnId="{F5B0E003-8832-4E7C-8C5B-2C491E10305F}">
      <dgm:prSet/>
      <dgm:spPr/>
      <dgm:t>
        <a:bodyPr/>
        <a:lstStyle/>
        <a:p>
          <a:endParaRPr kumimoji="1" lang="ja-JP" altLang="en-US"/>
        </a:p>
      </dgm:t>
    </dgm:pt>
    <dgm:pt modelId="{ACCC32FE-8347-4230-AAE4-8E787AA0CA98}" type="sibTrans" cxnId="{F5B0E003-8832-4E7C-8C5B-2C491E10305F}">
      <dgm:prSet/>
      <dgm:spPr/>
      <dgm:t>
        <a:bodyPr/>
        <a:lstStyle/>
        <a:p>
          <a:endParaRPr kumimoji="1" lang="ja-JP" altLang="en-US"/>
        </a:p>
      </dgm:t>
    </dgm:pt>
    <dgm:pt modelId="{0347C250-1A59-42A8-BAB8-9D5C1DEED68F}">
      <dgm:prSet phldrT="[テキスト]"/>
      <dgm:spPr/>
      <dgm:t>
        <a:bodyPr/>
        <a:lstStyle/>
        <a:p>
          <a:r>
            <a:rPr kumimoji="1" lang="en-US" altLang="ja-JP" dirty="0"/>
            <a:t>MySQL</a:t>
          </a:r>
          <a:endParaRPr kumimoji="1" lang="ja-JP" altLang="en-US" dirty="0"/>
        </a:p>
      </dgm:t>
    </dgm:pt>
    <dgm:pt modelId="{2B136254-7003-459D-B7C1-38BCAF4C9157}" type="parTrans" cxnId="{F248D7BF-A5F4-4E85-954C-3B1F5FE75348}">
      <dgm:prSet/>
      <dgm:spPr/>
      <dgm:t>
        <a:bodyPr/>
        <a:lstStyle/>
        <a:p>
          <a:endParaRPr kumimoji="1" lang="ja-JP" altLang="en-US"/>
        </a:p>
      </dgm:t>
    </dgm:pt>
    <dgm:pt modelId="{A840E310-B9A3-4C60-B45E-5769E5D78B84}" type="sibTrans" cxnId="{F248D7BF-A5F4-4E85-954C-3B1F5FE75348}">
      <dgm:prSet/>
      <dgm:spPr/>
      <dgm:t>
        <a:bodyPr/>
        <a:lstStyle/>
        <a:p>
          <a:endParaRPr kumimoji="1" lang="ja-JP" altLang="en-US"/>
        </a:p>
      </dgm:t>
    </dgm:pt>
    <dgm:pt modelId="{A174C4B0-CE55-4B5D-96B8-B978C191BE94}">
      <dgm:prSet phldrT="[テキスト]"/>
      <dgm:spPr/>
      <dgm:t>
        <a:bodyPr/>
        <a:lstStyle/>
        <a:p>
          <a:r>
            <a:rPr kumimoji="1" lang="en-US" altLang="ja-JP" dirty="0"/>
            <a:t>HTML/CSS</a:t>
          </a:r>
          <a:endParaRPr kumimoji="1" lang="ja-JP" altLang="en-US" dirty="0"/>
        </a:p>
      </dgm:t>
    </dgm:pt>
    <dgm:pt modelId="{507AE884-E31D-4205-B451-D29F41A30919}" type="parTrans" cxnId="{A70132DA-37EE-4BE1-89D8-7EBDACC5EC1A}">
      <dgm:prSet/>
      <dgm:spPr/>
      <dgm:t>
        <a:bodyPr/>
        <a:lstStyle/>
        <a:p>
          <a:endParaRPr kumimoji="1" lang="ja-JP" altLang="en-US"/>
        </a:p>
      </dgm:t>
    </dgm:pt>
    <dgm:pt modelId="{7A6E9C0A-D871-48D9-8B00-91D7EF961A83}" type="sibTrans" cxnId="{A70132DA-37EE-4BE1-89D8-7EBDACC5EC1A}">
      <dgm:prSet/>
      <dgm:spPr/>
      <dgm:t>
        <a:bodyPr/>
        <a:lstStyle/>
        <a:p>
          <a:endParaRPr kumimoji="1" lang="ja-JP" altLang="en-US"/>
        </a:p>
      </dgm:t>
    </dgm:pt>
    <dgm:pt modelId="{5723BCFB-7285-4A86-9973-2A1471BFA459}">
      <dgm:prSet phldrT="[テキスト]"/>
      <dgm:spPr/>
      <dgm:t>
        <a:bodyPr/>
        <a:lstStyle/>
        <a:p>
          <a:r>
            <a:rPr kumimoji="1" lang="en-US" altLang="ja-JP" dirty="0"/>
            <a:t>Bootstrap</a:t>
          </a:r>
          <a:endParaRPr kumimoji="1" lang="ja-JP" altLang="en-US" dirty="0"/>
        </a:p>
      </dgm:t>
    </dgm:pt>
    <dgm:pt modelId="{282628A3-388B-4BF0-BF1F-1DA818C9DEB4}" type="parTrans" cxnId="{74B736F2-FF66-409C-B0E9-3D973EEC7E2F}">
      <dgm:prSet/>
      <dgm:spPr/>
      <dgm:t>
        <a:bodyPr/>
        <a:lstStyle/>
        <a:p>
          <a:endParaRPr kumimoji="1" lang="ja-JP" altLang="en-US"/>
        </a:p>
      </dgm:t>
    </dgm:pt>
    <dgm:pt modelId="{CB262F07-09FB-4F3C-A35C-57B1E1876EF1}" type="sibTrans" cxnId="{74B736F2-FF66-409C-B0E9-3D973EEC7E2F}">
      <dgm:prSet/>
      <dgm:spPr/>
      <dgm:t>
        <a:bodyPr/>
        <a:lstStyle/>
        <a:p>
          <a:endParaRPr kumimoji="1" lang="ja-JP" altLang="en-US"/>
        </a:p>
      </dgm:t>
    </dgm:pt>
    <dgm:pt modelId="{841A5666-AC1F-4114-BE83-48F8E0909CCA}">
      <dgm:prSet phldrT="[テキスト]"/>
      <dgm:spPr/>
      <dgm:t>
        <a:bodyPr/>
        <a:lstStyle/>
        <a:p>
          <a:r>
            <a:rPr kumimoji="1" lang="ja-JP" altLang="en-US" dirty="0"/>
            <a:t>アカウントを持ち、ログインした者だけ利用できる</a:t>
          </a:r>
          <a:endParaRPr kumimoji="1" lang="en-US" altLang="ja-JP" dirty="0"/>
        </a:p>
      </dgm:t>
    </dgm:pt>
    <dgm:pt modelId="{16FB49B1-C01A-480B-9369-15E54C5CF978}" type="parTrans" cxnId="{20D5DFED-13B0-4760-8189-AB7C2C1343DB}">
      <dgm:prSet/>
      <dgm:spPr/>
      <dgm:t>
        <a:bodyPr/>
        <a:lstStyle/>
        <a:p>
          <a:endParaRPr kumimoji="1" lang="ja-JP" altLang="en-US"/>
        </a:p>
      </dgm:t>
    </dgm:pt>
    <dgm:pt modelId="{08163F38-EAC5-4BAA-946A-A13CEAC5FCF6}" type="sibTrans" cxnId="{20D5DFED-13B0-4760-8189-AB7C2C1343DB}">
      <dgm:prSet/>
      <dgm:spPr/>
      <dgm:t>
        <a:bodyPr/>
        <a:lstStyle/>
        <a:p>
          <a:endParaRPr kumimoji="1" lang="ja-JP" altLang="en-US"/>
        </a:p>
      </dgm:t>
    </dgm:pt>
    <dgm:pt modelId="{0805F276-8228-4E8E-9416-166E3A49078E}">
      <dgm:prSet phldrT="[テキスト]"/>
      <dgm:spPr/>
      <dgm:t>
        <a:bodyPr/>
        <a:lstStyle/>
        <a:p>
          <a:r>
            <a:rPr kumimoji="1" lang="ja-JP" altLang="en-US" dirty="0"/>
            <a:t>アカウント登録</a:t>
          </a:r>
          <a:endParaRPr kumimoji="1" lang="en-US" altLang="ja-JP" dirty="0"/>
        </a:p>
      </dgm:t>
    </dgm:pt>
    <dgm:pt modelId="{318420FA-05F1-4795-A5AC-010137C863BF}" type="parTrans" cxnId="{F73F4014-69F6-4D76-9484-A84F85A12A83}">
      <dgm:prSet/>
      <dgm:spPr/>
      <dgm:t>
        <a:bodyPr/>
        <a:lstStyle/>
        <a:p>
          <a:endParaRPr kumimoji="1" lang="ja-JP" altLang="en-US"/>
        </a:p>
      </dgm:t>
    </dgm:pt>
    <dgm:pt modelId="{F37671BA-00A8-4DB9-B29C-D3CBBC2AAFE0}" type="sibTrans" cxnId="{F73F4014-69F6-4D76-9484-A84F85A12A83}">
      <dgm:prSet/>
      <dgm:spPr/>
      <dgm:t>
        <a:bodyPr/>
        <a:lstStyle/>
        <a:p>
          <a:endParaRPr kumimoji="1" lang="ja-JP" altLang="en-US"/>
        </a:p>
      </dgm:t>
    </dgm:pt>
    <dgm:pt modelId="{9BDB2EC9-C744-4120-970F-231B124EADD0}">
      <dgm:prSet phldrT="[テキスト]"/>
      <dgm:spPr/>
      <dgm:t>
        <a:bodyPr/>
        <a:lstStyle/>
        <a:p>
          <a:r>
            <a:rPr kumimoji="1" lang="ja-JP" altLang="en-US" dirty="0"/>
            <a:t>ニックネーム</a:t>
          </a:r>
          <a:endParaRPr kumimoji="1" lang="en-US" altLang="ja-JP" dirty="0"/>
        </a:p>
      </dgm:t>
    </dgm:pt>
    <dgm:pt modelId="{7AC8D4C8-DF16-435E-A61C-D6726BE83FE1}" type="parTrans" cxnId="{8F272FA4-DB20-494B-882A-FDBD39792867}">
      <dgm:prSet/>
      <dgm:spPr/>
      <dgm:t>
        <a:bodyPr/>
        <a:lstStyle/>
        <a:p>
          <a:endParaRPr kumimoji="1" lang="ja-JP" altLang="en-US"/>
        </a:p>
      </dgm:t>
    </dgm:pt>
    <dgm:pt modelId="{B3FB6796-70FC-42D1-B635-7980BD2BF747}" type="sibTrans" cxnId="{8F272FA4-DB20-494B-882A-FDBD39792867}">
      <dgm:prSet/>
      <dgm:spPr/>
      <dgm:t>
        <a:bodyPr/>
        <a:lstStyle/>
        <a:p>
          <a:endParaRPr kumimoji="1" lang="ja-JP" altLang="en-US"/>
        </a:p>
      </dgm:t>
    </dgm:pt>
    <dgm:pt modelId="{183DC24D-191D-4064-B505-74E92103AF39}">
      <dgm:prSet phldrT="[テキスト]"/>
      <dgm:spPr/>
      <dgm:t>
        <a:bodyPr/>
        <a:lstStyle/>
        <a:p>
          <a:r>
            <a:rPr kumimoji="1" lang="ja-JP" altLang="en-US" dirty="0"/>
            <a:t>アカウント名</a:t>
          </a:r>
          <a:endParaRPr kumimoji="1" lang="en-US" altLang="ja-JP" dirty="0"/>
        </a:p>
      </dgm:t>
    </dgm:pt>
    <dgm:pt modelId="{F21822AD-5699-48E7-A9D8-7EEEF8BE4238}" type="parTrans" cxnId="{89E42F41-157B-4D68-B44B-FD83FBE3AC21}">
      <dgm:prSet/>
      <dgm:spPr/>
      <dgm:t>
        <a:bodyPr/>
        <a:lstStyle/>
        <a:p>
          <a:endParaRPr kumimoji="1" lang="ja-JP" altLang="en-US"/>
        </a:p>
      </dgm:t>
    </dgm:pt>
    <dgm:pt modelId="{FB9E0FB5-2C7D-4302-8109-4AE945FA2960}" type="sibTrans" cxnId="{89E42F41-157B-4D68-B44B-FD83FBE3AC21}">
      <dgm:prSet/>
      <dgm:spPr/>
      <dgm:t>
        <a:bodyPr/>
        <a:lstStyle/>
        <a:p>
          <a:endParaRPr kumimoji="1" lang="ja-JP" altLang="en-US"/>
        </a:p>
      </dgm:t>
    </dgm:pt>
    <dgm:pt modelId="{C5495773-FC22-4DD4-BAAA-3269CFBC9C0A}">
      <dgm:prSet phldrT="[テキスト]"/>
      <dgm:spPr/>
      <dgm:t>
        <a:bodyPr/>
        <a:lstStyle/>
        <a:p>
          <a:r>
            <a:rPr kumimoji="1" lang="ja-JP" altLang="en-US" dirty="0"/>
            <a:t>メールアドレス</a:t>
          </a:r>
          <a:endParaRPr kumimoji="1" lang="en-US" altLang="ja-JP" dirty="0"/>
        </a:p>
      </dgm:t>
    </dgm:pt>
    <dgm:pt modelId="{AA39E8F5-80F3-419E-AFD9-BCEAF0ED6ECD}" type="parTrans" cxnId="{B8CE3AC7-FA7B-4D08-B570-34D795A8ACA8}">
      <dgm:prSet/>
      <dgm:spPr/>
      <dgm:t>
        <a:bodyPr/>
        <a:lstStyle/>
        <a:p>
          <a:endParaRPr kumimoji="1" lang="ja-JP" altLang="en-US"/>
        </a:p>
      </dgm:t>
    </dgm:pt>
    <dgm:pt modelId="{E3B1F4E3-2B13-4BB1-A8B7-2A5EA7DF301E}" type="sibTrans" cxnId="{B8CE3AC7-FA7B-4D08-B570-34D795A8ACA8}">
      <dgm:prSet/>
      <dgm:spPr/>
      <dgm:t>
        <a:bodyPr/>
        <a:lstStyle/>
        <a:p>
          <a:endParaRPr kumimoji="1" lang="ja-JP" altLang="en-US"/>
        </a:p>
      </dgm:t>
    </dgm:pt>
    <dgm:pt modelId="{EB283594-C0DC-467E-9339-FED1C9859D47}">
      <dgm:prSet phldrT="[テキスト]"/>
      <dgm:spPr/>
      <dgm:t>
        <a:bodyPr/>
        <a:lstStyle/>
        <a:p>
          <a:r>
            <a:rPr kumimoji="1" lang="ja-JP" altLang="en-US" dirty="0"/>
            <a:t>パスワード</a:t>
          </a:r>
          <a:endParaRPr kumimoji="1" lang="en-US" altLang="ja-JP" dirty="0"/>
        </a:p>
      </dgm:t>
    </dgm:pt>
    <dgm:pt modelId="{9526C82E-8319-4FE2-AC9C-CAABAC8A38CD}" type="parTrans" cxnId="{1541452E-2A9F-4FDA-8898-D24810839A08}">
      <dgm:prSet/>
      <dgm:spPr/>
      <dgm:t>
        <a:bodyPr/>
        <a:lstStyle/>
        <a:p>
          <a:endParaRPr kumimoji="1" lang="ja-JP" altLang="en-US"/>
        </a:p>
      </dgm:t>
    </dgm:pt>
    <dgm:pt modelId="{9DCE4978-30E7-456D-AF96-26C533404F99}" type="sibTrans" cxnId="{1541452E-2A9F-4FDA-8898-D24810839A08}">
      <dgm:prSet/>
      <dgm:spPr/>
      <dgm:t>
        <a:bodyPr/>
        <a:lstStyle/>
        <a:p>
          <a:endParaRPr kumimoji="1" lang="ja-JP" altLang="en-US"/>
        </a:p>
      </dgm:t>
    </dgm:pt>
    <dgm:pt modelId="{3BA9BC7F-B8D0-4A1C-9EA9-26AF865E2F6A}">
      <dgm:prSet phldrT="[テキスト]"/>
      <dgm:spPr/>
      <dgm:t>
        <a:bodyPr/>
        <a:lstStyle/>
        <a:p>
          <a:r>
            <a:rPr kumimoji="1" lang="ja-JP" altLang="en-US" dirty="0"/>
            <a:t>アカウント編集</a:t>
          </a:r>
          <a:endParaRPr kumimoji="1" lang="en-US" altLang="ja-JP" dirty="0"/>
        </a:p>
      </dgm:t>
    </dgm:pt>
    <dgm:pt modelId="{BED8FD98-50CD-459D-B5F1-7D13171D8C00}" type="parTrans" cxnId="{F374FF2A-3127-4196-B5C9-D4FA1883FACD}">
      <dgm:prSet/>
      <dgm:spPr/>
      <dgm:t>
        <a:bodyPr/>
        <a:lstStyle/>
        <a:p>
          <a:endParaRPr kumimoji="1" lang="ja-JP" altLang="en-US"/>
        </a:p>
      </dgm:t>
    </dgm:pt>
    <dgm:pt modelId="{9FD07ABE-A0F6-46AB-8D04-1FD1AA237624}" type="sibTrans" cxnId="{F374FF2A-3127-4196-B5C9-D4FA1883FACD}">
      <dgm:prSet/>
      <dgm:spPr/>
      <dgm:t>
        <a:bodyPr/>
        <a:lstStyle/>
        <a:p>
          <a:endParaRPr kumimoji="1" lang="ja-JP" altLang="en-US"/>
        </a:p>
      </dgm:t>
    </dgm:pt>
    <dgm:pt modelId="{AFCA78CD-2BD6-48F9-A268-740C0BDEB942}">
      <dgm:prSet phldrT="[テキスト]"/>
      <dgm:spPr/>
      <dgm:t>
        <a:bodyPr/>
        <a:lstStyle/>
        <a:p>
          <a:r>
            <a:rPr kumimoji="1" lang="ja-JP" altLang="en-US" dirty="0"/>
            <a:t>アカウント名</a:t>
          </a:r>
          <a:r>
            <a:rPr kumimoji="1" lang="en-US" altLang="ja-JP" dirty="0"/>
            <a:t>(</a:t>
          </a:r>
          <a:r>
            <a:rPr kumimoji="1" lang="ja-JP" altLang="en-US" dirty="0"/>
            <a:t>メールアドレス</a:t>
          </a:r>
          <a:r>
            <a:rPr kumimoji="1" lang="en-US" altLang="ja-JP" dirty="0"/>
            <a:t>)</a:t>
          </a:r>
          <a:r>
            <a:rPr kumimoji="1" lang="ja-JP" altLang="en-US" dirty="0"/>
            <a:t>、パスワードを入力してログインする</a:t>
          </a:r>
          <a:endParaRPr kumimoji="1" lang="en-US" altLang="ja-JP" dirty="0"/>
        </a:p>
      </dgm:t>
    </dgm:pt>
    <dgm:pt modelId="{E577D127-7BAC-42C1-8E48-794B8013AC5E}" type="parTrans" cxnId="{FE6ACE16-9BB4-4A24-A04F-C9D60E9EED69}">
      <dgm:prSet/>
      <dgm:spPr/>
      <dgm:t>
        <a:bodyPr/>
        <a:lstStyle/>
        <a:p>
          <a:endParaRPr kumimoji="1" lang="ja-JP" altLang="en-US"/>
        </a:p>
      </dgm:t>
    </dgm:pt>
    <dgm:pt modelId="{75150F21-5D58-4812-82A6-3A5C6FCBC941}" type="sibTrans" cxnId="{FE6ACE16-9BB4-4A24-A04F-C9D60E9EED69}">
      <dgm:prSet/>
      <dgm:spPr/>
      <dgm:t>
        <a:bodyPr/>
        <a:lstStyle/>
        <a:p>
          <a:endParaRPr kumimoji="1" lang="ja-JP" altLang="en-US"/>
        </a:p>
      </dgm:t>
    </dgm:pt>
    <dgm:pt modelId="{87755321-C23E-4BE6-B0D0-58ED19E34294}">
      <dgm:prSet phldrT="[テキスト]"/>
      <dgm:spPr/>
      <dgm:t>
        <a:bodyPr/>
        <a:lstStyle/>
        <a:p>
          <a:r>
            <a:rPr kumimoji="1" lang="ja-JP" altLang="en-US" dirty="0"/>
            <a:t>ログアウトしたら、利用できない</a:t>
          </a:r>
          <a:endParaRPr kumimoji="1" lang="en-US" altLang="ja-JP" dirty="0"/>
        </a:p>
      </dgm:t>
    </dgm:pt>
    <dgm:pt modelId="{096D2951-7616-46B2-BEAE-3BFB96C32464}" type="parTrans" cxnId="{F74BA938-68FC-4B45-8C9A-F17B517CE457}">
      <dgm:prSet/>
      <dgm:spPr/>
      <dgm:t>
        <a:bodyPr/>
        <a:lstStyle/>
        <a:p>
          <a:endParaRPr kumimoji="1" lang="ja-JP" altLang="en-US"/>
        </a:p>
      </dgm:t>
    </dgm:pt>
    <dgm:pt modelId="{A540529C-0521-46AD-861C-66BEF4B669D5}" type="sibTrans" cxnId="{F74BA938-68FC-4B45-8C9A-F17B517CE457}">
      <dgm:prSet/>
      <dgm:spPr/>
      <dgm:t>
        <a:bodyPr/>
        <a:lstStyle/>
        <a:p>
          <a:endParaRPr kumimoji="1" lang="ja-JP" altLang="en-US"/>
        </a:p>
      </dgm:t>
    </dgm:pt>
    <dgm:pt modelId="{8957D521-93FE-46EB-9BCD-C3CC2AABC62B}">
      <dgm:prSet phldrT="[テキスト]"/>
      <dgm:spPr/>
      <dgm:t>
        <a:bodyPr/>
        <a:lstStyle/>
        <a:p>
          <a:r>
            <a:rPr kumimoji="1" lang="ja-JP" altLang="en-US" dirty="0"/>
            <a:t>システム</a:t>
          </a:r>
          <a:endParaRPr kumimoji="1" lang="en-US" altLang="ja-JP" dirty="0"/>
        </a:p>
        <a:p>
          <a:r>
            <a:rPr kumimoji="1" lang="ja-JP" altLang="en-US" dirty="0"/>
            <a:t>の要件</a:t>
          </a:r>
        </a:p>
      </dgm:t>
    </dgm:pt>
    <dgm:pt modelId="{D87E91EF-CF89-46F9-AB80-854BA584DB83}" type="sibTrans" cxnId="{0B45C075-92FF-44DF-B4FF-212D4F35A6F8}">
      <dgm:prSet/>
      <dgm:spPr/>
      <dgm:t>
        <a:bodyPr/>
        <a:lstStyle/>
        <a:p>
          <a:endParaRPr kumimoji="1" lang="ja-JP" altLang="en-US"/>
        </a:p>
      </dgm:t>
    </dgm:pt>
    <dgm:pt modelId="{79125034-4BF1-4F94-8814-AF7FF1018A5C}" type="parTrans" cxnId="{0B45C075-92FF-44DF-B4FF-212D4F35A6F8}">
      <dgm:prSet/>
      <dgm:spPr/>
      <dgm:t>
        <a:bodyPr/>
        <a:lstStyle/>
        <a:p>
          <a:endParaRPr kumimoji="1" lang="ja-JP" altLang="en-US"/>
        </a:p>
      </dgm:t>
    </dgm:pt>
    <dgm:pt modelId="{2A02633A-46AE-4506-A357-C98192E6D3DE}">
      <dgm:prSet phldrT="[テキスト]"/>
      <dgm:spPr/>
      <dgm:t>
        <a:bodyPr/>
        <a:lstStyle/>
        <a:p>
          <a:r>
            <a:rPr kumimoji="1" lang="ja-JP" altLang="en-US" dirty="0"/>
            <a:t>システムの要件</a:t>
          </a:r>
          <a:endParaRPr kumimoji="1" lang="en-US" altLang="ja-JP" dirty="0"/>
        </a:p>
      </dgm:t>
    </dgm:pt>
    <dgm:pt modelId="{D6BDA72E-6C51-4998-A12F-7F94738F64C9}" type="sibTrans" cxnId="{E9ADDFEE-499E-47F2-A830-4697E8BF6706}">
      <dgm:prSet/>
      <dgm:spPr/>
      <dgm:t>
        <a:bodyPr/>
        <a:lstStyle/>
        <a:p>
          <a:endParaRPr kumimoji="1" lang="ja-JP" altLang="en-US"/>
        </a:p>
      </dgm:t>
    </dgm:pt>
    <dgm:pt modelId="{DDC09CAA-6969-48DF-957B-60E12F92DD8C}" type="parTrans" cxnId="{E9ADDFEE-499E-47F2-A830-4697E8BF6706}">
      <dgm:prSet/>
      <dgm:spPr/>
      <dgm:t>
        <a:bodyPr/>
        <a:lstStyle/>
        <a:p>
          <a:endParaRPr kumimoji="1" lang="ja-JP" altLang="en-US"/>
        </a:p>
      </dgm:t>
    </dgm:pt>
    <dgm:pt modelId="{BC54C4AA-776B-44DB-BE8D-8985303C9E17}">
      <dgm:prSet phldrT="[テキスト]"/>
      <dgm:spPr/>
      <dgm:t>
        <a:bodyPr/>
        <a:lstStyle/>
        <a:p>
          <a:r>
            <a:rPr kumimoji="1" lang="ja-JP" altLang="en-US" dirty="0"/>
            <a:t>投稿の編集、削除は不可</a:t>
          </a:r>
          <a:endParaRPr kumimoji="1" lang="en-US" altLang="ja-JP" dirty="0"/>
        </a:p>
      </dgm:t>
    </dgm:pt>
    <dgm:pt modelId="{A09041FC-E135-4F57-9D4D-FAA251674184}" type="parTrans" cxnId="{0FF04104-E78A-437B-AE38-0A55CEC9B641}">
      <dgm:prSet/>
      <dgm:spPr/>
      <dgm:t>
        <a:bodyPr/>
        <a:lstStyle/>
        <a:p>
          <a:endParaRPr kumimoji="1" lang="ja-JP" altLang="en-US"/>
        </a:p>
      </dgm:t>
    </dgm:pt>
    <dgm:pt modelId="{54B1688C-32C7-4105-A4BF-C083C9BBD3BB}" type="sibTrans" cxnId="{0FF04104-E78A-437B-AE38-0A55CEC9B641}">
      <dgm:prSet/>
      <dgm:spPr/>
      <dgm:t>
        <a:bodyPr/>
        <a:lstStyle/>
        <a:p>
          <a:endParaRPr kumimoji="1" lang="ja-JP" altLang="en-US"/>
        </a:p>
      </dgm:t>
    </dgm:pt>
    <dgm:pt modelId="{2E0694AF-301E-4FAC-8929-D14B602DAEDB}">
      <dgm:prSet phldrT="[テキスト]"/>
      <dgm:spPr/>
      <dgm:t>
        <a:bodyPr/>
        <a:lstStyle/>
        <a:p>
          <a:r>
            <a:rPr kumimoji="1" lang="ja-JP" altLang="en-US" dirty="0"/>
            <a:t>ログインしたら投稿一覧へ</a:t>
          </a:r>
          <a:endParaRPr kumimoji="1" lang="en-US" altLang="ja-JP" dirty="0"/>
        </a:p>
        <a:p>
          <a:r>
            <a:rPr kumimoji="1" lang="ja-JP" altLang="en-US" dirty="0"/>
            <a:t>推移する</a:t>
          </a:r>
          <a:endParaRPr kumimoji="1" lang="en-US" altLang="ja-JP" dirty="0"/>
        </a:p>
      </dgm:t>
    </dgm:pt>
    <dgm:pt modelId="{AA4F8158-7DE5-4224-9AC5-935769B540FE}" type="sibTrans" cxnId="{9C3BCCD7-D122-42BE-A77A-39446C0E595E}">
      <dgm:prSet/>
      <dgm:spPr/>
      <dgm:t>
        <a:bodyPr/>
        <a:lstStyle/>
        <a:p>
          <a:endParaRPr kumimoji="1" lang="ja-JP" altLang="en-US"/>
        </a:p>
      </dgm:t>
    </dgm:pt>
    <dgm:pt modelId="{1864A581-5A83-4364-946C-0EF6724B0370}" type="parTrans" cxnId="{9C3BCCD7-D122-42BE-A77A-39446C0E595E}">
      <dgm:prSet/>
      <dgm:spPr/>
      <dgm:t>
        <a:bodyPr/>
        <a:lstStyle/>
        <a:p>
          <a:endParaRPr kumimoji="1" lang="ja-JP" altLang="en-US"/>
        </a:p>
      </dgm:t>
    </dgm:pt>
    <dgm:pt modelId="{EE9C9FF6-9B42-4C43-B7B1-517657388C75}">
      <dgm:prSet/>
      <dgm:spPr/>
      <dgm:t>
        <a:bodyPr/>
        <a:lstStyle/>
        <a:p>
          <a:r>
            <a:rPr kumimoji="1" lang="ja-JP" altLang="en-US" dirty="0"/>
            <a:t>追加</a:t>
          </a:r>
        </a:p>
      </dgm:t>
    </dgm:pt>
    <dgm:pt modelId="{0CE680F4-D16E-4319-B523-030A6EDDE57B}" type="parTrans" cxnId="{FA49C09D-A0F2-4011-9D46-068CE330CCAB}">
      <dgm:prSet/>
      <dgm:spPr/>
      <dgm:t>
        <a:bodyPr/>
        <a:lstStyle/>
        <a:p>
          <a:endParaRPr kumimoji="1" lang="ja-JP" altLang="en-US"/>
        </a:p>
      </dgm:t>
    </dgm:pt>
    <dgm:pt modelId="{B567F1B8-634B-41B9-8E06-332F611B687F}" type="sibTrans" cxnId="{FA49C09D-A0F2-4011-9D46-068CE330CCAB}">
      <dgm:prSet/>
      <dgm:spPr/>
      <dgm:t>
        <a:bodyPr/>
        <a:lstStyle/>
        <a:p>
          <a:endParaRPr kumimoji="1" lang="ja-JP" altLang="en-US"/>
        </a:p>
      </dgm:t>
    </dgm:pt>
    <dgm:pt modelId="{5358C072-24B7-4B5C-BDA7-38733DBD8F27}">
      <dgm:prSet/>
      <dgm:spPr/>
      <dgm:t>
        <a:bodyPr/>
        <a:lstStyle/>
        <a:p>
          <a:r>
            <a:rPr kumimoji="1" lang="ja-JP" altLang="en-US" dirty="0"/>
            <a:t>追加</a:t>
          </a:r>
        </a:p>
      </dgm:t>
    </dgm:pt>
    <dgm:pt modelId="{F958A522-0DC5-4B9D-8CCA-EA54C60718DA}" type="parTrans" cxnId="{731FDCAF-021B-4AF3-A20D-28906F24F42B}">
      <dgm:prSet/>
      <dgm:spPr/>
      <dgm:t>
        <a:bodyPr/>
        <a:lstStyle/>
        <a:p>
          <a:endParaRPr kumimoji="1" lang="ja-JP" altLang="en-US"/>
        </a:p>
      </dgm:t>
    </dgm:pt>
    <dgm:pt modelId="{46D3064B-3EE0-4F19-8C61-EEBE2BB76E1E}" type="sibTrans" cxnId="{731FDCAF-021B-4AF3-A20D-28906F24F42B}">
      <dgm:prSet/>
      <dgm:spPr/>
      <dgm:t>
        <a:bodyPr/>
        <a:lstStyle/>
        <a:p>
          <a:endParaRPr kumimoji="1" lang="ja-JP" altLang="en-US"/>
        </a:p>
      </dgm:t>
    </dgm:pt>
    <dgm:pt modelId="{7B3EE58D-A433-4CA2-8CB4-BA36C0552588}">
      <dgm:prSet/>
      <dgm:spPr/>
      <dgm:t>
        <a:bodyPr/>
        <a:lstStyle/>
        <a:p>
          <a:r>
            <a:rPr kumimoji="1" lang="ja-JP" altLang="en-US" dirty="0"/>
            <a:t>表示</a:t>
          </a:r>
        </a:p>
      </dgm:t>
    </dgm:pt>
    <dgm:pt modelId="{8542C9BF-4BFF-4E8E-BB86-EAE29249E55B}" type="parTrans" cxnId="{5E68A2E2-CAD2-4E75-9005-C2629A07E90D}">
      <dgm:prSet/>
      <dgm:spPr/>
      <dgm:t>
        <a:bodyPr/>
        <a:lstStyle/>
        <a:p>
          <a:endParaRPr kumimoji="1" lang="ja-JP" altLang="en-US"/>
        </a:p>
      </dgm:t>
    </dgm:pt>
    <dgm:pt modelId="{55D798A5-4107-4B83-A08E-6E01F76BE150}" type="sibTrans" cxnId="{5E68A2E2-CAD2-4E75-9005-C2629A07E90D}">
      <dgm:prSet/>
      <dgm:spPr/>
      <dgm:t>
        <a:bodyPr/>
        <a:lstStyle/>
        <a:p>
          <a:endParaRPr kumimoji="1" lang="ja-JP" altLang="en-US"/>
        </a:p>
      </dgm:t>
    </dgm:pt>
    <dgm:pt modelId="{E98ABAA5-AAF7-4CF3-8C3F-097FF6ECAF84}">
      <dgm:prSet/>
      <dgm:spPr/>
      <dgm:t>
        <a:bodyPr/>
        <a:lstStyle/>
        <a:p>
          <a:r>
            <a:rPr kumimoji="1" lang="ja-JP" altLang="en-US" dirty="0"/>
            <a:t>いいね</a:t>
          </a:r>
        </a:p>
      </dgm:t>
    </dgm:pt>
    <dgm:pt modelId="{F96A8E41-6DD1-4ECD-9D88-453D133D0A24}" type="parTrans" cxnId="{55EF4961-EBA0-49C9-A078-923C10B24E1B}">
      <dgm:prSet/>
      <dgm:spPr/>
      <dgm:t>
        <a:bodyPr/>
        <a:lstStyle/>
        <a:p>
          <a:endParaRPr kumimoji="1" lang="ja-JP" altLang="en-US"/>
        </a:p>
      </dgm:t>
    </dgm:pt>
    <dgm:pt modelId="{D3D8C98A-3A7B-45FE-AD3B-281134E5B080}" type="sibTrans" cxnId="{55EF4961-EBA0-49C9-A078-923C10B24E1B}">
      <dgm:prSet/>
      <dgm:spPr/>
      <dgm:t>
        <a:bodyPr/>
        <a:lstStyle/>
        <a:p>
          <a:endParaRPr kumimoji="1" lang="ja-JP" altLang="en-US"/>
        </a:p>
      </dgm:t>
    </dgm:pt>
    <dgm:pt modelId="{11012DBC-0221-4D37-9145-D9B2EF934A39}">
      <dgm:prSet/>
      <dgm:spPr/>
      <dgm:t>
        <a:bodyPr/>
        <a:lstStyle/>
        <a:p>
          <a:r>
            <a:rPr kumimoji="1" lang="ja-JP" altLang="en-US" dirty="0"/>
            <a:t>一覧からいいねをつける</a:t>
          </a:r>
        </a:p>
      </dgm:t>
    </dgm:pt>
    <dgm:pt modelId="{8C5DB4AC-DE8E-4BEA-8B8C-0C7AA127BA49}" type="parTrans" cxnId="{EEB9BE4A-ECD7-4A81-BA31-2F8B8BE40BD6}">
      <dgm:prSet/>
      <dgm:spPr/>
      <dgm:t>
        <a:bodyPr/>
        <a:lstStyle/>
        <a:p>
          <a:endParaRPr kumimoji="1" lang="ja-JP" altLang="en-US"/>
        </a:p>
      </dgm:t>
    </dgm:pt>
    <dgm:pt modelId="{7A59B299-5E4D-4CF9-BB6E-2972A9E5189C}" type="sibTrans" cxnId="{EEB9BE4A-ECD7-4A81-BA31-2F8B8BE40BD6}">
      <dgm:prSet/>
      <dgm:spPr/>
      <dgm:t>
        <a:bodyPr/>
        <a:lstStyle/>
        <a:p>
          <a:endParaRPr kumimoji="1" lang="ja-JP" altLang="en-US"/>
        </a:p>
      </dgm:t>
    </dgm:pt>
    <dgm:pt modelId="{E66671BA-56A0-4BAC-A8DA-A004C753DC8E}">
      <dgm:prSet/>
      <dgm:spPr/>
      <dgm:t>
        <a:bodyPr/>
        <a:lstStyle/>
        <a:p>
          <a:r>
            <a:rPr kumimoji="1" lang="ja-JP" altLang="en-US" dirty="0"/>
            <a:t>新規投稿</a:t>
          </a:r>
        </a:p>
      </dgm:t>
    </dgm:pt>
    <dgm:pt modelId="{0A644309-554B-4BC2-B286-A91BA9466317}" type="parTrans" cxnId="{DB42DAC5-4299-47A3-83B3-907CA3EDB0C7}">
      <dgm:prSet/>
      <dgm:spPr/>
      <dgm:t>
        <a:bodyPr/>
        <a:lstStyle/>
        <a:p>
          <a:endParaRPr kumimoji="1" lang="ja-JP" altLang="en-US"/>
        </a:p>
      </dgm:t>
    </dgm:pt>
    <dgm:pt modelId="{55368958-7A78-4EF1-A8CE-0441B74F545F}" type="sibTrans" cxnId="{DB42DAC5-4299-47A3-83B3-907CA3EDB0C7}">
      <dgm:prSet/>
      <dgm:spPr/>
      <dgm:t>
        <a:bodyPr/>
        <a:lstStyle/>
        <a:p>
          <a:endParaRPr kumimoji="1" lang="ja-JP" altLang="en-US"/>
        </a:p>
      </dgm:t>
    </dgm:pt>
    <dgm:pt modelId="{D107D936-693B-4366-8BD9-D6CD4EB9A2E8}">
      <dgm:prSet/>
      <dgm:spPr/>
      <dgm:t>
        <a:bodyPr/>
        <a:lstStyle/>
        <a:p>
          <a:r>
            <a:rPr kumimoji="1" lang="ja-JP" altLang="en-US" dirty="0"/>
            <a:t>リプライ</a:t>
          </a:r>
        </a:p>
      </dgm:t>
    </dgm:pt>
    <dgm:pt modelId="{A197774F-4570-42C7-A77D-7199939F27D5}" type="parTrans" cxnId="{358B7DB6-395E-4D9F-93A0-61EBCDC324E9}">
      <dgm:prSet/>
      <dgm:spPr/>
      <dgm:t>
        <a:bodyPr/>
        <a:lstStyle/>
        <a:p>
          <a:endParaRPr kumimoji="1" lang="ja-JP" altLang="en-US"/>
        </a:p>
      </dgm:t>
    </dgm:pt>
    <dgm:pt modelId="{80D9A5EB-36B5-4A84-B511-5BC480493C44}" type="sibTrans" cxnId="{358B7DB6-395E-4D9F-93A0-61EBCDC324E9}">
      <dgm:prSet/>
      <dgm:spPr/>
      <dgm:t>
        <a:bodyPr/>
        <a:lstStyle/>
        <a:p>
          <a:endParaRPr kumimoji="1" lang="ja-JP" altLang="en-US"/>
        </a:p>
      </dgm:t>
    </dgm:pt>
    <dgm:pt modelId="{3BA04863-8976-4DFF-92CD-8915ACA2829F}">
      <dgm:prSet/>
      <dgm:spPr/>
      <dgm:t>
        <a:bodyPr/>
        <a:lstStyle/>
        <a:p>
          <a:r>
            <a:rPr kumimoji="1" lang="ja-JP" altLang="en-US" dirty="0"/>
            <a:t>新しいものから</a:t>
          </a:r>
          <a:endParaRPr kumimoji="1" lang="en-US" altLang="ja-JP" dirty="0"/>
        </a:p>
        <a:p>
          <a:r>
            <a:rPr kumimoji="1" lang="ja-JP" altLang="en-US" dirty="0"/>
            <a:t>順に表示</a:t>
          </a:r>
        </a:p>
      </dgm:t>
    </dgm:pt>
    <dgm:pt modelId="{A36E2FAE-907A-4489-B0F6-6E4A43B34D22}" type="parTrans" cxnId="{23DBA0C8-6847-4191-A879-18AA04DD3D87}">
      <dgm:prSet/>
      <dgm:spPr/>
      <dgm:t>
        <a:bodyPr/>
        <a:lstStyle/>
        <a:p>
          <a:endParaRPr kumimoji="1" lang="ja-JP" altLang="en-US"/>
        </a:p>
      </dgm:t>
    </dgm:pt>
    <dgm:pt modelId="{F881FD79-2F65-4A98-A02C-036895DA3601}" type="sibTrans" cxnId="{23DBA0C8-6847-4191-A879-18AA04DD3D87}">
      <dgm:prSet/>
      <dgm:spPr/>
      <dgm:t>
        <a:bodyPr/>
        <a:lstStyle/>
        <a:p>
          <a:endParaRPr kumimoji="1" lang="ja-JP" altLang="en-US"/>
        </a:p>
      </dgm:t>
    </dgm:pt>
    <dgm:pt modelId="{151F5C45-CF5E-4286-8255-AFFD6170A237}">
      <dgm:prSet/>
      <dgm:spPr/>
      <dgm:t>
        <a:bodyPr/>
        <a:lstStyle/>
        <a:p>
          <a:r>
            <a:rPr kumimoji="1" lang="ja-JP" altLang="en-US" dirty="0"/>
            <a:t>一度いいねすると</a:t>
          </a:r>
          <a:endParaRPr kumimoji="1" lang="en-US" altLang="ja-JP" dirty="0"/>
        </a:p>
        <a:p>
          <a:r>
            <a:rPr kumimoji="1" lang="ja-JP" altLang="en-US" dirty="0"/>
            <a:t>外せない</a:t>
          </a:r>
        </a:p>
      </dgm:t>
    </dgm:pt>
    <dgm:pt modelId="{73CB4A22-246A-41F0-82CC-E5A34A604A12}" type="parTrans" cxnId="{C7DF4A24-6DC4-48C9-BFAA-5BCE3C86BDA0}">
      <dgm:prSet/>
      <dgm:spPr/>
      <dgm:t>
        <a:bodyPr/>
        <a:lstStyle/>
        <a:p>
          <a:endParaRPr kumimoji="1" lang="ja-JP" altLang="en-US"/>
        </a:p>
      </dgm:t>
    </dgm:pt>
    <dgm:pt modelId="{CFA9968D-3F11-4F54-8D05-7F33546F8720}" type="sibTrans" cxnId="{C7DF4A24-6DC4-48C9-BFAA-5BCE3C86BDA0}">
      <dgm:prSet/>
      <dgm:spPr/>
      <dgm:t>
        <a:bodyPr/>
        <a:lstStyle/>
        <a:p>
          <a:endParaRPr kumimoji="1" lang="ja-JP" altLang="en-US"/>
        </a:p>
      </dgm:t>
    </dgm:pt>
    <dgm:pt modelId="{712FD3B2-6E7C-4F3C-AB46-FDDAFEF338BA}" type="pres">
      <dgm:prSet presAssocID="{4B0C41FD-B808-4268-AF6D-BBD5D1AF3F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95570B-F2CE-4B04-AC3A-7D867AB585AE}" type="pres">
      <dgm:prSet presAssocID="{95481A22-3754-47ED-A37A-4854278AAD84}" presName="hierRoot1" presStyleCnt="0">
        <dgm:presLayoutVars>
          <dgm:hierBranch val="init"/>
        </dgm:presLayoutVars>
      </dgm:prSet>
      <dgm:spPr/>
    </dgm:pt>
    <dgm:pt modelId="{497D26DB-0A18-465E-B68B-AC89BB7BABDC}" type="pres">
      <dgm:prSet presAssocID="{95481A22-3754-47ED-A37A-4854278AAD84}" presName="rootComposite1" presStyleCnt="0"/>
      <dgm:spPr/>
    </dgm:pt>
    <dgm:pt modelId="{BEAF4001-C0C2-4BC3-98CD-420B796766C1}" type="pres">
      <dgm:prSet presAssocID="{95481A22-3754-47ED-A37A-4854278AAD84}" presName="rootText1" presStyleLbl="node0" presStyleIdx="0" presStyleCnt="1">
        <dgm:presLayoutVars>
          <dgm:chPref val="3"/>
        </dgm:presLayoutVars>
      </dgm:prSet>
      <dgm:spPr/>
    </dgm:pt>
    <dgm:pt modelId="{4ECC67AF-B718-46E1-8537-9313FD7667EC}" type="pres">
      <dgm:prSet presAssocID="{95481A22-3754-47ED-A37A-4854278AAD84}" presName="rootConnector1" presStyleLbl="node1" presStyleIdx="0" presStyleCnt="0"/>
      <dgm:spPr/>
    </dgm:pt>
    <dgm:pt modelId="{B0658667-C6E8-49C3-89F9-2D22AB0DFCC2}" type="pres">
      <dgm:prSet presAssocID="{95481A22-3754-47ED-A37A-4854278AAD84}" presName="hierChild2" presStyleCnt="0"/>
      <dgm:spPr/>
    </dgm:pt>
    <dgm:pt modelId="{7431F3B6-83B1-4FDD-9FD8-157C6A540B5D}" type="pres">
      <dgm:prSet presAssocID="{5CC46982-77E3-40ED-8742-AAEE721C77E0}" presName="Name37" presStyleLbl="parChTrans1D2" presStyleIdx="0" presStyleCnt="3"/>
      <dgm:spPr/>
    </dgm:pt>
    <dgm:pt modelId="{7773A98C-BC97-4344-AB5E-F90E7D46157A}" type="pres">
      <dgm:prSet presAssocID="{5195B32E-7E6C-4331-A579-20C307B1BEB0}" presName="hierRoot2" presStyleCnt="0">
        <dgm:presLayoutVars>
          <dgm:hierBranch val="init"/>
        </dgm:presLayoutVars>
      </dgm:prSet>
      <dgm:spPr/>
    </dgm:pt>
    <dgm:pt modelId="{AECFA2DF-4271-4E1F-B95E-1A8CFA87CDDB}" type="pres">
      <dgm:prSet presAssocID="{5195B32E-7E6C-4331-A579-20C307B1BEB0}" presName="rootComposite" presStyleCnt="0"/>
      <dgm:spPr/>
    </dgm:pt>
    <dgm:pt modelId="{D3DED736-D7E0-4BE1-80E4-4BA8DAF0BB5A}" type="pres">
      <dgm:prSet presAssocID="{5195B32E-7E6C-4331-A579-20C307B1BEB0}" presName="rootText" presStyleLbl="node2" presStyleIdx="0" presStyleCnt="3">
        <dgm:presLayoutVars>
          <dgm:chPref val="3"/>
        </dgm:presLayoutVars>
      </dgm:prSet>
      <dgm:spPr/>
    </dgm:pt>
    <dgm:pt modelId="{2E70BB41-32BF-44F0-BFEC-7AA981CD8978}" type="pres">
      <dgm:prSet presAssocID="{5195B32E-7E6C-4331-A579-20C307B1BEB0}" presName="rootConnector" presStyleLbl="node2" presStyleIdx="0" presStyleCnt="3"/>
      <dgm:spPr/>
    </dgm:pt>
    <dgm:pt modelId="{23D00A0A-4FDB-4B74-A9E5-9544944560BE}" type="pres">
      <dgm:prSet presAssocID="{5195B32E-7E6C-4331-A579-20C307B1BEB0}" presName="hierChild4" presStyleCnt="0"/>
      <dgm:spPr/>
    </dgm:pt>
    <dgm:pt modelId="{753D4E16-8106-42F0-8CA9-83608FCBE263}" type="pres">
      <dgm:prSet presAssocID="{AD2E4C51-68E5-4A0A-9364-4F02A6A4D2CA}" presName="Name37" presStyleLbl="parChTrans1D3" presStyleIdx="0" presStyleCnt="10"/>
      <dgm:spPr/>
    </dgm:pt>
    <dgm:pt modelId="{7965E196-A728-4DDF-9CBD-553C3FE6C745}" type="pres">
      <dgm:prSet presAssocID="{F5B834C6-15D9-42AE-8378-6170CAB68074}" presName="hierRoot2" presStyleCnt="0">
        <dgm:presLayoutVars>
          <dgm:hierBranch val="init"/>
        </dgm:presLayoutVars>
      </dgm:prSet>
      <dgm:spPr/>
    </dgm:pt>
    <dgm:pt modelId="{39276C80-1819-42FC-9D7A-B5E4C9CFF7BC}" type="pres">
      <dgm:prSet presAssocID="{F5B834C6-15D9-42AE-8378-6170CAB68074}" presName="rootComposite" presStyleCnt="0"/>
      <dgm:spPr/>
    </dgm:pt>
    <dgm:pt modelId="{3E7D316C-B4D4-43AE-BD17-77D33552795E}" type="pres">
      <dgm:prSet presAssocID="{F5B834C6-15D9-42AE-8378-6170CAB68074}" presName="rootText" presStyleLbl="node3" presStyleIdx="0" presStyleCnt="10">
        <dgm:presLayoutVars>
          <dgm:chPref val="3"/>
        </dgm:presLayoutVars>
      </dgm:prSet>
      <dgm:spPr/>
    </dgm:pt>
    <dgm:pt modelId="{CD212A03-A005-4C55-AE7E-61381A3DDA87}" type="pres">
      <dgm:prSet presAssocID="{F5B834C6-15D9-42AE-8378-6170CAB68074}" presName="rootConnector" presStyleLbl="node3" presStyleIdx="0" presStyleCnt="10"/>
      <dgm:spPr/>
    </dgm:pt>
    <dgm:pt modelId="{1C7E7695-486A-45A4-9140-3E1371D26D7D}" type="pres">
      <dgm:prSet presAssocID="{F5B834C6-15D9-42AE-8378-6170CAB68074}" presName="hierChild4" presStyleCnt="0"/>
      <dgm:spPr/>
    </dgm:pt>
    <dgm:pt modelId="{AACA6586-05E7-4C3D-AC52-A27A6755E9CA}" type="pres">
      <dgm:prSet presAssocID="{F5B834C6-15D9-42AE-8378-6170CAB68074}" presName="hierChild5" presStyleCnt="0"/>
      <dgm:spPr/>
    </dgm:pt>
    <dgm:pt modelId="{6692D883-8C47-42F1-8AF5-48C25CBE5783}" type="pres">
      <dgm:prSet presAssocID="{7B7DC6B5-21B0-4A88-BB75-014A75222E65}" presName="Name37" presStyleLbl="parChTrans1D3" presStyleIdx="1" presStyleCnt="10"/>
      <dgm:spPr/>
    </dgm:pt>
    <dgm:pt modelId="{2D64037D-7324-4CBD-BCCF-6D406C85EF2D}" type="pres">
      <dgm:prSet presAssocID="{E09E68B1-84D9-448E-84F3-E1200C35762F}" presName="hierRoot2" presStyleCnt="0">
        <dgm:presLayoutVars>
          <dgm:hierBranch val="init"/>
        </dgm:presLayoutVars>
      </dgm:prSet>
      <dgm:spPr/>
    </dgm:pt>
    <dgm:pt modelId="{96FC56C2-0809-4812-BA52-C58CE5E1965A}" type="pres">
      <dgm:prSet presAssocID="{E09E68B1-84D9-448E-84F3-E1200C35762F}" presName="rootComposite" presStyleCnt="0"/>
      <dgm:spPr/>
    </dgm:pt>
    <dgm:pt modelId="{E29A1053-E613-4D93-87C6-61584A7339E8}" type="pres">
      <dgm:prSet presAssocID="{E09E68B1-84D9-448E-84F3-E1200C35762F}" presName="rootText" presStyleLbl="node3" presStyleIdx="1" presStyleCnt="10">
        <dgm:presLayoutVars>
          <dgm:chPref val="3"/>
        </dgm:presLayoutVars>
      </dgm:prSet>
      <dgm:spPr/>
    </dgm:pt>
    <dgm:pt modelId="{646176A6-7AF2-46E9-8FDE-AD19F7A92572}" type="pres">
      <dgm:prSet presAssocID="{E09E68B1-84D9-448E-84F3-E1200C35762F}" presName="rootConnector" presStyleLbl="node3" presStyleIdx="1" presStyleCnt="10"/>
      <dgm:spPr/>
    </dgm:pt>
    <dgm:pt modelId="{1F062829-0C75-481D-9900-5806E127A968}" type="pres">
      <dgm:prSet presAssocID="{E09E68B1-84D9-448E-84F3-E1200C35762F}" presName="hierChild4" presStyleCnt="0"/>
      <dgm:spPr/>
    </dgm:pt>
    <dgm:pt modelId="{FC4A03B4-92ED-4EC1-A89B-99AD91444DB1}" type="pres">
      <dgm:prSet presAssocID="{E09E68B1-84D9-448E-84F3-E1200C35762F}" presName="hierChild5" presStyleCnt="0"/>
      <dgm:spPr/>
    </dgm:pt>
    <dgm:pt modelId="{1B891A99-2CD2-4014-A39C-998554C06562}" type="pres">
      <dgm:prSet presAssocID="{11827964-04A5-4EEA-92F3-ED5F782F769F}" presName="Name37" presStyleLbl="parChTrans1D3" presStyleIdx="2" presStyleCnt="10"/>
      <dgm:spPr/>
    </dgm:pt>
    <dgm:pt modelId="{E386802C-11F2-40E8-9463-243D82F8A4E2}" type="pres">
      <dgm:prSet presAssocID="{99DAD5D9-24C9-4E01-B600-9C7C40ED5583}" presName="hierRoot2" presStyleCnt="0">
        <dgm:presLayoutVars>
          <dgm:hierBranch val="init"/>
        </dgm:presLayoutVars>
      </dgm:prSet>
      <dgm:spPr/>
    </dgm:pt>
    <dgm:pt modelId="{945F7E24-31D8-43B1-A91A-3DB1D80D320D}" type="pres">
      <dgm:prSet presAssocID="{99DAD5D9-24C9-4E01-B600-9C7C40ED5583}" presName="rootComposite" presStyleCnt="0"/>
      <dgm:spPr/>
    </dgm:pt>
    <dgm:pt modelId="{22BB5DBD-701C-473B-9E3D-5037212B5958}" type="pres">
      <dgm:prSet presAssocID="{99DAD5D9-24C9-4E01-B600-9C7C40ED5583}" presName="rootText" presStyleLbl="node3" presStyleIdx="2" presStyleCnt="10">
        <dgm:presLayoutVars>
          <dgm:chPref val="3"/>
        </dgm:presLayoutVars>
      </dgm:prSet>
      <dgm:spPr/>
    </dgm:pt>
    <dgm:pt modelId="{F7F5ED3F-6A5E-4472-A350-D90CBB805F91}" type="pres">
      <dgm:prSet presAssocID="{99DAD5D9-24C9-4E01-B600-9C7C40ED5583}" presName="rootConnector" presStyleLbl="node3" presStyleIdx="2" presStyleCnt="10"/>
      <dgm:spPr/>
    </dgm:pt>
    <dgm:pt modelId="{4E86613F-6C05-4040-B1AB-27C3ACF53BED}" type="pres">
      <dgm:prSet presAssocID="{99DAD5D9-24C9-4E01-B600-9C7C40ED5583}" presName="hierChild4" presStyleCnt="0"/>
      <dgm:spPr/>
    </dgm:pt>
    <dgm:pt modelId="{3BA4EDAA-7A51-487C-B07C-EE4731123670}" type="pres">
      <dgm:prSet presAssocID="{99DAD5D9-24C9-4E01-B600-9C7C40ED5583}" presName="hierChild5" presStyleCnt="0"/>
      <dgm:spPr/>
    </dgm:pt>
    <dgm:pt modelId="{F6B13821-DEE4-4A1F-9DE4-A39A4C88A594}" type="pres">
      <dgm:prSet presAssocID="{5195B32E-7E6C-4331-A579-20C307B1BEB0}" presName="hierChild5" presStyleCnt="0"/>
      <dgm:spPr/>
    </dgm:pt>
    <dgm:pt modelId="{1731292A-28E8-4D69-9964-92BF606141AE}" type="pres">
      <dgm:prSet presAssocID="{DDC09CAA-6969-48DF-957B-60E12F92DD8C}" presName="Name37" presStyleLbl="parChTrans1D2" presStyleIdx="1" presStyleCnt="3"/>
      <dgm:spPr/>
    </dgm:pt>
    <dgm:pt modelId="{D9044487-50B7-4482-B7A1-AAC4528FD3F4}" type="pres">
      <dgm:prSet presAssocID="{2A02633A-46AE-4506-A357-C98192E6D3DE}" presName="hierRoot2" presStyleCnt="0">
        <dgm:presLayoutVars>
          <dgm:hierBranch val="init"/>
        </dgm:presLayoutVars>
      </dgm:prSet>
      <dgm:spPr/>
    </dgm:pt>
    <dgm:pt modelId="{4808D51B-A8D9-4660-9933-13937C95B1B6}" type="pres">
      <dgm:prSet presAssocID="{2A02633A-46AE-4506-A357-C98192E6D3DE}" presName="rootComposite" presStyleCnt="0"/>
      <dgm:spPr/>
    </dgm:pt>
    <dgm:pt modelId="{87E2A2EE-E970-44A2-BDE7-16745005C3BB}" type="pres">
      <dgm:prSet presAssocID="{2A02633A-46AE-4506-A357-C98192E6D3DE}" presName="rootText" presStyleLbl="node2" presStyleIdx="1" presStyleCnt="3">
        <dgm:presLayoutVars>
          <dgm:chPref val="3"/>
        </dgm:presLayoutVars>
      </dgm:prSet>
      <dgm:spPr/>
    </dgm:pt>
    <dgm:pt modelId="{FAD6E8A7-9860-49C7-9C50-3FB60BF585C9}" type="pres">
      <dgm:prSet presAssocID="{2A02633A-46AE-4506-A357-C98192E6D3DE}" presName="rootConnector" presStyleLbl="node2" presStyleIdx="1" presStyleCnt="3"/>
      <dgm:spPr/>
    </dgm:pt>
    <dgm:pt modelId="{0C15D78A-8672-4EA4-99E8-915C53AE202E}" type="pres">
      <dgm:prSet presAssocID="{2A02633A-46AE-4506-A357-C98192E6D3DE}" presName="hierChild4" presStyleCnt="0"/>
      <dgm:spPr/>
    </dgm:pt>
    <dgm:pt modelId="{D7A74E56-8BEF-4A70-9A12-1CEFA05AAF5C}" type="pres">
      <dgm:prSet presAssocID="{79125034-4BF1-4F94-8814-AF7FF1018A5C}" presName="Name37" presStyleLbl="parChTrans1D3" presStyleIdx="3" presStyleCnt="10"/>
      <dgm:spPr/>
    </dgm:pt>
    <dgm:pt modelId="{B91E4B68-4049-4A5B-A82B-4DB48AB46D83}" type="pres">
      <dgm:prSet presAssocID="{8957D521-93FE-46EB-9BCD-C3CC2AABC62B}" presName="hierRoot2" presStyleCnt="0">
        <dgm:presLayoutVars>
          <dgm:hierBranch val="init"/>
        </dgm:presLayoutVars>
      </dgm:prSet>
      <dgm:spPr/>
    </dgm:pt>
    <dgm:pt modelId="{2BB0E6F2-AFB1-4F44-8291-838E645DA97D}" type="pres">
      <dgm:prSet presAssocID="{8957D521-93FE-46EB-9BCD-C3CC2AABC62B}" presName="rootComposite" presStyleCnt="0"/>
      <dgm:spPr/>
    </dgm:pt>
    <dgm:pt modelId="{EFC60FF7-914B-4B07-BEC3-C7F81287F18F}" type="pres">
      <dgm:prSet presAssocID="{8957D521-93FE-46EB-9BCD-C3CC2AABC62B}" presName="rootText" presStyleLbl="node3" presStyleIdx="3" presStyleCnt="10">
        <dgm:presLayoutVars>
          <dgm:chPref val="3"/>
        </dgm:presLayoutVars>
      </dgm:prSet>
      <dgm:spPr/>
    </dgm:pt>
    <dgm:pt modelId="{E2EFB735-D81E-4F20-8A79-EC1C744A683A}" type="pres">
      <dgm:prSet presAssocID="{8957D521-93FE-46EB-9BCD-C3CC2AABC62B}" presName="rootConnector" presStyleLbl="node3" presStyleIdx="3" presStyleCnt="10"/>
      <dgm:spPr/>
    </dgm:pt>
    <dgm:pt modelId="{FCC31861-532E-41ED-B066-ACC8A9975AA3}" type="pres">
      <dgm:prSet presAssocID="{8957D521-93FE-46EB-9BCD-C3CC2AABC62B}" presName="hierChild4" presStyleCnt="0"/>
      <dgm:spPr/>
    </dgm:pt>
    <dgm:pt modelId="{A802D42F-A2E8-440F-99E8-3BAA9BD2954D}" type="pres">
      <dgm:prSet presAssocID="{2330668E-AE88-4912-8893-EBDF5ABA47E3}" presName="Name37" presStyleLbl="parChTrans1D4" presStyleIdx="0" presStyleCnt="35"/>
      <dgm:spPr/>
    </dgm:pt>
    <dgm:pt modelId="{00F549A0-09FC-44E2-9999-271C96DCAE15}" type="pres">
      <dgm:prSet presAssocID="{2498C730-0D57-4E16-886D-0F9AC09A8D49}" presName="hierRoot2" presStyleCnt="0">
        <dgm:presLayoutVars>
          <dgm:hierBranch val="init"/>
        </dgm:presLayoutVars>
      </dgm:prSet>
      <dgm:spPr/>
    </dgm:pt>
    <dgm:pt modelId="{21A337D9-8FF2-4526-A47D-D2A2D107E8D6}" type="pres">
      <dgm:prSet presAssocID="{2498C730-0D57-4E16-886D-0F9AC09A8D49}" presName="rootComposite" presStyleCnt="0"/>
      <dgm:spPr/>
    </dgm:pt>
    <dgm:pt modelId="{BE602F6A-0843-45A2-AD5D-DDE8331E473C}" type="pres">
      <dgm:prSet presAssocID="{2498C730-0D57-4E16-886D-0F9AC09A8D49}" presName="rootText" presStyleLbl="node4" presStyleIdx="0" presStyleCnt="35">
        <dgm:presLayoutVars>
          <dgm:chPref val="3"/>
        </dgm:presLayoutVars>
      </dgm:prSet>
      <dgm:spPr/>
    </dgm:pt>
    <dgm:pt modelId="{B1FC4650-1C4E-41C5-8121-B47C1CE5B532}" type="pres">
      <dgm:prSet presAssocID="{2498C730-0D57-4E16-886D-0F9AC09A8D49}" presName="rootConnector" presStyleLbl="node4" presStyleIdx="0" presStyleCnt="35"/>
      <dgm:spPr/>
    </dgm:pt>
    <dgm:pt modelId="{F38343F3-4D4C-4067-BD98-E4BC4BFDB2B8}" type="pres">
      <dgm:prSet presAssocID="{2498C730-0D57-4E16-886D-0F9AC09A8D49}" presName="hierChild4" presStyleCnt="0"/>
      <dgm:spPr/>
    </dgm:pt>
    <dgm:pt modelId="{981301DA-21C8-49B5-B5C7-EC2A62099CE2}" type="pres">
      <dgm:prSet presAssocID="{3BF816E8-887A-4807-8BAE-F4FA09849569}" presName="Name37" presStyleLbl="parChTrans1D4" presStyleIdx="1" presStyleCnt="35"/>
      <dgm:spPr/>
    </dgm:pt>
    <dgm:pt modelId="{98EEADB7-BCC3-4A9E-9F78-E10CC2061D45}" type="pres">
      <dgm:prSet presAssocID="{86A13000-2B9C-47FA-86F3-74217FDD8F4D}" presName="hierRoot2" presStyleCnt="0">
        <dgm:presLayoutVars>
          <dgm:hierBranch val="init"/>
        </dgm:presLayoutVars>
      </dgm:prSet>
      <dgm:spPr/>
    </dgm:pt>
    <dgm:pt modelId="{604AAE4B-DC97-467E-900F-DA8B75F01377}" type="pres">
      <dgm:prSet presAssocID="{86A13000-2B9C-47FA-86F3-74217FDD8F4D}" presName="rootComposite" presStyleCnt="0"/>
      <dgm:spPr/>
    </dgm:pt>
    <dgm:pt modelId="{411FCABD-4D9B-4C7A-A955-AEF011C40350}" type="pres">
      <dgm:prSet presAssocID="{86A13000-2B9C-47FA-86F3-74217FDD8F4D}" presName="rootText" presStyleLbl="node4" presStyleIdx="1" presStyleCnt="35">
        <dgm:presLayoutVars>
          <dgm:chPref val="3"/>
        </dgm:presLayoutVars>
      </dgm:prSet>
      <dgm:spPr/>
    </dgm:pt>
    <dgm:pt modelId="{6157694A-9562-4800-8572-A249615372AE}" type="pres">
      <dgm:prSet presAssocID="{86A13000-2B9C-47FA-86F3-74217FDD8F4D}" presName="rootConnector" presStyleLbl="node4" presStyleIdx="1" presStyleCnt="35"/>
      <dgm:spPr/>
    </dgm:pt>
    <dgm:pt modelId="{75DB12C3-77FA-4E56-A987-255C975B5E4B}" type="pres">
      <dgm:prSet presAssocID="{86A13000-2B9C-47FA-86F3-74217FDD8F4D}" presName="hierChild4" presStyleCnt="0"/>
      <dgm:spPr/>
    </dgm:pt>
    <dgm:pt modelId="{DCADFCF5-87E0-42BA-A09F-9E95FDD14190}" type="pres">
      <dgm:prSet presAssocID="{86A13000-2B9C-47FA-86F3-74217FDD8F4D}" presName="hierChild5" presStyleCnt="0"/>
      <dgm:spPr/>
    </dgm:pt>
    <dgm:pt modelId="{AB31CBB5-77AD-47D2-8C53-1E7A95BD32DA}" type="pres">
      <dgm:prSet presAssocID="{1BDEC943-B3BF-427F-82C5-42E61D8362D7}" presName="Name37" presStyleLbl="parChTrans1D4" presStyleIdx="2" presStyleCnt="35"/>
      <dgm:spPr/>
    </dgm:pt>
    <dgm:pt modelId="{0F0E9277-AD98-48CE-BDD4-210E7EAC0201}" type="pres">
      <dgm:prSet presAssocID="{43EAE2D8-A817-4FC1-A7A7-B7B36F1B941E}" presName="hierRoot2" presStyleCnt="0">
        <dgm:presLayoutVars>
          <dgm:hierBranch val="init"/>
        </dgm:presLayoutVars>
      </dgm:prSet>
      <dgm:spPr/>
    </dgm:pt>
    <dgm:pt modelId="{F0DCEFBF-63BC-422D-BA3A-ADF4CA5F6AD7}" type="pres">
      <dgm:prSet presAssocID="{43EAE2D8-A817-4FC1-A7A7-B7B36F1B941E}" presName="rootComposite" presStyleCnt="0"/>
      <dgm:spPr/>
    </dgm:pt>
    <dgm:pt modelId="{D9FA1A96-7B2E-41B3-BEF2-C977C329556D}" type="pres">
      <dgm:prSet presAssocID="{43EAE2D8-A817-4FC1-A7A7-B7B36F1B941E}" presName="rootText" presStyleLbl="node4" presStyleIdx="2" presStyleCnt="35">
        <dgm:presLayoutVars>
          <dgm:chPref val="3"/>
        </dgm:presLayoutVars>
      </dgm:prSet>
      <dgm:spPr/>
    </dgm:pt>
    <dgm:pt modelId="{F346AF46-F03A-433F-AB41-DC296F3F83FB}" type="pres">
      <dgm:prSet presAssocID="{43EAE2D8-A817-4FC1-A7A7-B7B36F1B941E}" presName="rootConnector" presStyleLbl="node4" presStyleIdx="2" presStyleCnt="35"/>
      <dgm:spPr/>
    </dgm:pt>
    <dgm:pt modelId="{5775DFB0-8F9A-4190-AFB3-11E391D215A3}" type="pres">
      <dgm:prSet presAssocID="{43EAE2D8-A817-4FC1-A7A7-B7B36F1B941E}" presName="hierChild4" presStyleCnt="0"/>
      <dgm:spPr/>
    </dgm:pt>
    <dgm:pt modelId="{16E94107-AD55-4594-A5F9-19D8FA3113B3}" type="pres">
      <dgm:prSet presAssocID="{43EAE2D8-A817-4FC1-A7A7-B7B36F1B941E}" presName="hierChild5" presStyleCnt="0"/>
      <dgm:spPr/>
    </dgm:pt>
    <dgm:pt modelId="{890E8D2A-D464-4036-9993-BC978DD0770C}" type="pres">
      <dgm:prSet presAssocID="{2498C730-0D57-4E16-886D-0F9AC09A8D49}" presName="hierChild5" presStyleCnt="0"/>
      <dgm:spPr/>
    </dgm:pt>
    <dgm:pt modelId="{5EE19D88-E867-48F3-B1FD-0D7E0E02FA29}" type="pres">
      <dgm:prSet presAssocID="{3B417ADC-6DA2-4281-8D46-DF98FAD964D2}" presName="Name37" presStyleLbl="parChTrans1D4" presStyleIdx="3" presStyleCnt="35"/>
      <dgm:spPr/>
    </dgm:pt>
    <dgm:pt modelId="{514A40A8-806F-43E8-99ED-4A694AE71A6A}" type="pres">
      <dgm:prSet presAssocID="{23D79181-7221-41FA-8F86-34F1EB34F162}" presName="hierRoot2" presStyleCnt="0">
        <dgm:presLayoutVars>
          <dgm:hierBranch val="init"/>
        </dgm:presLayoutVars>
      </dgm:prSet>
      <dgm:spPr/>
    </dgm:pt>
    <dgm:pt modelId="{D75CA436-9DFD-410E-A1B0-146BE763733D}" type="pres">
      <dgm:prSet presAssocID="{23D79181-7221-41FA-8F86-34F1EB34F162}" presName="rootComposite" presStyleCnt="0"/>
      <dgm:spPr/>
    </dgm:pt>
    <dgm:pt modelId="{702CC35C-6A7E-464E-B397-5AEA9B567D14}" type="pres">
      <dgm:prSet presAssocID="{23D79181-7221-41FA-8F86-34F1EB34F162}" presName="rootText" presStyleLbl="node4" presStyleIdx="3" presStyleCnt="35">
        <dgm:presLayoutVars>
          <dgm:chPref val="3"/>
        </dgm:presLayoutVars>
      </dgm:prSet>
      <dgm:spPr/>
    </dgm:pt>
    <dgm:pt modelId="{9097A012-8AE9-4F75-ACC1-F2E263159C3A}" type="pres">
      <dgm:prSet presAssocID="{23D79181-7221-41FA-8F86-34F1EB34F162}" presName="rootConnector" presStyleLbl="node4" presStyleIdx="3" presStyleCnt="35"/>
      <dgm:spPr/>
    </dgm:pt>
    <dgm:pt modelId="{4D0011D4-DDAF-4493-9105-204749986EB4}" type="pres">
      <dgm:prSet presAssocID="{23D79181-7221-41FA-8F86-34F1EB34F162}" presName="hierChild4" presStyleCnt="0"/>
      <dgm:spPr/>
    </dgm:pt>
    <dgm:pt modelId="{926F9E1C-A297-47CD-BEF6-498F65DD5754}" type="pres">
      <dgm:prSet presAssocID="{96AAB9FD-F108-4FAF-82D7-4E47D4BA5E39}" presName="Name37" presStyleLbl="parChTrans1D4" presStyleIdx="4" presStyleCnt="35"/>
      <dgm:spPr/>
    </dgm:pt>
    <dgm:pt modelId="{F5B1A8FA-42E6-42CC-B97A-E050FEBA4742}" type="pres">
      <dgm:prSet presAssocID="{DD09BB56-3982-4037-86CF-2C3ECB1CF324}" presName="hierRoot2" presStyleCnt="0">
        <dgm:presLayoutVars>
          <dgm:hierBranch val="init"/>
        </dgm:presLayoutVars>
      </dgm:prSet>
      <dgm:spPr/>
    </dgm:pt>
    <dgm:pt modelId="{93D1873E-35D5-42EB-9125-F22BC067303C}" type="pres">
      <dgm:prSet presAssocID="{DD09BB56-3982-4037-86CF-2C3ECB1CF324}" presName="rootComposite" presStyleCnt="0"/>
      <dgm:spPr/>
    </dgm:pt>
    <dgm:pt modelId="{B5C8BE66-77B0-47E6-91D0-D657DD1B79E7}" type="pres">
      <dgm:prSet presAssocID="{DD09BB56-3982-4037-86CF-2C3ECB1CF324}" presName="rootText" presStyleLbl="node4" presStyleIdx="4" presStyleCnt="35">
        <dgm:presLayoutVars>
          <dgm:chPref val="3"/>
        </dgm:presLayoutVars>
      </dgm:prSet>
      <dgm:spPr/>
    </dgm:pt>
    <dgm:pt modelId="{1114BEC3-EDC3-4561-9C03-7A0029664188}" type="pres">
      <dgm:prSet presAssocID="{DD09BB56-3982-4037-86CF-2C3ECB1CF324}" presName="rootConnector" presStyleLbl="node4" presStyleIdx="4" presStyleCnt="35"/>
      <dgm:spPr/>
    </dgm:pt>
    <dgm:pt modelId="{03149C4E-1B11-49E7-9135-374D7540B8EE}" type="pres">
      <dgm:prSet presAssocID="{DD09BB56-3982-4037-86CF-2C3ECB1CF324}" presName="hierChild4" presStyleCnt="0"/>
      <dgm:spPr/>
    </dgm:pt>
    <dgm:pt modelId="{8C64F8DA-7882-4AB0-9E4F-9EA50FBA2087}" type="pres">
      <dgm:prSet presAssocID="{DD09BB56-3982-4037-86CF-2C3ECB1CF324}" presName="hierChild5" presStyleCnt="0"/>
      <dgm:spPr/>
    </dgm:pt>
    <dgm:pt modelId="{ECE37FFB-64E3-4BF9-8387-647C4C0B85A1}" type="pres">
      <dgm:prSet presAssocID="{D078017C-92FE-4DDF-B04E-B6F7CCE3390D}" presName="Name37" presStyleLbl="parChTrans1D4" presStyleIdx="5" presStyleCnt="35"/>
      <dgm:spPr/>
    </dgm:pt>
    <dgm:pt modelId="{F8CBBF8F-0C37-4C82-8A88-65410965369B}" type="pres">
      <dgm:prSet presAssocID="{6ACA7434-E115-47ED-AB16-E39B712193D6}" presName="hierRoot2" presStyleCnt="0">
        <dgm:presLayoutVars>
          <dgm:hierBranch val="init"/>
        </dgm:presLayoutVars>
      </dgm:prSet>
      <dgm:spPr/>
    </dgm:pt>
    <dgm:pt modelId="{F12BF36E-CE47-4DAB-A52F-EC68B001CBEF}" type="pres">
      <dgm:prSet presAssocID="{6ACA7434-E115-47ED-AB16-E39B712193D6}" presName="rootComposite" presStyleCnt="0"/>
      <dgm:spPr/>
    </dgm:pt>
    <dgm:pt modelId="{6C5DE4F3-697B-448B-B0EA-A1BBD0F1F115}" type="pres">
      <dgm:prSet presAssocID="{6ACA7434-E115-47ED-AB16-E39B712193D6}" presName="rootText" presStyleLbl="node4" presStyleIdx="5" presStyleCnt="35">
        <dgm:presLayoutVars>
          <dgm:chPref val="3"/>
        </dgm:presLayoutVars>
      </dgm:prSet>
      <dgm:spPr/>
    </dgm:pt>
    <dgm:pt modelId="{2BF8119A-FB7B-4114-8EAE-654094557FBC}" type="pres">
      <dgm:prSet presAssocID="{6ACA7434-E115-47ED-AB16-E39B712193D6}" presName="rootConnector" presStyleLbl="node4" presStyleIdx="5" presStyleCnt="35"/>
      <dgm:spPr/>
    </dgm:pt>
    <dgm:pt modelId="{F134D927-9CD8-4831-9B2B-44843FC641DB}" type="pres">
      <dgm:prSet presAssocID="{6ACA7434-E115-47ED-AB16-E39B712193D6}" presName="hierChild4" presStyleCnt="0"/>
      <dgm:spPr/>
    </dgm:pt>
    <dgm:pt modelId="{76F711E7-4FC2-4772-BFB1-0E8395538053}" type="pres">
      <dgm:prSet presAssocID="{6ACA7434-E115-47ED-AB16-E39B712193D6}" presName="hierChild5" presStyleCnt="0"/>
      <dgm:spPr/>
    </dgm:pt>
    <dgm:pt modelId="{026D58B4-30DB-4A97-A104-474B8CDFFF6C}" type="pres">
      <dgm:prSet presAssocID="{9851E92D-E937-4394-9D24-138BA9657DB8}" presName="Name37" presStyleLbl="parChTrans1D4" presStyleIdx="6" presStyleCnt="35"/>
      <dgm:spPr/>
    </dgm:pt>
    <dgm:pt modelId="{EB0EEE25-C395-472B-8F2B-AFDD3EF08188}" type="pres">
      <dgm:prSet presAssocID="{912237E8-E031-4683-8EEE-883E2CDF599E}" presName="hierRoot2" presStyleCnt="0">
        <dgm:presLayoutVars>
          <dgm:hierBranch val="init"/>
        </dgm:presLayoutVars>
      </dgm:prSet>
      <dgm:spPr/>
    </dgm:pt>
    <dgm:pt modelId="{CE4491EC-AF98-4967-AE5D-DFA74BC90BD4}" type="pres">
      <dgm:prSet presAssocID="{912237E8-E031-4683-8EEE-883E2CDF599E}" presName="rootComposite" presStyleCnt="0"/>
      <dgm:spPr/>
    </dgm:pt>
    <dgm:pt modelId="{15096DF8-7214-49E6-ADE0-36036B3ABD0E}" type="pres">
      <dgm:prSet presAssocID="{912237E8-E031-4683-8EEE-883E2CDF599E}" presName="rootText" presStyleLbl="node4" presStyleIdx="6" presStyleCnt="35">
        <dgm:presLayoutVars>
          <dgm:chPref val="3"/>
        </dgm:presLayoutVars>
      </dgm:prSet>
      <dgm:spPr/>
    </dgm:pt>
    <dgm:pt modelId="{D7A3EBEB-77B5-4769-85BD-CD6490F2ED9D}" type="pres">
      <dgm:prSet presAssocID="{912237E8-E031-4683-8EEE-883E2CDF599E}" presName="rootConnector" presStyleLbl="node4" presStyleIdx="6" presStyleCnt="35"/>
      <dgm:spPr/>
    </dgm:pt>
    <dgm:pt modelId="{F2E298BF-ABB1-41EF-A70D-B326F635CB88}" type="pres">
      <dgm:prSet presAssocID="{912237E8-E031-4683-8EEE-883E2CDF599E}" presName="hierChild4" presStyleCnt="0"/>
      <dgm:spPr/>
    </dgm:pt>
    <dgm:pt modelId="{CDBEC706-5C85-4C9B-AFB8-C85A2AFAE378}" type="pres">
      <dgm:prSet presAssocID="{912237E8-E031-4683-8EEE-883E2CDF599E}" presName="hierChild5" presStyleCnt="0"/>
      <dgm:spPr/>
    </dgm:pt>
    <dgm:pt modelId="{0BFCCCBC-BB57-4D04-BDD0-49D673A0E74B}" type="pres">
      <dgm:prSet presAssocID="{23D79181-7221-41FA-8F86-34F1EB34F162}" presName="hierChild5" presStyleCnt="0"/>
      <dgm:spPr/>
    </dgm:pt>
    <dgm:pt modelId="{85D9FF7D-9092-4C96-9D3E-10E6E076D395}" type="pres">
      <dgm:prSet presAssocID="{F636E504-23F8-4524-AF34-3190D1FF4AEA}" presName="Name37" presStyleLbl="parChTrans1D4" presStyleIdx="7" presStyleCnt="35"/>
      <dgm:spPr/>
    </dgm:pt>
    <dgm:pt modelId="{E9C993D6-47EA-490D-BD09-B7C9D5E13D29}" type="pres">
      <dgm:prSet presAssocID="{B60CD8C5-546A-4800-8E11-AD9EA84FA9DF}" presName="hierRoot2" presStyleCnt="0">
        <dgm:presLayoutVars>
          <dgm:hierBranch val="init"/>
        </dgm:presLayoutVars>
      </dgm:prSet>
      <dgm:spPr/>
    </dgm:pt>
    <dgm:pt modelId="{2E8D4834-C9FB-4827-89CC-10043BFC5196}" type="pres">
      <dgm:prSet presAssocID="{B60CD8C5-546A-4800-8E11-AD9EA84FA9DF}" presName="rootComposite" presStyleCnt="0"/>
      <dgm:spPr/>
    </dgm:pt>
    <dgm:pt modelId="{FC76FC98-CA94-4B47-BF59-25C97D56E5B7}" type="pres">
      <dgm:prSet presAssocID="{B60CD8C5-546A-4800-8E11-AD9EA84FA9DF}" presName="rootText" presStyleLbl="node4" presStyleIdx="7" presStyleCnt="35">
        <dgm:presLayoutVars>
          <dgm:chPref val="3"/>
        </dgm:presLayoutVars>
      </dgm:prSet>
      <dgm:spPr/>
    </dgm:pt>
    <dgm:pt modelId="{719F6322-A8D2-4181-8E63-3D89BFE8D392}" type="pres">
      <dgm:prSet presAssocID="{B60CD8C5-546A-4800-8E11-AD9EA84FA9DF}" presName="rootConnector" presStyleLbl="node4" presStyleIdx="7" presStyleCnt="35"/>
      <dgm:spPr/>
    </dgm:pt>
    <dgm:pt modelId="{CBA862D6-7D8B-4421-9846-0B5D2171FE32}" type="pres">
      <dgm:prSet presAssocID="{B60CD8C5-546A-4800-8E11-AD9EA84FA9DF}" presName="hierChild4" presStyleCnt="0"/>
      <dgm:spPr/>
    </dgm:pt>
    <dgm:pt modelId="{B1D0FC3E-D28A-478B-BBD5-F5A9E6764BD8}" type="pres">
      <dgm:prSet presAssocID="{81610C97-511B-4AE3-AE39-562A12B2FC5F}" presName="Name37" presStyleLbl="parChTrans1D4" presStyleIdx="8" presStyleCnt="35"/>
      <dgm:spPr/>
    </dgm:pt>
    <dgm:pt modelId="{76BB1544-B07A-43B5-BD1D-8BC821C601C1}" type="pres">
      <dgm:prSet presAssocID="{B08B08EC-130E-406B-9FBF-C0E8AAE55E07}" presName="hierRoot2" presStyleCnt="0">
        <dgm:presLayoutVars>
          <dgm:hierBranch val="init"/>
        </dgm:presLayoutVars>
      </dgm:prSet>
      <dgm:spPr/>
    </dgm:pt>
    <dgm:pt modelId="{72B5F787-4C6B-47E5-BFB4-26EA72C33EFD}" type="pres">
      <dgm:prSet presAssocID="{B08B08EC-130E-406B-9FBF-C0E8AAE55E07}" presName="rootComposite" presStyleCnt="0"/>
      <dgm:spPr/>
    </dgm:pt>
    <dgm:pt modelId="{5C9B4A4A-CD89-4AE7-A7C5-34E4CF87A57B}" type="pres">
      <dgm:prSet presAssocID="{B08B08EC-130E-406B-9FBF-C0E8AAE55E07}" presName="rootText" presStyleLbl="node4" presStyleIdx="8" presStyleCnt="35">
        <dgm:presLayoutVars>
          <dgm:chPref val="3"/>
        </dgm:presLayoutVars>
      </dgm:prSet>
      <dgm:spPr/>
    </dgm:pt>
    <dgm:pt modelId="{F75CA51A-5E9F-40FD-BC0F-65EC2B9B6D61}" type="pres">
      <dgm:prSet presAssocID="{B08B08EC-130E-406B-9FBF-C0E8AAE55E07}" presName="rootConnector" presStyleLbl="node4" presStyleIdx="8" presStyleCnt="35"/>
      <dgm:spPr/>
    </dgm:pt>
    <dgm:pt modelId="{97BA09FE-58BA-42A4-AA7D-882319576D40}" type="pres">
      <dgm:prSet presAssocID="{B08B08EC-130E-406B-9FBF-C0E8AAE55E07}" presName="hierChild4" presStyleCnt="0"/>
      <dgm:spPr/>
    </dgm:pt>
    <dgm:pt modelId="{FF98A149-CCFA-4484-808D-A4AD286C5EE8}" type="pres">
      <dgm:prSet presAssocID="{B08B08EC-130E-406B-9FBF-C0E8AAE55E07}" presName="hierChild5" presStyleCnt="0"/>
      <dgm:spPr/>
    </dgm:pt>
    <dgm:pt modelId="{C7212E1E-A8FE-4D69-B9E5-E441AE315D83}" type="pres">
      <dgm:prSet presAssocID="{76A24815-E8B5-41E9-AE9E-5AED1DEA3431}" presName="Name37" presStyleLbl="parChTrans1D4" presStyleIdx="9" presStyleCnt="35"/>
      <dgm:spPr/>
    </dgm:pt>
    <dgm:pt modelId="{94BFDE45-7543-425C-A77A-8F6D50D4AD07}" type="pres">
      <dgm:prSet presAssocID="{171C81AF-43B2-464C-A683-272EEF849BBC}" presName="hierRoot2" presStyleCnt="0">
        <dgm:presLayoutVars>
          <dgm:hierBranch val="init"/>
        </dgm:presLayoutVars>
      </dgm:prSet>
      <dgm:spPr/>
    </dgm:pt>
    <dgm:pt modelId="{5AB2F5C6-8299-4C46-A8D3-91929D662B05}" type="pres">
      <dgm:prSet presAssocID="{171C81AF-43B2-464C-A683-272EEF849BBC}" presName="rootComposite" presStyleCnt="0"/>
      <dgm:spPr/>
    </dgm:pt>
    <dgm:pt modelId="{73DB40FC-3CD3-43CC-A931-8C1753E638E4}" type="pres">
      <dgm:prSet presAssocID="{171C81AF-43B2-464C-A683-272EEF849BBC}" presName="rootText" presStyleLbl="node4" presStyleIdx="9" presStyleCnt="35">
        <dgm:presLayoutVars>
          <dgm:chPref val="3"/>
        </dgm:presLayoutVars>
      </dgm:prSet>
      <dgm:spPr/>
    </dgm:pt>
    <dgm:pt modelId="{E6458471-6064-49A6-8DA3-65A00AD9A730}" type="pres">
      <dgm:prSet presAssocID="{171C81AF-43B2-464C-A683-272EEF849BBC}" presName="rootConnector" presStyleLbl="node4" presStyleIdx="9" presStyleCnt="35"/>
      <dgm:spPr/>
    </dgm:pt>
    <dgm:pt modelId="{55E137F6-5531-4C43-B0B7-596966C97479}" type="pres">
      <dgm:prSet presAssocID="{171C81AF-43B2-464C-A683-272EEF849BBC}" presName="hierChild4" presStyleCnt="0"/>
      <dgm:spPr/>
    </dgm:pt>
    <dgm:pt modelId="{8CD3F7E3-7CCB-4A48-BBA8-D0FCBB8E2847}" type="pres">
      <dgm:prSet presAssocID="{171C81AF-43B2-464C-A683-272EEF849BBC}" presName="hierChild5" presStyleCnt="0"/>
      <dgm:spPr/>
    </dgm:pt>
    <dgm:pt modelId="{2235DB33-CF60-4C4E-A3BD-8396AF1FD963}" type="pres">
      <dgm:prSet presAssocID="{5AE416BF-0176-4BD5-9F6A-C919E725A29F}" presName="Name37" presStyleLbl="parChTrans1D4" presStyleIdx="10" presStyleCnt="35"/>
      <dgm:spPr/>
    </dgm:pt>
    <dgm:pt modelId="{20131CB1-7F8B-43CF-9E44-9B53CA6AD6CE}" type="pres">
      <dgm:prSet presAssocID="{4EF6FF5C-D790-407A-AFB3-6E0EED062750}" presName="hierRoot2" presStyleCnt="0">
        <dgm:presLayoutVars>
          <dgm:hierBranch val="init"/>
        </dgm:presLayoutVars>
      </dgm:prSet>
      <dgm:spPr/>
    </dgm:pt>
    <dgm:pt modelId="{D49D3740-0716-44F4-B8D3-9139AF59A031}" type="pres">
      <dgm:prSet presAssocID="{4EF6FF5C-D790-407A-AFB3-6E0EED062750}" presName="rootComposite" presStyleCnt="0"/>
      <dgm:spPr/>
    </dgm:pt>
    <dgm:pt modelId="{462FB22A-C73B-4713-A51F-8139AD815250}" type="pres">
      <dgm:prSet presAssocID="{4EF6FF5C-D790-407A-AFB3-6E0EED062750}" presName="rootText" presStyleLbl="node4" presStyleIdx="10" presStyleCnt="35">
        <dgm:presLayoutVars>
          <dgm:chPref val="3"/>
        </dgm:presLayoutVars>
      </dgm:prSet>
      <dgm:spPr/>
    </dgm:pt>
    <dgm:pt modelId="{313F83F5-4FD3-4144-8E90-48531397B1F7}" type="pres">
      <dgm:prSet presAssocID="{4EF6FF5C-D790-407A-AFB3-6E0EED062750}" presName="rootConnector" presStyleLbl="node4" presStyleIdx="10" presStyleCnt="35"/>
      <dgm:spPr/>
    </dgm:pt>
    <dgm:pt modelId="{9A995B1E-2D02-4E6C-B174-14F705677AB0}" type="pres">
      <dgm:prSet presAssocID="{4EF6FF5C-D790-407A-AFB3-6E0EED062750}" presName="hierChild4" presStyleCnt="0"/>
      <dgm:spPr/>
    </dgm:pt>
    <dgm:pt modelId="{60044F61-E85F-45B6-82CD-5AC70D02D702}" type="pres">
      <dgm:prSet presAssocID="{4EF6FF5C-D790-407A-AFB3-6E0EED062750}" presName="hierChild5" presStyleCnt="0"/>
      <dgm:spPr/>
    </dgm:pt>
    <dgm:pt modelId="{7D45CD0D-2F9D-4520-AD15-C8CFFE828AC3}" type="pres">
      <dgm:prSet presAssocID="{B60CD8C5-546A-4800-8E11-AD9EA84FA9DF}" presName="hierChild5" presStyleCnt="0"/>
      <dgm:spPr/>
    </dgm:pt>
    <dgm:pt modelId="{CA6F8F34-19F4-4D50-B97F-AA73ACA928BD}" type="pres">
      <dgm:prSet presAssocID="{FB19DCF4-C0BD-4A0E-9112-1F026ED4890F}" presName="Name37" presStyleLbl="parChTrans1D4" presStyleIdx="11" presStyleCnt="35"/>
      <dgm:spPr/>
    </dgm:pt>
    <dgm:pt modelId="{83A55DB7-4EB8-413C-B358-1CF67CF193A4}" type="pres">
      <dgm:prSet presAssocID="{2426A574-895C-4B18-9782-BF2D329E92C6}" presName="hierRoot2" presStyleCnt="0">
        <dgm:presLayoutVars>
          <dgm:hierBranch val="init"/>
        </dgm:presLayoutVars>
      </dgm:prSet>
      <dgm:spPr/>
    </dgm:pt>
    <dgm:pt modelId="{BBC59262-E5B9-4D9E-BEF2-86670D8ADD7B}" type="pres">
      <dgm:prSet presAssocID="{2426A574-895C-4B18-9782-BF2D329E92C6}" presName="rootComposite" presStyleCnt="0"/>
      <dgm:spPr/>
    </dgm:pt>
    <dgm:pt modelId="{83CB5B4D-CB75-47A6-80B5-3DB9D88BCF31}" type="pres">
      <dgm:prSet presAssocID="{2426A574-895C-4B18-9782-BF2D329E92C6}" presName="rootText" presStyleLbl="node4" presStyleIdx="11" presStyleCnt="35">
        <dgm:presLayoutVars>
          <dgm:chPref val="3"/>
        </dgm:presLayoutVars>
      </dgm:prSet>
      <dgm:spPr/>
    </dgm:pt>
    <dgm:pt modelId="{39C4B3C5-589B-4298-A07A-E546E031E8C3}" type="pres">
      <dgm:prSet presAssocID="{2426A574-895C-4B18-9782-BF2D329E92C6}" presName="rootConnector" presStyleLbl="node4" presStyleIdx="11" presStyleCnt="35"/>
      <dgm:spPr/>
    </dgm:pt>
    <dgm:pt modelId="{8531F763-8767-4343-A674-DD3A79047AEF}" type="pres">
      <dgm:prSet presAssocID="{2426A574-895C-4B18-9782-BF2D329E92C6}" presName="hierChild4" presStyleCnt="0"/>
      <dgm:spPr/>
    </dgm:pt>
    <dgm:pt modelId="{783A7D4A-9DCB-49A4-9263-7850DF526B8F}" type="pres">
      <dgm:prSet presAssocID="{FF775930-58DF-45B5-AF25-E7F79E802FEC}" presName="Name37" presStyleLbl="parChTrans1D4" presStyleIdx="12" presStyleCnt="35"/>
      <dgm:spPr/>
    </dgm:pt>
    <dgm:pt modelId="{8118D78C-9F05-4184-8B25-F96BB4839A65}" type="pres">
      <dgm:prSet presAssocID="{836A0B5A-AB61-4AFD-883A-BCB4093863C0}" presName="hierRoot2" presStyleCnt="0">
        <dgm:presLayoutVars>
          <dgm:hierBranch val="init"/>
        </dgm:presLayoutVars>
      </dgm:prSet>
      <dgm:spPr/>
    </dgm:pt>
    <dgm:pt modelId="{9CCCD19B-A64D-4C91-8237-B3E416E7D7DA}" type="pres">
      <dgm:prSet presAssocID="{836A0B5A-AB61-4AFD-883A-BCB4093863C0}" presName="rootComposite" presStyleCnt="0"/>
      <dgm:spPr/>
    </dgm:pt>
    <dgm:pt modelId="{7EDBE35E-4F50-433F-923B-A4571E567F5C}" type="pres">
      <dgm:prSet presAssocID="{836A0B5A-AB61-4AFD-883A-BCB4093863C0}" presName="rootText" presStyleLbl="node4" presStyleIdx="12" presStyleCnt="35">
        <dgm:presLayoutVars>
          <dgm:chPref val="3"/>
        </dgm:presLayoutVars>
      </dgm:prSet>
      <dgm:spPr/>
    </dgm:pt>
    <dgm:pt modelId="{62517107-A071-489A-9809-6CFCC12C7C25}" type="pres">
      <dgm:prSet presAssocID="{836A0B5A-AB61-4AFD-883A-BCB4093863C0}" presName="rootConnector" presStyleLbl="node4" presStyleIdx="12" presStyleCnt="35"/>
      <dgm:spPr/>
    </dgm:pt>
    <dgm:pt modelId="{805F1A42-53AD-4929-B58F-E7652E4B53A5}" type="pres">
      <dgm:prSet presAssocID="{836A0B5A-AB61-4AFD-883A-BCB4093863C0}" presName="hierChild4" presStyleCnt="0"/>
      <dgm:spPr/>
    </dgm:pt>
    <dgm:pt modelId="{403DEB3E-ABB8-48BC-A262-0C9F89FAF8C5}" type="pres">
      <dgm:prSet presAssocID="{573BAAF4-D7F4-4B3B-ABE0-54DAB551E160}" presName="Name37" presStyleLbl="parChTrans1D4" presStyleIdx="13" presStyleCnt="35"/>
      <dgm:spPr/>
    </dgm:pt>
    <dgm:pt modelId="{0E62B45C-C8B9-477C-80BC-B78B1D14068A}" type="pres">
      <dgm:prSet presAssocID="{E4493725-07DB-40C8-BC30-CDDB78C21A3F}" presName="hierRoot2" presStyleCnt="0">
        <dgm:presLayoutVars>
          <dgm:hierBranch val="init"/>
        </dgm:presLayoutVars>
      </dgm:prSet>
      <dgm:spPr/>
    </dgm:pt>
    <dgm:pt modelId="{9F67F19B-A6D3-4509-84F2-738B58528A06}" type="pres">
      <dgm:prSet presAssocID="{E4493725-07DB-40C8-BC30-CDDB78C21A3F}" presName="rootComposite" presStyleCnt="0"/>
      <dgm:spPr/>
    </dgm:pt>
    <dgm:pt modelId="{BB8CAE0D-DD5D-4BB8-A1A9-718E48979274}" type="pres">
      <dgm:prSet presAssocID="{E4493725-07DB-40C8-BC30-CDDB78C21A3F}" presName="rootText" presStyleLbl="node4" presStyleIdx="13" presStyleCnt="35">
        <dgm:presLayoutVars>
          <dgm:chPref val="3"/>
        </dgm:presLayoutVars>
      </dgm:prSet>
      <dgm:spPr/>
    </dgm:pt>
    <dgm:pt modelId="{9A3D3DFD-D0E6-4B62-91F0-61E0ED96373D}" type="pres">
      <dgm:prSet presAssocID="{E4493725-07DB-40C8-BC30-CDDB78C21A3F}" presName="rootConnector" presStyleLbl="node4" presStyleIdx="13" presStyleCnt="35"/>
      <dgm:spPr/>
    </dgm:pt>
    <dgm:pt modelId="{70DA0C69-F343-4D2B-A3AB-549A2A3EA92E}" type="pres">
      <dgm:prSet presAssocID="{E4493725-07DB-40C8-BC30-CDDB78C21A3F}" presName="hierChild4" presStyleCnt="0"/>
      <dgm:spPr/>
    </dgm:pt>
    <dgm:pt modelId="{53AF171A-CA3C-480E-87A9-5299E0CD5C87}" type="pres">
      <dgm:prSet presAssocID="{E4493725-07DB-40C8-BC30-CDDB78C21A3F}" presName="hierChild5" presStyleCnt="0"/>
      <dgm:spPr/>
    </dgm:pt>
    <dgm:pt modelId="{5409BA7A-C385-4461-9E86-A077FA41F81E}" type="pres">
      <dgm:prSet presAssocID="{2B136254-7003-459D-B7C1-38BCAF4C9157}" presName="Name37" presStyleLbl="parChTrans1D4" presStyleIdx="14" presStyleCnt="35"/>
      <dgm:spPr/>
    </dgm:pt>
    <dgm:pt modelId="{88DD146A-39C8-4F18-8CCD-B7F5F7D3B10E}" type="pres">
      <dgm:prSet presAssocID="{0347C250-1A59-42A8-BAB8-9D5C1DEED68F}" presName="hierRoot2" presStyleCnt="0">
        <dgm:presLayoutVars>
          <dgm:hierBranch val="init"/>
        </dgm:presLayoutVars>
      </dgm:prSet>
      <dgm:spPr/>
    </dgm:pt>
    <dgm:pt modelId="{01481D4E-B8AF-49FD-98FA-EE1442202345}" type="pres">
      <dgm:prSet presAssocID="{0347C250-1A59-42A8-BAB8-9D5C1DEED68F}" presName="rootComposite" presStyleCnt="0"/>
      <dgm:spPr/>
    </dgm:pt>
    <dgm:pt modelId="{CCC185C9-4723-44D7-A1A1-28BD3531E1AC}" type="pres">
      <dgm:prSet presAssocID="{0347C250-1A59-42A8-BAB8-9D5C1DEED68F}" presName="rootText" presStyleLbl="node4" presStyleIdx="14" presStyleCnt="35">
        <dgm:presLayoutVars>
          <dgm:chPref val="3"/>
        </dgm:presLayoutVars>
      </dgm:prSet>
      <dgm:spPr/>
    </dgm:pt>
    <dgm:pt modelId="{BF8F5EA1-0588-47E8-A183-6DF8042A05B1}" type="pres">
      <dgm:prSet presAssocID="{0347C250-1A59-42A8-BAB8-9D5C1DEED68F}" presName="rootConnector" presStyleLbl="node4" presStyleIdx="14" presStyleCnt="35"/>
      <dgm:spPr/>
    </dgm:pt>
    <dgm:pt modelId="{A81FAF6B-9027-4EDA-95A2-B6D342A21406}" type="pres">
      <dgm:prSet presAssocID="{0347C250-1A59-42A8-BAB8-9D5C1DEED68F}" presName="hierChild4" presStyleCnt="0"/>
      <dgm:spPr/>
    </dgm:pt>
    <dgm:pt modelId="{86D23AAA-1CA9-41DE-8026-F262E752A7A8}" type="pres">
      <dgm:prSet presAssocID="{0347C250-1A59-42A8-BAB8-9D5C1DEED68F}" presName="hierChild5" presStyleCnt="0"/>
      <dgm:spPr/>
    </dgm:pt>
    <dgm:pt modelId="{2A103CA4-3966-4CC6-8AC1-0D52CB5803A1}" type="pres">
      <dgm:prSet presAssocID="{836A0B5A-AB61-4AFD-883A-BCB4093863C0}" presName="hierChild5" presStyleCnt="0"/>
      <dgm:spPr/>
    </dgm:pt>
    <dgm:pt modelId="{75EC0316-02EE-45C1-AFA9-B1AFB9CDACB7}" type="pres">
      <dgm:prSet presAssocID="{1ACBD912-DADF-401E-A08C-A7C9B504C504}" presName="Name37" presStyleLbl="parChTrans1D4" presStyleIdx="15" presStyleCnt="35"/>
      <dgm:spPr/>
    </dgm:pt>
    <dgm:pt modelId="{3AE5B340-DDAF-4DB3-A842-01DB0B4484BB}" type="pres">
      <dgm:prSet presAssocID="{AE24570C-B24A-4C91-92B9-5D8B34793705}" presName="hierRoot2" presStyleCnt="0">
        <dgm:presLayoutVars>
          <dgm:hierBranch val="init"/>
        </dgm:presLayoutVars>
      </dgm:prSet>
      <dgm:spPr/>
    </dgm:pt>
    <dgm:pt modelId="{0530E6AF-5B2E-414E-B3DA-F7AF3615C92F}" type="pres">
      <dgm:prSet presAssocID="{AE24570C-B24A-4C91-92B9-5D8B34793705}" presName="rootComposite" presStyleCnt="0"/>
      <dgm:spPr/>
    </dgm:pt>
    <dgm:pt modelId="{2CD17274-F3FD-4C9B-99F2-5B7D69F76C2A}" type="pres">
      <dgm:prSet presAssocID="{AE24570C-B24A-4C91-92B9-5D8B34793705}" presName="rootText" presStyleLbl="node4" presStyleIdx="15" presStyleCnt="35">
        <dgm:presLayoutVars>
          <dgm:chPref val="3"/>
        </dgm:presLayoutVars>
      </dgm:prSet>
      <dgm:spPr/>
    </dgm:pt>
    <dgm:pt modelId="{CF28AFDB-75F2-43E6-AAF2-8E9E6252B8E4}" type="pres">
      <dgm:prSet presAssocID="{AE24570C-B24A-4C91-92B9-5D8B34793705}" presName="rootConnector" presStyleLbl="node4" presStyleIdx="15" presStyleCnt="35"/>
      <dgm:spPr/>
    </dgm:pt>
    <dgm:pt modelId="{76EE9C42-3625-49CB-9968-5F8D3B57376E}" type="pres">
      <dgm:prSet presAssocID="{AE24570C-B24A-4C91-92B9-5D8B34793705}" presName="hierChild4" presStyleCnt="0"/>
      <dgm:spPr/>
    </dgm:pt>
    <dgm:pt modelId="{81A8E56C-5708-434C-9B0B-FEDB8CA4345D}" type="pres">
      <dgm:prSet presAssocID="{507AE884-E31D-4205-B451-D29F41A30919}" presName="Name37" presStyleLbl="parChTrans1D4" presStyleIdx="16" presStyleCnt="35"/>
      <dgm:spPr/>
    </dgm:pt>
    <dgm:pt modelId="{4AAE6FAE-76D1-4D8B-9878-0BED02D93184}" type="pres">
      <dgm:prSet presAssocID="{A174C4B0-CE55-4B5D-96B8-B978C191BE94}" presName="hierRoot2" presStyleCnt="0">
        <dgm:presLayoutVars>
          <dgm:hierBranch val="init"/>
        </dgm:presLayoutVars>
      </dgm:prSet>
      <dgm:spPr/>
    </dgm:pt>
    <dgm:pt modelId="{E289AC8A-F3A8-451C-B5D9-87E6E252D543}" type="pres">
      <dgm:prSet presAssocID="{A174C4B0-CE55-4B5D-96B8-B978C191BE94}" presName="rootComposite" presStyleCnt="0"/>
      <dgm:spPr/>
    </dgm:pt>
    <dgm:pt modelId="{25BCF31A-6E11-4300-8AA8-AC104EBDA70A}" type="pres">
      <dgm:prSet presAssocID="{A174C4B0-CE55-4B5D-96B8-B978C191BE94}" presName="rootText" presStyleLbl="node4" presStyleIdx="16" presStyleCnt="35">
        <dgm:presLayoutVars>
          <dgm:chPref val="3"/>
        </dgm:presLayoutVars>
      </dgm:prSet>
      <dgm:spPr/>
    </dgm:pt>
    <dgm:pt modelId="{CD7A244F-0950-482E-B591-F1DC948CE4A8}" type="pres">
      <dgm:prSet presAssocID="{A174C4B0-CE55-4B5D-96B8-B978C191BE94}" presName="rootConnector" presStyleLbl="node4" presStyleIdx="16" presStyleCnt="35"/>
      <dgm:spPr/>
    </dgm:pt>
    <dgm:pt modelId="{CA146B8D-D3F2-4034-ABF1-63433CBDA8E2}" type="pres">
      <dgm:prSet presAssocID="{A174C4B0-CE55-4B5D-96B8-B978C191BE94}" presName="hierChild4" presStyleCnt="0"/>
      <dgm:spPr/>
    </dgm:pt>
    <dgm:pt modelId="{A7FA88AA-9338-49F2-80CE-25F9E831F3F4}" type="pres">
      <dgm:prSet presAssocID="{A174C4B0-CE55-4B5D-96B8-B978C191BE94}" presName="hierChild5" presStyleCnt="0"/>
      <dgm:spPr/>
    </dgm:pt>
    <dgm:pt modelId="{09895AB2-BC46-491B-A29B-0FBD19CB6D35}" type="pres">
      <dgm:prSet presAssocID="{282628A3-388B-4BF0-BF1F-1DA818C9DEB4}" presName="Name37" presStyleLbl="parChTrans1D4" presStyleIdx="17" presStyleCnt="35"/>
      <dgm:spPr/>
    </dgm:pt>
    <dgm:pt modelId="{985B0C1D-020B-4E5F-BF37-EC43BAF3C64A}" type="pres">
      <dgm:prSet presAssocID="{5723BCFB-7285-4A86-9973-2A1471BFA459}" presName="hierRoot2" presStyleCnt="0">
        <dgm:presLayoutVars>
          <dgm:hierBranch val="init"/>
        </dgm:presLayoutVars>
      </dgm:prSet>
      <dgm:spPr/>
    </dgm:pt>
    <dgm:pt modelId="{2861CB09-8B09-437E-BF67-E044EF39A6A7}" type="pres">
      <dgm:prSet presAssocID="{5723BCFB-7285-4A86-9973-2A1471BFA459}" presName="rootComposite" presStyleCnt="0"/>
      <dgm:spPr/>
    </dgm:pt>
    <dgm:pt modelId="{0E5A9CFB-30C3-4D3F-869C-421BDE1F3205}" type="pres">
      <dgm:prSet presAssocID="{5723BCFB-7285-4A86-9973-2A1471BFA459}" presName="rootText" presStyleLbl="node4" presStyleIdx="17" presStyleCnt="35">
        <dgm:presLayoutVars>
          <dgm:chPref val="3"/>
        </dgm:presLayoutVars>
      </dgm:prSet>
      <dgm:spPr/>
    </dgm:pt>
    <dgm:pt modelId="{FA34C3E6-5B07-4C85-8470-536D3AB0B870}" type="pres">
      <dgm:prSet presAssocID="{5723BCFB-7285-4A86-9973-2A1471BFA459}" presName="rootConnector" presStyleLbl="node4" presStyleIdx="17" presStyleCnt="35"/>
      <dgm:spPr/>
    </dgm:pt>
    <dgm:pt modelId="{501F1253-DE86-4373-B4F3-2DAE3A08864B}" type="pres">
      <dgm:prSet presAssocID="{5723BCFB-7285-4A86-9973-2A1471BFA459}" presName="hierChild4" presStyleCnt="0"/>
      <dgm:spPr/>
    </dgm:pt>
    <dgm:pt modelId="{7AD0FF83-0BA9-4FBF-832C-013EA1E6EF90}" type="pres">
      <dgm:prSet presAssocID="{5723BCFB-7285-4A86-9973-2A1471BFA459}" presName="hierChild5" presStyleCnt="0"/>
      <dgm:spPr/>
    </dgm:pt>
    <dgm:pt modelId="{5DBD986D-A2FD-4AFF-80C1-EFD3C914E888}" type="pres">
      <dgm:prSet presAssocID="{AE24570C-B24A-4C91-92B9-5D8B34793705}" presName="hierChild5" presStyleCnt="0"/>
      <dgm:spPr/>
    </dgm:pt>
    <dgm:pt modelId="{C162D5B6-5D1E-400E-8CEC-3FC610B484DD}" type="pres">
      <dgm:prSet presAssocID="{2426A574-895C-4B18-9782-BF2D329E92C6}" presName="hierChild5" presStyleCnt="0"/>
      <dgm:spPr/>
    </dgm:pt>
    <dgm:pt modelId="{CBEF5916-04C9-4FA4-A79A-88F692232691}" type="pres">
      <dgm:prSet presAssocID="{8957D521-93FE-46EB-9BCD-C3CC2AABC62B}" presName="hierChild5" presStyleCnt="0"/>
      <dgm:spPr/>
    </dgm:pt>
    <dgm:pt modelId="{687739B5-BA9A-4F23-AAF9-275B18915563}" type="pres">
      <dgm:prSet presAssocID="{2A02633A-46AE-4506-A357-C98192E6D3DE}" presName="hierChild5" presStyleCnt="0"/>
      <dgm:spPr/>
    </dgm:pt>
    <dgm:pt modelId="{688CD466-B170-4B1B-8713-68343571FC35}" type="pres">
      <dgm:prSet presAssocID="{C9EA286A-6127-4A5C-BF71-771A7C5C3282}" presName="Name37" presStyleLbl="parChTrans1D2" presStyleIdx="2" presStyleCnt="3"/>
      <dgm:spPr/>
    </dgm:pt>
    <dgm:pt modelId="{7EFDD7FA-5E38-40B2-AD51-37725ADD397F}" type="pres">
      <dgm:prSet presAssocID="{81780DC6-2F57-4480-BF48-288D4E44996F}" presName="hierRoot2" presStyleCnt="0">
        <dgm:presLayoutVars>
          <dgm:hierBranch val="init"/>
        </dgm:presLayoutVars>
      </dgm:prSet>
      <dgm:spPr/>
    </dgm:pt>
    <dgm:pt modelId="{0111E06D-D296-432C-9992-0FC529C59340}" type="pres">
      <dgm:prSet presAssocID="{81780DC6-2F57-4480-BF48-288D4E44996F}" presName="rootComposite" presStyleCnt="0"/>
      <dgm:spPr/>
    </dgm:pt>
    <dgm:pt modelId="{3044F010-BFDE-488A-877B-22CE74AE4E72}" type="pres">
      <dgm:prSet presAssocID="{81780DC6-2F57-4480-BF48-288D4E44996F}" presName="rootText" presStyleLbl="node2" presStyleIdx="2" presStyleCnt="3">
        <dgm:presLayoutVars>
          <dgm:chPref val="3"/>
        </dgm:presLayoutVars>
      </dgm:prSet>
      <dgm:spPr/>
    </dgm:pt>
    <dgm:pt modelId="{CD29265F-DD98-4542-9837-555B19E7017E}" type="pres">
      <dgm:prSet presAssocID="{81780DC6-2F57-4480-BF48-288D4E44996F}" presName="rootConnector" presStyleLbl="node2" presStyleIdx="2" presStyleCnt="3"/>
      <dgm:spPr/>
    </dgm:pt>
    <dgm:pt modelId="{5E44B341-FF58-40A3-AD6D-29B0DA9F14BC}" type="pres">
      <dgm:prSet presAssocID="{81780DC6-2F57-4480-BF48-288D4E44996F}" presName="hierChild4" presStyleCnt="0"/>
      <dgm:spPr/>
    </dgm:pt>
    <dgm:pt modelId="{ACEA7614-ACD7-4D99-B63B-0FB9C440041E}" type="pres">
      <dgm:prSet presAssocID="{7A68E039-6BE9-480A-A058-043212261D44}" presName="Name37" presStyleLbl="parChTrans1D3" presStyleIdx="4" presStyleCnt="10"/>
      <dgm:spPr/>
    </dgm:pt>
    <dgm:pt modelId="{8B0A8D47-BEFA-4078-A57A-89A5135F77AB}" type="pres">
      <dgm:prSet presAssocID="{5D182430-8645-46A4-9D46-301096E79D7C}" presName="hierRoot2" presStyleCnt="0">
        <dgm:presLayoutVars>
          <dgm:hierBranch val="init"/>
        </dgm:presLayoutVars>
      </dgm:prSet>
      <dgm:spPr/>
    </dgm:pt>
    <dgm:pt modelId="{AA2E47C8-21D0-4810-B62F-F45A5A766AD0}" type="pres">
      <dgm:prSet presAssocID="{5D182430-8645-46A4-9D46-301096E79D7C}" presName="rootComposite" presStyleCnt="0"/>
      <dgm:spPr/>
    </dgm:pt>
    <dgm:pt modelId="{C2DEB5BC-6D9D-4300-9BE3-DF6BD62B75AC}" type="pres">
      <dgm:prSet presAssocID="{5D182430-8645-46A4-9D46-301096E79D7C}" presName="rootText" presStyleLbl="node3" presStyleIdx="4" presStyleCnt="10">
        <dgm:presLayoutVars>
          <dgm:chPref val="3"/>
        </dgm:presLayoutVars>
      </dgm:prSet>
      <dgm:spPr/>
    </dgm:pt>
    <dgm:pt modelId="{C375BCCC-C4E4-4C33-BCCD-6D0C04891281}" type="pres">
      <dgm:prSet presAssocID="{5D182430-8645-46A4-9D46-301096E79D7C}" presName="rootConnector" presStyleLbl="node3" presStyleIdx="4" presStyleCnt="10"/>
      <dgm:spPr/>
    </dgm:pt>
    <dgm:pt modelId="{BFA8FDD8-AC90-40C3-8DB1-3A884A5A2BF5}" type="pres">
      <dgm:prSet presAssocID="{5D182430-8645-46A4-9D46-301096E79D7C}" presName="hierChild4" presStyleCnt="0"/>
      <dgm:spPr/>
    </dgm:pt>
    <dgm:pt modelId="{9E6743E6-7F65-42E6-8BAA-F9A51A1EBC10}" type="pres">
      <dgm:prSet presAssocID="{16FB49B1-C01A-480B-9369-15E54C5CF978}" presName="Name37" presStyleLbl="parChTrans1D4" presStyleIdx="18" presStyleCnt="35"/>
      <dgm:spPr/>
    </dgm:pt>
    <dgm:pt modelId="{EC7EFD81-7308-4E18-8001-3B08E2FA4BBA}" type="pres">
      <dgm:prSet presAssocID="{841A5666-AC1F-4114-BE83-48F8E0909CCA}" presName="hierRoot2" presStyleCnt="0">
        <dgm:presLayoutVars>
          <dgm:hierBranch val="init"/>
        </dgm:presLayoutVars>
      </dgm:prSet>
      <dgm:spPr/>
    </dgm:pt>
    <dgm:pt modelId="{2818088F-500C-40AD-8B74-47C8574CE95F}" type="pres">
      <dgm:prSet presAssocID="{841A5666-AC1F-4114-BE83-48F8E0909CCA}" presName="rootComposite" presStyleCnt="0"/>
      <dgm:spPr/>
    </dgm:pt>
    <dgm:pt modelId="{0B744E42-25F1-4EE2-8637-21CA3E6EA311}" type="pres">
      <dgm:prSet presAssocID="{841A5666-AC1F-4114-BE83-48F8E0909CCA}" presName="rootText" presStyleLbl="node4" presStyleIdx="18" presStyleCnt="35">
        <dgm:presLayoutVars>
          <dgm:chPref val="3"/>
        </dgm:presLayoutVars>
      </dgm:prSet>
      <dgm:spPr/>
    </dgm:pt>
    <dgm:pt modelId="{D856E2AA-5AE9-411B-8385-1A1C33975335}" type="pres">
      <dgm:prSet presAssocID="{841A5666-AC1F-4114-BE83-48F8E0909CCA}" presName="rootConnector" presStyleLbl="node4" presStyleIdx="18" presStyleCnt="35"/>
      <dgm:spPr/>
    </dgm:pt>
    <dgm:pt modelId="{F4A0A518-2394-41B8-A888-7E290663F0B0}" type="pres">
      <dgm:prSet presAssocID="{841A5666-AC1F-4114-BE83-48F8E0909CCA}" presName="hierChild4" presStyleCnt="0"/>
      <dgm:spPr/>
    </dgm:pt>
    <dgm:pt modelId="{0CAE8B84-7BD0-403F-BCA4-B840A468A21B}" type="pres">
      <dgm:prSet presAssocID="{841A5666-AC1F-4114-BE83-48F8E0909CCA}" presName="hierChild5" presStyleCnt="0"/>
      <dgm:spPr/>
    </dgm:pt>
    <dgm:pt modelId="{BDC738C0-35AB-4EB6-80F2-4AA4F7803AA2}" type="pres">
      <dgm:prSet presAssocID="{A09041FC-E135-4F57-9D4D-FAA251674184}" presName="Name37" presStyleLbl="parChTrans1D4" presStyleIdx="19" presStyleCnt="35"/>
      <dgm:spPr/>
    </dgm:pt>
    <dgm:pt modelId="{5137836F-9EAF-4C6B-ACF1-5B0CF4952762}" type="pres">
      <dgm:prSet presAssocID="{BC54C4AA-776B-44DB-BE8D-8985303C9E17}" presName="hierRoot2" presStyleCnt="0">
        <dgm:presLayoutVars>
          <dgm:hierBranch val="init"/>
        </dgm:presLayoutVars>
      </dgm:prSet>
      <dgm:spPr/>
    </dgm:pt>
    <dgm:pt modelId="{091AA27A-F6F8-4F15-AB5F-B0954473674A}" type="pres">
      <dgm:prSet presAssocID="{BC54C4AA-776B-44DB-BE8D-8985303C9E17}" presName="rootComposite" presStyleCnt="0"/>
      <dgm:spPr/>
    </dgm:pt>
    <dgm:pt modelId="{F8132DE9-7C72-4E4C-921B-3BC675A7750E}" type="pres">
      <dgm:prSet presAssocID="{BC54C4AA-776B-44DB-BE8D-8985303C9E17}" presName="rootText" presStyleLbl="node4" presStyleIdx="19" presStyleCnt="35">
        <dgm:presLayoutVars>
          <dgm:chPref val="3"/>
        </dgm:presLayoutVars>
      </dgm:prSet>
      <dgm:spPr/>
    </dgm:pt>
    <dgm:pt modelId="{A593CDE7-C6DB-4539-A26D-573F9576088F}" type="pres">
      <dgm:prSet presAssocID="{BC54C4AA-776B-44DB-BE8D-8985303C9E17}" presName="rootConnector" presStyleLbl="node4" presStyleIdx="19" presStyleCnt="35"/>
      <dgm:spPr/>
    </dgm:pt>
    <dgm:pt modelId="{1F1792DC-79D9-4B99-8F81-117391C636EA}" type="pres">
      <dgm:prSet presAssocID="{BC54C4AA-776B-44DB-BE8D-8985303C9E17}" presName="hierChild4" presStyleCnt="0"/>
      <dgm:spPr/>
    </dgm:pt>
    <dgm:pt modelId="{D8EAC547-185F-4FEB-84BC-8B798C14F2B0}" type="pres">
      <dgm:prSet presAssocID="{BC54C4AA-776B-44DB-BE8D-8985303C9E17}" presName="hierChild5" presStyleCnt="0"/>
      <dgm:spPr/>
    </dgm:pt>
    <dgm:pt modelId="{DE014A40-3D1F-40D2-A1A4-1506FE475D15}" type="pres">
      <dgm:prSet presAssocID="{0CE680F4-D16E-4319-B523-030A6EDDE57B}" presName="Name37" presStyleLbl="parChTrans1D4" presStyleIdx="20" presStyleCnt="35"/>
      <dgm:spPr/>
    </dgm:pt>
    <dgm:pt modelId="{573BCEE4-2B9B-488F-ABF8-32D56F4A05E0}" type="pres">
      <dgm:prSet presAssocID="{EE9C9FF6-9B42-4C43-B7B1-517657388C75}" presName="hierRoot2" presStyleCnt="0">
        <dgm:presLayoutVars>
          <dgm:hierBranch val="init"/>
        </dgm:presLayoutVars>
      </dgm:prSet>
      <dgm:spPr/>
    </dgm:pt>
    <dgm:pt modelId="{8CBE5835-252A-4033-8C25-5E64C9C4B456}" type="pres">
      <dgm:prSet presAssocID="{EE9C9FF6-9B42-4C43-B7B1-517657388C75}" presName="rootComposite" presStyleCnt="0"/>
      <dgm:spPr/>
    </dgm:pt>
    <dgm:pt modelId="{9042265F-D3A7-419F-A918-91A6E47D7CFB}" type="pres">
      <dgm:prSet presAssocID="{EE9C9FF6-9B42-4C43-B7B1-517657388C75}" presName="rootText" presStyleLbl="node4" presStyleIdx="20" presStyleCnt="35">
        <dgm:presLayoutVars>
          <dgm:chPref val="3"/>
        </dgm:presLayoutVars>
      </dgm:prSet>
      <dgm:spPr/>
    </dgm:pt>
    <dgm:pt modelId="{8DD7F528-2249-43C1-A037-BBA97E5FE383}" type="pres">
      <dgm:prSet presAssocID="{EE9C9FF6-9B42-4C43-B7B1-517657388C75}" presName="rootConnector" presStyleLbl="node4" presStyleIdx="20" presStyleCnt="35"/>
      <dgm:spPr/>
    </dgm:pt>
    <dgm:pt modelId="{5E27A8C7-8D3A-40A8-9BD4-C84749A6E689}" type="pres">
      <dgm:prSet presAssocID="{EE9C9FF6-9B42-4C43-B7B1-517657388C75}" presName="hierChild4" presStyleCnt="0"/>
      <dgm:spPr/>
    </dgm:pt>
    <dgm:pt modelId="{DC0E4945-04F7-4D5B-A182-366BD715D93B}" type="pres">
      <dgm:prSet presAssocID="{EE9C9FF6-9B42-4C43-B7B1-517657388C75}" presName="hierChild5" presStyleCnt="0"/>
      <dgm:spPr/>
    </dgm:pt>
    <dgm:pt modelId="{82AAE536-AD64-49F4-9115-037FFFDA367D}" type="pres">
      <dgm:prSet presAssocID="{5D182430-8645-46A4-9D46-301096E79D7C}" presName="hierChild5" presStyleCnt="0"/>
      <dgm:spPr/>
    </dgm:pt>
    <dgm:pt modelId="{6A03B3AC-0659-4BE3-B0E3-FAA7E46E541C}" type="pres">
      <dgm:prSet presAssocID="{F958A522-0DC5-4B9D-8CCA-EA54C60718DA}" presName="Name37" presStyleLbl="parChTrans1D3" presStyleIdx="5" presStyleCnt="10"/>
      <dgm:spPr/>
    </dgm:pt>
    <dgm:pt modelId="{77133C63-68FC-4A2C-AE7F-B10117B96F69}" type="pres">
      <dgm:prSet presAssocID="{5358C072-24B7-4B5C-BDA7-38733DBD8F27}" presName="hierRoot2" presStyleCnt="0">
        <dgm:presLayoutVars>
          <dgm:hierBranch val="init"/>
        </dgm:presLayoutVars>
      </dgm:prSet>
      <dgm:spPr/>
    </dgm:pt>
    <dgm:pt modelId="{01F6B28E-F327-4E68-BB13-F0B7AD6B5647}" type="pres">
      <dgm:prSet presAssocID="{5358C072-24B7-4B5C-BDA7-38733DBD8F27}" presName="rootComposite" presStyleCnt="0"/>
      <dgm:spPr/>
    </dgm:pt>
    <dgm:pt modelId="{8A9B9886-DEEC-447C-B88D-6B13C111CD60}" type="pres">
      <dgm:prSet presAssocID="{5358C072-24B7-4B5C-BDA7-38733DBD8F27}" presName="rootText" presStyleLbl="node3" presStyleIdx="5" presStyleCnt="10">
        <dgm:presLayoutVars>
          <dgm:chPref val="3"/>
        </dgm:presLayoutVars>
      </dgm:prSet>
      <dgm:spPr/>
    </dgm:pt>
    <dgm:pt modelId="{2FF76190-CAF5-4DDD-9D1B-EAB05048E7BB}" type="pres">
      <dgm:prSet presAssocID="{5358C072-24B7-4B5C-BDA7-38733DBD8F27}" presName="rootConnector" presStyleLbl="node3" presStyleIdx="5" presStyleCnt="10"/>
      <dgm:spPr/>
    </dgm:pt>
    <dgm:pt modelId="{94F29E8E-789C-4F7D-9C1F-1D09F0E18719}" type="pres">
      <dgm:prSet presAssocID="{5358C072-24B7-4B5C-BDA7-38733DBD8F27}" presName="hierChild4" presStyleCnt="0"/>
      <dgm:spPr/>
    </dgm:pt>
    <dgm:pt modelId="{6389324D-72B5-4A6F-B1BA-1842FA9DA94B}" type="pres">
      <dgm:prSet presAssocID="{0A644309-554B-4BC2-B286-A91BA9466317}" presName="Name37" presStyleLbl="parChTrans1D4" presStyleIdx="21" presStyleCnt="35"/>
      <dgm:spPr/>
    </dgm:pt>
    <dgm:pt modelId="{9BE5B30F-248A-4CC0-BA5C-9A3CF03E4019}" type="pres">
      <dgm:prSet presAssocID="{E66671BA-56A0-4BAC-A8DA-A004C753DC8E}" presName="hierRoot2" presStyleCnt="0">
        <dgm:presLayoutVars>
          <dgm:hierBranch val="init"/>
        </dgm:presLayoutVars>
      </dgm:prSet>
      <dgm:spPr/>
    </dgm:pt>
    <dgm:pt modelId="{C59306F8-5F2F-459B-8C4D-01F461DECF0D}" type="pres">
      <dgm:prSet presAssocID="{E66671BA-56A0-4BAC-A8DA-A004C753DC8E}" presName="rootComposite" presStyleCnt="0"/>
      <dgm:spPr/>
    </dgm:pt>
    <dgm:pt modelId="{AE7CB64E-4E8A-4D9C-B2BA-779E337A7362}" type="pres">
      <dgm:prSet presAssocID="{E66671BA-56A0-4BAC-A8DA-A004C753DC8E}" presName="rootText" presStyleLbl="node4" presStyleIdx="21" presStyleCnt="35">
        <dgm:presLayoutVars>
          <dgm:chPref val="3"/>
        </dgm:presLayoutVars>
      </dgm:prSet>
      <dgm:spPr/>
    </dgm:pt>
    <dgm:pt modelId="{67399D01-60EB-4C8C-8BAA-71CC02E5BE89}" type="pres">
      <dgm:prSet presAssocID="{E66671BA-56A0-4BAC-A8DA-A004C753DC8E}" presName="rootConnector" presStyleLbl="node4" presStyleIdx="21" presStyleCnt="35"/>
      <dgm:spPr/>
    </dgm:pt>
    <dgm:pt modelId="{912B728B-BBDE-4EB6-A9D7-844524DC64A7}" type="pres">
      <dgm:prSet presAssocID="{E66671BA-56A0-4BAC-A8DA-A004C753DC8E}" presName="hierChild4" presStyleCnt="0"/>
      <dgm:spPr/>
    </dgm:pt>
    <dgm:pt modelId="{3D20496D-7266-45A3-8436-0FCE434331DA}" type="pres">
      <dgm:prSet presAssocID="{E66671BA-56A0-4BAC-A8DA-A004C753DC8E}" presName="hierChild5" presStyleCnt="0"/>
      <dgm:spPr/>
    </dgm:pt>
    <dgm:pt modelId="{8EEFFCDF-F9C2-4FBD-A8D5-91B7DC5885CA}" type="pres">
      <dgm:prSet presAssocID="{A197774F-4570-42C7-A77D-7199939F27D5}" presName="Name37" presStyleLbl="parChTrans1D4" presStyleIdx="22" presStyleCnt="35"/>
      <dgm:spPr/>
    </dgm:pt>
    <dgm:pt modelId="{6CBB492E-C819-48D3-9ACF-ADB17543D3A5}" type="pres">
      <dgm:prSet presAssocID="{D107D936-693B-4366-8BD9-D6CD4EB9A2E8}" presName="hierRoot2" presStyleCnt="0">
        <dgm:presLayoutVars>
          <dgm:hierBranch val="init"/>
        </dgm:presLayoutVars>
      </dgm:prSet>
      <dgm:spPr/>
    </dgm:pt>
    <dgm:pt modelId="{9F4C6EE4-B36C-4771-B626-DE79D1FE9F3D}" type="pres">
      <dgm:prSet presAssocID="{D107D936-693B-4366-8BD9-D6CD4EB9A2E8}" presName="rootComposite" presStyleCnt="0"/>
      <dgm:spPr/>
    </dgm:pt>
    <dgm:pt modelId="{966F6465-F868-4733-AAC6-198955321DBC}" type="pres">
      <dgm:prSet presAssocID="{D107D936-693B-4366-8BD9-D6CD4EB9A2E8}" presName="rootText" presStyleLbl="node4" presStyleIdx="22" presStyleCnt="35">
        <dgm:presLayoutVars>
          <dgm:chPref val="3"/>
        </dgm:presLayoutVars>
      </dgm:prSet>
      <dgm:spPr/>
    </dgm:pt>
    <dgm:pt modelId="{9BBB2E7A-474E-46C2-8EC7-420A655E6BC3}" type="pres">
      <dgm:prSet presAssocID="{D107D936-693B-4366-8BD9-D6CD4EB9A2E8}" presName="rootConnector" presStyleLbl="node4" presStyleIdx="22" presStyleCnt="35"/>
      <dgm:spPr/>
    </dgm:pt>
    <dgm:pt modelId="{B66FD0DF-DB56-489B-8743-13A729B6A90E}" type="pres">
      <dgm:prSet presAssocID="{D107D936-693B-4366-8BD9-D6CD4EB9A2E8}" presName="hierChild4" presStyleCnt="0"/>
      <dgm:spPr/>
    </dgm:pt>
    <dgm:pt modelId="{F95FBF46-75FA-4D02-A60D-27E5CC049A14}" type="pres">
      <dgm:prSet presAssocID="{D107D936-693B-4366-8BD9-D6CD4EB9A2E8}" presName="hierChild5" presStyleCnt="0"/>
      <dgm:spPr/>
    </dgm:pt>
    <dgm:pt modelId="{27D421EB-3311-475D-A860-C0381FB0012D}" type="pres">
      <dgm:prSet presAssocID="{5358C072-24B7-4B5C-BDA7-38733DBD8F27}" presName="hierChild5" presStyleCnt="0"/>
      <dgm:spPr/>
    </dgm:pt>
    <dgm:pt modelId="{7E1A1F2D-A2C1-4602-971E-C0A91208867F}" type="pres">
      <dgm:prSet presAssocID="{8542C9BF-4BFF-4E8E-BB86-EAE29249E55B}" presName="Name37" presStyleLbl="parChTrans1D3" presStyleIdx="6" presStyleCnt="10"/>
      <dgm:spPr/>
    </dgm:pt>
    <dgm:pt modelId="{CECC1F86-3F16-4973-96A0-BC91FF44AC43}" type="pres">
      <dgm:prSet presAssocID="{7B3EE58D-A433-4CA2-8CB4-BA36C0552588}" presName="hierRoot2" presStyleCnt="0">
        <dgm:presLayoutVars>
          <dgm:hierBranch val="init"/>
        </dgm:presLayoutVars>
      </dgm:prSet>
      <dgm:spPr/>
    </dgm:pt>
    <dgm:pt modelId="{CAA0AF5D-B08D-4F9D-91D3-6D8D07EB5085}" type="pres">
      <dgm:prSet presAssocID="{7B3EE58D-A433-4CA2-8CB4-BA36C0552588}" presName="rootComposite" presStyleCnt="0"/>
      <dgm:spPr/>
    </dgm:pt>
    <dgm:pt modelId="{15E63CB6-BF45-416E-806A-A9C88F0FAC15}" type="pres">
      <dgm:prSet presAssocID="{7B3EE58D-A433-4CA2-8CB4-BA36C0552588}" presName="rootText" presStyleLbl="node3" presStyleIdx="6" presStyleCnt="10">
        <dgm:presLayoutVars>
          <dgm:chPref val="3"/>
        </dgm:presLayoutVars>
      </dgm:prSet>
      <dgm:spPr/>
    </dgm:pt>
    <dgm:pt modelId="{B539101F-C8A7-4CE3-B221-0A7985C5DDDA}" type="pres">
      <dgm:prSet presAssocID="{7B3EE58D-A433-4CA2-8CB4-BA36C0552588}" presName="rootConnector" presStyleLbl="node3" presStyleIdx="6" presStyleCnt="10"/>
      <dgm:spPr/>
    </dgm:pt>
    <dgm:pt modelId="{63A249CD-1397-4044-A83D-78744D8A0D93}" type="pres">
      <dgm:prSet presAssocID="{7B3EE58D-A433-4CA2-8CB4-BA36C0552588}" presName="hierChild4" presStyleCnt="0"/>
      <dgm:spPr/>
    </dgm:pt>
    <dgm:pt modelId="{769AEC4E-A255-480A-8C53-EBFD96D5BF27}" type="pres">
      <dgm:prSet presAssocID="{A36E2FAE-907A-4489-B0F6-6E4A43B34D22}" presName="Name37" presStyleLbl="parChTrans1D4" presStyleIdx="23" presStyleCnt="35"/>
      <dgm:spPr/>
    </dgm:pt>
    <dgm:pt modelId="{9A949C8B-09A5-465D-B253-AE72538BD3EE}" type="pres">
      <dgm:prSet presAssocID="{3BA04863-8976-4DFF-92CD-8915ACA2829F}" presName="hierRoot2" presStyleCnt="0">
        <dgm:presLayoutVars>
          <dgm:hierBranch val="init"/>
        </dgm:presLayoutVars>
      </dgm:prSet>
      <dgm:spPr/>
    </dgm:pt>
    <dgm:pt modelId="{95D44D2F-6650-42E7-BF8D-EB6533ABEC26}" type="pres">
      <dgm:prSet presAssocID="{3BA04863-8976-4DFF-92CD-8915ACA2829F}" presName="rootComposite" presStyleCnt="0"/>
      <dgm:spPr/>
    </dgm:pt>
    <dgm:pt modelId="{B246B566-4E5D-4CF3-9EE6-DD64A02FD60F}" type="pres">
      <dgm:prSet presAssocID="{3BA04863-8976-4DFF-92CD-8915ACA2829F}" presName="rootText" presStyleLbl="node4" presStyleIdx="23" presStyleCnt="35">
        <dgm:presLayoutVars>
          <dgm:chPref val="3"/>
        </dgm:presLayoutVars>
      </dgm:prSet>
      <dgm:spPr/>
    </dgm:pt>
    <dgm:pt modelId="{70D3165D-A4B1-452C-99BA-406118EEA1EF}" type="pres">
      <dgm:prSet presAssocID="{3BA04863-8976-4DFF-92CD-8915ACA2829F}" presName="rootConnector" presStyleLbl="node4" presStyleIdx="23" presStyleCnt="35"/>
      <dgm:spPr/>
    </dgm:pt>
    <dgm:pt modelId="{733473FD-E148-437B-91A4-677A87863D98}" type="pres">
      <dgm:prSet presAssocID="{3BA04863-8976-4DFF-92CD-8915ACA2829F}" presName="hierChild4" presStyleCnt="0"/>
      <dgm:spPr/>
    </dgm:pt>
    <dgm:pt modelId="{552811E9-B56A-4A7A-B3CE-2BFCE7B65D95}" type="pres">
      <dgm:prSet presAssocID="{3BA04863-8976-4DFF-92CD-8915ACA2829F}" presName="hierChild5" presStyleCnt="0"/>
      <dgm:spPr/>
    </dgm:pt>
    <dgm:pt modelId="{45A64B31-6289-453B-AF4F-8C04EF9AD949}" type="pres">
      <dgm:prSet presAssocID="{7B3EE58D-A433-4CA2-8CB4-BA36C0552588}" presName="hierChild5" presStyleCnt="0"/>
      <dgm:spPr/>
    </dgm:pt>
    <dgm:pt modelId="{63B99637-9F98-450D-9CA6-7B76E27CCDF2}" type="pres">
      <dgm:prSet presAssocID="{F96A8E41-6DD1-4ECD-9D88-453D133D0A24}" presName="Name37" presStyleLbl="parChTrans1D3" presStyleIdx="7" presStyleCnt="10"/>
      <dgm:spPr/>
    </dgm:pt>
    <dgm:pt modelId="{608C3B60-5925-42F7-82A0-17A50C560076}" type="pres">
      <dgm:prSet presAssocID="{E98ABAA5-AAF7-4CF3-8C3F-097FF6ECAF84}" presName="hierRoot2" presStyleCnt="0">
        <dgm:presLayoutVars>
          <dgm:hierBranch val="init"/>
        </dgm:presLayoutVars>
      </dgm:prSet>
      <dgm:spPr/>
    </dgm:pt>
    <dgm:pt modelId="{6ABD7734-E2CD-429B-8045-58BA16B71DDC}" type="pres">
      <dgm:prSet presAssocID="{E98ABAA5-AAF7-4CF3-8C3F-097FF6ECAF84}" presName="rootComposite" presStyleCnt="0"/>
      <dgm:spPr/>
    </dgm:pt>
    <dgm:pt modelId="{A546D914-CEF0-43D6-9EB4-49A71B0CF03F}" type="pres">
      <dgm:prSet presAssocID="{E98ABAA5-AAF7-4CF3-8C3F-097FF6ECAF84}" presName="rootText" presStyleLbl="node3" presStyleIdx="7" presStyleCnt="10">
        <dgm:presLayoutVars>
          <dgm:chPref val="3"/>
        </dgm:presLayoutVars>
      </dgm:prSet>
      <dgm:spPr/>
    </dgm:pt>
    <dgm:pt modelId="{E1298611-6432-4DA8-AE8D-8E22D0BC129E}" type="pres">
      <dgm:prSet presAssocID="{E98ABAA5-AAF7-4CF3-8C3F-097FF6ECAF84}" presName="rootConnector" presStyleLbl="node3" presStyleIdx="7" presStyleCnt="10"/>
      <dgm:spPr/>
    </dgm:pt>
    <dgm:pt modelId="{837EF499-7A40-4E0D-99DD-781F113A672D}" type="pres">
      <dgm:prSet presAssocID="{E98ABAA5-AAF7-4CF3-8C3F-097FF6ECAF84}" presName="hierChild4" presStyleCnt="0"/>
      <dgm:spPr/>
    </dgm:pt>
    <dgm:pt modelId="{5ABC3B23-FDCF-4FEB-A749-4852C00A7D2A}" type="pres">
      <dgm:prSet presAssocID="{8C5DB4AC-DE8E-4BEA-8B8C-0C7AA127BA49}" presName="Name37" presStyleLbl="parChTrans1D4" presStyleIdx="24" presStyleCnt="35"/>
      <dgm:spPr/>
    </dgm:pt>
    <dgm:pt modelId="{42529E6F-503C-48B5-B69B-EBC7541F7A05}" type="pres">
      <dgm:prSet presAssocID="{11012DBC-0221-4D37-9145-D9B2EF934A39}" presName="hierRoot2" presStyleCnt="0">
        <dgm:presLayoutVars>
          <dgm:hierBranch val="init"/>
        </dgm:presLayoutVars>
      </dgm:prSet>
      <dgm:spPr/>
    </dgm:pt>
    <dgm:pt modelId="{DCD6AD70-DB5B-401A-B9A0-1DC7CF53ADD9}" type="pres">
      <dgm:prSet presAssocID="{11012DBC-0221-4D37-9145-D9B2EF934A39}" presName="rootComposite" presStyleCnt="0"/>
      <dgm:spPr/>
    </dgm:pt>
    <dgm:pt modelId="{63307B70-C995-4CCC-BFE3-C7874A703894}" type="pres">
      <dgm:prSet presAssocID="{11012DBC-0221-4D37-9145-D9B2EF934A39}" presName="rootText" presStyleLbl="node4" presStyleIdx="24" presStyleCnt="35">
        <dgm:presLayoutVars>
          <dgm:chPref val="3"/>
        </dgm:presLayoutVars>
      </dgm:prSet>
      <dgm:spPr/>
    </dgm:pt>
    <dgm:pt modelId="{6B5210E3-4EC2-47BF-94D4-946325C35CBB}" type="pres">
      <dgm:prSet presAssocID="{11012DBC-0221-4D37-9145-D9B2EF934A39}" presName="rootConnector" presStyleLbl="node4" presStyleIdx="24" presStyleCnt="35"/>
      <dgm:spPr/>
    </dgm:pt>
    <dgm:pt modelId="{25FE420C-186C-4E20-B09A-2C763CFF8E96}" type="pres">
      <dgm:prSet presAssocID="{11012DBC-0221-4D37-9145-D9B2EF934A39}" presName="hierChild4" presStyleCnt="0"/>
      <dgm:spPr/>
    </dgm:pt>
    <dgm:pt modelId="{9A954B3A-59FE-4787-85B6-75EC2750314E}" type="pres">
      <dgm:prSet presAssocID="{11012DBC-0221-4D37-9145-D9B2EF934A39}" presName="hierChild5" presStyleCnt="0"/>
      <dgm:spPr/>
    </dgm:pt>
    <dgm:pt modelId="{FA385B32-9D18-49A3-B195-5C27A99E6768}" type="pres">
      <dgm:prSet presAssocID="{73CB4A22-246A-41F0-82CC-E5A34A604A12}" presName="Name37" presStyleLbl="parChTrans1D4" presStyleIdx="25" presStyleCnt="35"/>
      <dgm:spPr/>
    </dgm:pt>
    <dgm:pt modelId="{07FF2F7D-237C-4B07-9B7A-EA16AC8619FB}" type="pres">
      <dgm:prSet presAssocID="{151F5C45-CF5E-4286-8255-AFFD6170A237}" presName="hierRoot2" presStyleCnt="0">
        <dgm:presLayoutVars>
          <dgm:hierBranch val="init"/>
        </dgm:presLayoutVars>
      </dgm:prSet>
      <dgm:spPr/>
    </dgm:pt>
    <dgm:pt modelId="{32AC57AD-53AA-4C4F-BA80-A36A89EF0F42}" type="pres">
      <dgm:prSet presAssocID="{151F5C45-CF5E-4286-8255-AFFD6170A237}" presName="rootComposite" presStyleCnt="0"/>
      <dgm:spPr/>
    </dgm:pt>
    <dgm:pt modelId="{1F8D9D6E-825D-4AB7-ABDE-CACD413A7489}" type="pres">
      <dgm:prSet presAssocID="{151F5C45-CF5E-4286-8255-AFFD6170A237}" presName="rootText" presStyleLbl="node4" presStyleIdx="25" presStyleCnt="35">
        <dgm:presLayoutVars>
          <dgm:chPref val="3"/>
        </dgm:presLayoutVars>
      </dgm:prSet>
      <dgm:spPr/>
    </dgm:pt>
    <dgm:pt modelId="{3AC9239C-7989-4782-A647-971D129047CA}" type="pres">
      <dgm:prSet presAssocID="{151F5C45-CF5E-4286-8255-AFFD6170A237}" presName="rootConnector" presStyleLbl="node4" presStyleIdx="25" presStyleCnt="35"/>
      <dgm:spPr/>
    </dgm:pt>
    <dgm:pt modelId="{7EABC9D8-A3C6-4876-ADDB-9B5DE4439217}" type="pres">
      <dgm:prSet presAssocID="{151F5C45-CF5E-4286-8255-AFFD6170A237}" presName="hierChild4" presStyleCnt="0"/>
      <dgm:spPr/>
    </dgm:pt>
    <dgm:pt modelId="{1FAA2AE8-8978-4EE6-AEF4-96B2B63B1A5E}" type="pres">
      <dgm:prSet presAssocID="{151F5C45-CF5E-4286-8255-AFFD6170A237}" presName="hierChild5" presStyleCnt="0"/>
      <dgm:spPr/>
    </dgm:pt>
    <dgm:pt modelId="{FDCB86B2-0F44-4AD1-A005-3E8E0B95F8BA}" type="pres">
      <dgm:prSet presAssocID="{E98ABAA5-AAF7-4CF3-8C3F-097FF6ECAF84}" presName="hierChild5" presStyleCnt="0"/>
      <dgm:spPr/>
    </dgm:pt>
    <dgm:pt modelId="{701CE849-B149-4A89-A226-81348E930000}" type="pres">
      <dgm:prSet presAssocID="{551ADA2F-E7FB-4F4F-BE21-D28EA2C1418B}" presName="Name37" presStyleLbl="parChTrans1D3" presStyleIdx="8" presStyleCnt="10"/>
      <dgm:spPr/>
    </dgm:pt>
    <dgm:pt modelId="{041923B4-0381-46C8-94AF-233E94787A5E}" type="pres">
      <dgm:prSet presAssocID="{D282E78D-B74B-4C80-A64E-D54E8692375E}" presName="hierRoot2" presStyleCnt="0">
        <dgm:presLayoutVars>
          <dgm:hierBranch val="init"/>
        </dgm:presLayoutVars>
      </dgm:prSet>
      <dgm:spPr/>
    </dgm:pt>
    <dgm:pt modelId="{3ACF539A-BBF6-4CEC-BBD1-9A9F6EE79B6E}" type="pres">
      <dgm:prSet presAssocID="{D282E78D-B74B-4C80-A64E-D54E8692375E}" presName="rootComposite" presStyleCnt="0"/>
      <dgm:spPr/>
    </dgm:pt>
    <dgm:pt modelId="{10E7E074-DABF-44BA-A4A8-46065AB48940}" type="pres">
      <dgm:prSet presAssocID="{D282E78D-B74B-4C80-A64E-D54E8692375E}" presName="rootText" presStyleLbl="node3" presStyleIdx="8" presStyleCnt="10">
        <dgm:presLayoutVars>
          <dgm:chPref val="3"/>
        </dgm:presLayoutVars>
      </dgm:prSet>
      <dgm:spPr/>
    </dgm:pt>
    <dgm:pt modelId="{AC483321-E6F7-4CF6-ADB7-5F3DC3CE6ED4}" type="pres">
      <dgm:prSet presAssocID="{D282E78D-B74B-4C80-A64E-D54E8692375E}" presName="rootConnector" presStyleLbl="node3" presStyleIdx="8" presStyleCnt="10"/>
      <dgm:spPr/>
    </dgm:pt>
    <dgm:pt modelId="{CA1A5B3C-CCA1-4D98-85E7-0184AD8F3A1D}" type="pres">
      <dgm:prSet presAssocID="{D282E78D-B74B-4C80-A64E-D54E8692375E}" presName="hierChild4" presStyleCnt="0"/>
      <dgm:spPr/>
    </dgm:pt>
    <dgm:pt modelId="{F6AAEEF7-2748-4BEE-A420-72B2EA94B072}" type="pres">
      <dgm:prSet presAssocID="{E577D127-7BAC-42C1-8E48-794B8013AC5E}" presName="Name37" presStyleLbl="parChTrans1D4" presStyleIdx="26" presStyleCnt="35"/>
      <dgm:spPr/>
    </dgm:pt>
    <dgm:pt modelId="{932C1C9B-EFF0-48F3-91CC-D1149D8B096E}" type="pres">
      <dgm:prSet presAssocID="{AFCA78CD-2BD6-48F9-A268-740C0BDEB942}" presName="hierRoot2" presStyleCnt="0">
        <dgm:presLayoutVars>
          <dgm:hierBranch val="init"/>
        </dgm:presLayoutVars>
      </dgm:prSet>
      <dgm:spPr/>
    </dgm:pt>
    <dgm:pt modelId="{422DAFD0-8753-4C71-9EA1-271A60841D6E}" type="pres">
      <dgm:prSet presAssocID="{AFCA78CD-2BD6-48F9-A268-740C0BDEB942}" presName="rootComposite" presStyleCnt="0"/>
      <dgm:spPr/>
    </dgm:pt>
    <dgm:pt modelId="{9C21344B-FEF7-48F8-9435-55354DA65E7A}" type="pres">
      <dgm:prSet presAssocID="{AFCA78CD-2BD6-48F9-A268-740C0BDEB942}" presName="rootText" presStyleLbl="node4" presStyleIdx="26" presStyleCnt="35">
        <dgm:presLayoutVars>
          <dgm:chPref val="3"/>
        </dgm:presLayoutVars>
      </dgm:prSet>
      <dgm:spPr/>
    </dgm:pt>
    <dgm:pt modelId="{0EBF6DF3-56F7-4294-9D33-BD184DEB4A4C}" type="pres">
      <dgm:prSet presAssocID="{AFCA78CD-2BD6-48F9-A268-740C0BDEB942}" presName="rootConnector" presStyleLbl="node4" presStyleIdx="26" presStyleCnt="35"/>
      <dgm:spPr/>
    </dgm:pt>
    <dgm:pt modelId="{7759BC7C-EB6A-4A24-A9D8-C8EF665CC6F2}" type="pres">
      <dgm:prSet presAssocID="{AFCA78CD-2BD6-48F9-A268-740C0BDEB942}" presName="hierChild4" presStyleCnt="0"/>
      <dgm:spPr/>
    </dgm:pt>
    <dgm:pt modelId="{393D3994-8408-441A-B0EF-C577760E2874}" type="pres">
      <dgm:prSet presAssocID="{AFCA78CD-2BD6-48F9-A268-740C0BDEB942}" presName="hierChild5" presStyleCnt="0"/>
      <dgm:spPr/>
    </dgm:pt>
    <dgm:pt modelId="{B1042696-5571-4FEB-A4B0-E25CCE04D767}" type="pres">
      <dgm:prSet presAssocID="{096D2951-7616-46B2-BEAE-3BFB96C32464}" presName="Name37" presStyleLbl="parChTrans1D4" presStyleIdx="27" presStyleCnt="35"/>
      <dgm:spPr/>
    </dgm:pt>
    <dgm:pt modelId="{7A8D75D1-FE10-44F4-957E-576CDA3B279A}" type="pres">
      <dgm:prSet presAssocID="{87755321-C23E-4BE6-B0D0-58ED19E34294}" presName="hierRoot2" presStyleCnt="0">
        <dgm:presLayoutVars>
          <dgm:hierBranch val="init"/>
        </dgm:presLayoutVars>
      </dgm:prSet>
      <dgm:spPr/>
    </dgm:pt>
    <dgm:pt modelId="{AC37ACBE-3F2A-4339-998C-87E80666970F}" type="pres">
      <dgm:prSet presAssocID="{87755321-C23E-4BE6-B0D0-58ED19E34294}" presName="rootComposite" presStyleCnt="0"/>
      <dgm:spPr/>
    </dgm:pt>
    <dgm:pt modelId="{B3A21D67-7063-42CC-AED1-BF0C19858177}" type="pres">
      <dgm:prSet presAssocID="{87755321-C23E-4BE6-B0D0-58ED19E34294}" presName="rootText" presStyleLbl="node4" presStyleIdx="27" presStyleCnt="35">
        <dgm:presLayoutVars>
          <dgm:chPref val="3"/>
        </dgm:presLayoutVars>
      </dgm:prSet>
      <dgm:spPr/>
    </dgm:pt>
    <dgm:pt modelId="{4FEE7506-E606-4A11-802F-D4B052135379}" type="pres">
      <dgm:prSet presAssocID="{87755321-C23E-4BE6-B0D0-58ED19E34294}" presName="rootConnector" presStyleLbl="node4" presStyleIdx="27" presStyleCnt="35"/>
      <dgm:spPr/>
    </dgm:pt>
    <dgm:pt modelId="{57EBEB38-AEF6-4FA5-B390-FB9887FBBB8D}" type="pres">
      <dgm:prSet presAssocID="{87755321-C23E-4BE6-B0D0-58ED19E34294}" presName="hierChild4" presStyleCnt="0"/>
      <dgm:spPr/>
    </dgm:pt>
    <dgm:pt modelId="{E9482FB5-3F20-4BD1-A564-413C84A8F451}" type="pres">
      <dgm:prSet presAssocID="{87755321-C23E-4BE6-B0D0-58ED19E34294}" presName="hierChild5" presStyleCnt="0"/>
      <dgm:spPr/>
    </dgm:pt>
    <dgm:pt modelId="{49F34F1D-AF8B-4233-A52A-FACF906AF5B4}" type="pres">
      <dgm:prSet presAssocID="{1864A581-5A83-4364-946C-0EF6724B0370}" presName="Name37" presStyleLbl="parChTrans1D4" presStyleIdx="28" presStyleCnt="35"/>
      <dgm:spPr/>
    </dgm:pt>
    <dgm:pt modelId="{000ED5B2-644B-47FC-AC4E-FF794B4B9082}" type="pres">
      <dgm:prSet presAssocID="{2E0694AF-301E-4FAC-8929-D14B602DAEDB}" presName="hierRoot2" presStyleCnt="0">
        <dgm:presLayoutVars>
          <dgm:hierBranch val="init"/>
        </dgm:presLayoutVars>
      </dgm:prSet>
      <dgm:spPr/>
    </dgm:pt>
    <dgm:pt modelId="{D5538F5B-FEDA-4D0E-9BD4-23BA56EC67EC}" type="pres">
      <dgm:prSet presAssocID="{2E0694AF-301E-4FAC-8929-D14B602DAEDB}" presName="rootComposite" presStyleCnt="0"/>
      <dgm:spPr/>
    </dgm:pt>
    <dgm:pt modelId="{40582B0E-DAD8-4F0D-9DAE-19A370E4C050}" type="pres">
      <dgm:prSet presAssocID="{2E0694AF-301E-4FAC-8929-D14B602DAEDB}" presName="rootText" presStyleLbl="node4" presStyleIdx="28" presStyleCnt="35">
        <dgm:presLayoutVars>
          <dgm:chPref val="3"/>
        </dgm:presLayoutVars>
      </dgm:prSet>
      <dgm:spPr/>
    </dgm:pt>
    <dgm:pt modelId="{FC9656B0-BEB4-4328-B3B9-A73E3924A0D0}" type="pres">
      <dgm:prSet presAssocID="{2E0694AF-301E-4FAC-8929-D14B602DAEDB}" presName="rootConnector" presStyleLbl="node4" presStyleIdx="28" presStyleCnt="35"/>
      <dgm:spPr/>
    </dgm:pt>
    <dgm:pt modelId="{5016E4ED-72F0-41CB-A244-180210ACD23D}" type="pres">
      <dgm:prSet presAssocID="{2E0694AF-301E-4FAC-8929-D14B602DAEDB}" presName="hierChild4" presStyleCnt="0"/>
      <dgm:spPr/>
    </dgm:pt>
    <dgm:pt modelId="{29D2A2C9-90F0-4D4F-A89D-6223D84FD639}" type="pres">
      <dgm:prSet presAssocID="{2E0694AF-301E-4FAC-8929-D14B602DAEDB}" presName="hierChild5" presStyleCnt="0"/>
      <dgm:spPr/>
    </dgm:pt>
    <dgm:pt modelId="{E3ACF945-A8A8-406B-9C52-91B4BDF25685}" type="pres">
      <dgm:prSet presAssocID="{D282E78D-B74B-4C80-A64E-D54E8692375E}" presName="hierChild5" presStyleCnt="0"/>
      <dgm:spPr/>
    </dgm:pt>
    <dgm:pt modelId="{93804B50-4352-4728-A2A7-D116D286F9BA}" type="pres">
      <dgm:prSet presAssocID="{873E54D1-AEBE-43E3-BB6C-F2B3477BC2A9}" presName="Name37" presStyleLbl="parChTrans1D3" presStyleIdx="9" presStyleCnt="10"/>
      <dgm:spPr/>
    </dgm:pt>
    <dgm:pt modelId="{E53E9437-A2A9-4E21-97A3-AE1CE791DCD1}" type="pres">
      <dgm:prSet presAssocID="{FF89E633-117A-49C0-B7B8-C5AFB42B3BCF}" presName="hierRoot2" presStyleCnt="0">
        <dgm:presLayoutVars>
          <dgm:hierBranch val="init"/>
        </dgm:presLayoutVars>
      </dgm:prSet>
      <dgm:spPr/>
    </dgm:pt>
    <dgm:pt modelId="{DCF8BA8D-7FEA-4B38-9CD0-998063A3609F}" type="pres">
      <dgm:prSet presAssocID="{FF89E633-117A-49C0-B7B8-C5AFB42B3BCF}" presName="rootComposite" presStyleCnt="0"/>
      <dgm:spPr/>
    </dgm:pt>
    <dgm:pt modelId="{6A969F76-2D03-4D85-9098-4701B4A5921C}" type="pres">
      <dgm:prSet presAssocID="{FF89E633-117A-49C0-B7B8-C5AFB42B3BCF}" presName="rootText" presStyleLbl="node3" presStyleIdx="9" presStyleCnt="10">
        <dgm:presLayoutVars>
          <dgm:chPref val="3"/>
        </dgm:presLayoutVars>
      </dgm:prSet>
      <dgm:spPr/>
    </dgm:pt>
    <dgm:pt modelId="{D811CFBB-2BFA-486E-88B3-3CB5721EBC26}" type="pres">
      <dgm:prSet presAssocID="{FF89E633-117A-49C0-B7B8-C5AFB42B3BCF}" presName="rootConnector" presStyleLbl="node3" presStyleIdx="9" presStyleCnt="10"/>
      <dgm:spPr/>
    </dgm:pt>
    <dgm:pt modelId="{69961AFC-9E78-41EF-8460-D03302DD9A2B}" type="pres">
      <dgm:prSet presAssocID="{FF89E633-117A-49C0-B7B8-C5AFB42B3BCF}" presName="hierChild4" presStyleCnt="0"/>
      <dgm:spPr/>
    </dgm:pt>
    <dgm:pt modelId="{85FEFA3A-500D-48A1-86A5-E8CCF116189B}" type="pres">
      <dgm:prSet presAssocID="{318420FA-05F1-4795-A5AC-010137C863BF}" presName="Name37" presStyleLbl="parChTrans1D4" presStyleIdx="29" presStyleCnt="35"/>
      <dgm:spPr/>
    </dgm:pt>
    <dgm:pt modelId="{D9362FCB-4CB9-404C-AF1F-0AD68CC0AACC}" type="pres">
      <dgm:prSet presAssocID="{0805F276-8228-4E8E-9416-166E3A49078E}" presName="hierRoot2" presStyleCnt="0">
        <dgm:presLayoutVars>
          <dgm:hierBranch val="init"/>
        </dgm:presLayoutVars>
      </dgm:prSet>
      <dgm:spPr/>
    </dgm:pt>
    <dgm:pt modelId="{A137A5AB-6E3F-451A-934A-50EF73809EBE}" type="pres">
      <dgm:prSet presAssocID="{0805F276-8228-4E8E-9416-166E3A49078E}" presName="rootComposite" presStyleCnt="0"/>
      <dgm:spPr/>
    </dgm:pt>
    <dgm:pt modelId="{36092C5C-9E30-47B6-AD23-298A64315AD6}" type="pres">
      <dgm:prSet presAssocID="{0805F276-8228-4E8E-9416-166E3A49078E}" presName="rootText" presStyleLbl="node4" presStyleIdx="29" presStyleCnt="35">
        <dgm:presLayoutVars>
          <dgm:chPref val="3"/>
        </dgm:presLayoutVars>
      </dgm:prSet>
      <dgm:spPr/>
    </dgm:pt>
    <dgm:pt modelId="{93C5C40A-6B66-4F09-A91C-48DE2C1EBC65}" type="pres">
      <dgm:prSet presAssocID="{0805F276-8228-4E8E-9416-166E3A49078E}" presName="rootConnector" presStyleLbl="node4" presStyleIdx="29" presStyleCnt="35"/>
      <dgm:spPr/>
    </dgm:pt>
    <dgm:pt modelId="{1703B91A-F0FE-44A7-97C5-1E16B2E0E527}" type="pres">
      <dgm:prSet presAssocID="{0805F276-8228-4E8E-9416-166E3A49078E}" presName="hierChild4" presStyleCnt="0"/>
      <dgm:spPr/>
    </dgm:pt>
    <dgm:pt modelId="{3E55EF42-1B06-49F1-B6EB-E8A927E26120}" type="pres">
      <dgm:prSet presAssocID="{7AC8D4C8-DF16-435E-A61C-D6726BE83FE1}" presName="Name37" presStyleLbl="parChTrans1D4" presStyleIdx="30" presStyleCnt="35"/>
      <dgm:spPr/>
    </dgm:pt>
    <dgm:pt modelId="{A26E9EE6-1E25-4BFC-BEED-62F24D5F45BD}" type="pres">
      <dgm:prSet presAssocID="{9BDB2EC9-C744-4120-970F-231B124EADD0}" presName="hierRoot2" presStyleCnt="0">
        <dgm:presLayoutVars>
          <dgm:hierBranch val="init"/>
        </dgm:presLayoutVars>
      </dgm:prSet>
      <dgm:spPr/>
    </dgm:pt>
    <dgm:pt modelId="{0644F77A-AF27-40D9-A244-18D4C18A3FCB}" type="pres">
      <dgm:prSet presAssocID="{9BDB2EC9-C744-4120-970F-231B124EADD0}" presName="rootComposite" presStyleCnt="0"/>
      <dgm:spPr/>
    </dgm:pt>
    <dgm:pt modelId="{82127B07-D2DE-4CE8-A334-D3B7B9EBFDB5}" type="pres">
      <dgm:prSet presAssocID="{9BDB2EC9-C744-4120-970F-231B124EADD0}" presName="rootText" presStyleLbl="node4" presStyleIdx="30" presStyleCnt="35">
        <dgm:presLayoutVars>
          <dgm:chPref val="3"/>
        </dgm:presLayoutVars>
      </dgm:prSet>
      <dgm:spPr/>
    </dgm:pt>
    <dgm:pt modelId="{9E05A927-1A9E-4853-A57E-A56CB1124CE0}" type="pres">
      <dgm:prSet presAssocID="{9BDB2EC9-C744-4120-970F-231B124EADD0}" presName="rootConnector" presStyleLbl="node4" presStyleIdx="30" presStyleCnt="35"/>
      <dgm:spPr/>
    </dgm:pt>
    <dgm:pt modelId="{8EE64F4D-96D0-487C-B19C-4630FA4EFD96}" type="pres">
      <dgm:prSet presAssocID="{9BDB2EC9-C744-4120-970F-231B124EADD0}" presName="hierChild4" presStyleCnt="0"/>
      <dgm:spPr/>
    </dgm:pt>
    <dgm:pt modelId="{995326E7-1E99-4034-B8A4-AE5758533BB9}" type="pres">
      <dgm:prSet presAssocID="{9BDB2EC9-C744-4120-970F-231B124EADD0}" presName="hierChild5" presStyleCnt="0"/>
      <dgm:spPr/>
    </dgm:pt>
    <dgm:pt modelId="{47DFEF33-A1D6-41B1-AFB1-CAAD9B150406}" type="pres">
      <dgm:prSet presAssocID="{F21822AD-5699-48E7-A9D8-7EEEF8BE4238}" presName="Name37" presStyleLbl="parChTrans1D4" presStyleIdx="31" presStyleCnt="35"/>
      <dgm:spPr/>
    </dgm:pt>
    <dgm:pt modelId="{7DB0A5AC-ADBD-4BAA-9013-86DC4E230DB5}" type="pres">
      <dgm:prSet presAssocID="{183DC24D-191D-4064-B505-74E92103AF39}" presName="hierRoot2" presStyleCnt="0">
        <dgm:presLayoutVars>
          <dgm:hierBranch val="init"/>
        </dgm:presLayoutVars>
      </dgm:prSet>
      <dgm:spPr/>
    </dgm:pt>
    <dgm:pt modelId="{B84FB68A-91A9-4EA5-AFC6-6B41E111C76D}" type="pres">
      <dgm:prSet presAssocID="{183DC24D-191D-4064-B505-74E92103AF39}" presName="rootComposite" presStyleCnt="0"/>
      <dgm:spPr/>
    </dgm:pt>
    <dgm:pt modelId="{5170798D-4531-4DA7-899C-7FA2DC115F3E}" type="pres">
      <dgm:prSet presAssocID="{183DC24D-191D-4064-B505-74E92103AF39}" presName="rootText" presStyleLbl="node4" presStyleIdx="31" presStyleCnt="35">
        <dgm:presLayoutVars>
          <dgm:chPref val="3"/>
        </dgm:presLayoutVars>
      </dgm:prSet>
      <dgm:spPr/>
    </dgm:pt>
    <dgm:pt modelId="{56B29A5B-53E4-4440-930D-894A668694F2}" type="pres">
      <dgm:prSet presAssocID="{183DC24D-191D-4064-B505-74E92103AF39}" presName="rootConnector" presStyleLbl="node4" presStyleIdx="31" presStyleCnt="35"/>
      <dgm:spPr/>
    </dgm:pt>
    <dgm:pt modelId="{8C56633D-ED5F-484F-8131-EC172C2C0E2F}" type="pres">
      <dgm:prSet presAssocID="{183DC24D-191D-4064-B505-74E92103AF39}" presName="hierChild4" presStyleCnt="0"/>
      <dgm:spPr/>
    </dgm:pt>
    <dgm:pt modelId="{3296C7C6-93B2-4428-8855-BB783F0B4351}" type="pres">
      <dgm:prSet presAssocID="{183DC24D-191D-4064-B505-74E92103AF39}" presName="hierChild5" presStyleCnt="0"/>
      <dgm:spPr/>
    </dgm:pt>
    <dgm:pt modelId="{9430FA82-DE7B-4F6B-8B29-80D1973BF968}" type="pres">
      <dgm:prSet presAssocID="{AA39E8F5-80F3-419E-AFD9-BCEAF0ED6ECD}" presName="Name37" presStyleLbl="parChTrans1D4" presStyleIdx="32" presStyleCnt="35"/>
      <dgm:spPr/>
    </dgm:pt>
    <dgm:pt modelId="{CB6BCEC2-07A9-40C7-84F9-521AE0A1D7E9}" type="pres">
      <dgm:prSet presAssocID="{C5495773-FC22-4DD4-BAAA-3269CFBC9C0A}" presName="hierRoot2" presStyleCnt="0">
        <dgm:presLayoutVars>
          <dgm:hierBranch val="init"/>
        </dgm:presLayoutVars>
      </dgm:prSet>
      <dgm:spPr/>
    </dgm:pt>
    <dgm:pt modelId="{3842F96B-9213-49F3-BD96-77DE0756A116}" type="pres">
      <dgm:prSet presAssocID="{C5495773-FC22-4DD4-BAAA-3269CFBC9C0A}" presName="rootComposite" presStyleCnt="0"/>
      <dgm:spPr/>
    </dgm:pt>
    <dgm:pt modelId="{9DD13E32-F1C9-47FB-B006-D304448D4F28}" type="pres">
      <dgm:prSet presAssocID="{C5495773-FC22-4DD4-BAAA-3269CFBC9C0A}" presName="rootText" presStyleLbl="node4" presStyleIdx="32" presStyleCnt="35">
        <dgm:presLayoutVars>
          <dgm:chPref val="3"/>
        </dgm:presLayoutVars>
      </dgm:prSet>
      <dgm:spPr/>
    </dgm:pt>
    <dgm:pt modelId="{3A149038-38E4-418D-B08C-CF57D362448C}" type="pres">
      <dgm:prSet presAssocID="{C5495773-FC22-4DD4-BAAA-3269CFBC9C0A}" presName="rootConnector" presStyleLbl="node4" presStyleIdx="32" presStyleCnt="35"/>
      <dgm:spPr/>
    </dgm:pt>
    <dgm:pt modelId="{3C21715A-6BD2-44B7-A38A-87307654146A}" type="pres">
      <dgm:prSet presAssocID="{C5495773-FC22-4DD4-BAAA-3269CFBC9C0A}" presName="hierChild4" presStyleCnt="0"/>
      <dgm:spPr/>
    </dgm:pt>
    <dgm:pt modelId="{86291ECD-B008-46A2-A582-B50A1CA41862}" type="pres">
      <dgm:prSet presAssocID="{C5495773-FC22-4DD4-BAAA-3269CFBC9C0A}" presName="hierChild5" presStyleCnt="0"/>
      <dgm:spPr/>
    </dgm:pt>
    <dgm:pt modelId="{4713A235-CE59-4085-A2FF-C328DD1F0BDD}" type="pres">
      <dgm:prSet presAssocID="{9526C82E-8319-4FE2-AC9C-CAABAC8A38CD}" presName="Name37" presStyleLbl="parChTrans1D4" presStyleIdx="33" presStyleCnt="35"/>
      <dgm:spPr/>
    </dgm:pt>
    <dgm:pt modelId="{E92E3F02-829C-4896-9A25-30CEC7727B4D}" type="pres">
      <dgm:prSet presAssocID="{EB283594-C0DC-467E-9339-FED1C9859D47}" presName="hierRoot2" presStyleCnt="0">
        <dgm:presLayoutVars>
          <dgm:hierBranch val="init"/>
        </dgm:presLayoutVars>
      </dgm:prSet>
      <dgm:spPr/>
    </dgm:pt>
    <dgm:pt modelId="{5AF0679A-0E08-4E32-AD45-CE1E0F42A183}" type="pres">
      <dgm:prSet presAssocID="{EB283594-C0DC-467E-9339-FED1C9859D47}" presName="rootComposite" presStyleCnt="0"/>
      <dgm:spPr/>
    </dgm:pt>
    <dgm:pt modelId="{1434220F-D7A0-4C78-B702-84446E388A5F}" type="pres">
      <dgm:prSet presAssocID="{EB283594-C0DC-467E-9339-FED1C9859D47}" presName="rootText" presStyleLbl="node4" presStyleIdx="33" presStyleCnt="35">
        <dgm:presLayoutVars>
          <dgm:chPref val="3"/>
        </dgm:presLayoutVars>
      </dgm:prSet>
      <dgm:spPr/>
    </dgm:pt>
    <dgm:pt modelId="{36C388B8-6941-4E25-9AB7-4F41436292B0}" type="pres">
      <dgm:prSet presAssocID="{EB283594-C0DC-467E-9339-FED1C9859D47}" presName="rootConnector" presStyleLbl="node4" presStyleIdx="33" presStyleCnt="35"/>
      <dgm:spPr/>
    </dgm:pt>
    <dgm:pt modelId="{177AF816-D18B-4F4F-9AB8-E444CE707F9F}" type="pres">
      <dgm:prSet presAssocID="{EB283594-C0DC-467E-9339-FED1C9859D47}" presName="hierChild4" presStyleCnt="0"/>
      <dgm:spPr/>
    </dgm:pt>
    <dgm:pt modelId="{B069BAFC-904F-453B-A7EB-32FD3FBC6E4E}" type="pres">
      <dgm:prSet presAssocID="{EB283594-C0DC-467E-9339-FED1C9859D47}" presName="hierChild5" presStyleCnt="0"/>
      <dgm:spPr/>
    </dgm:pt>
    <dgm:pt modelId="{F08F8D3E-AD92-4AE3-B7E4-8A01A0ED1ECA}" type="pres">
      <dgm:prSet presAssocID="{0805F276-8228-4E8E-9416-166E3A49078E}" presName="hierChild5" presStyleCnt="0"/>
      <dgm:spPr/>
    </dgm:pt>
    <dgm:pt modelId="{78AD57E4-369D-4586-B5D2-492CEB4A4B1F}" type="pres">
      <dgm:prSet presAssocID="{BED8FD98-50CD-459D-B5F1-7D13171D8C00}" presName="Name37" presStyleLbl="parChTrans1D4" presStyleIdx="34" presStyleCnt="35"/>
      <dgm:spPr/>
    </dgm:pt>
    <dgm:pt modelId="{4EF9B9FF-A5C6-4852-87DC-F157AAE8A076}" type="pres">
      <dgm:prSet presAssocID="{3BA9BC7F-B8D0-4A1C-9EA9-26AF865E2F6A}" presName="hierRoot2" presStyleCnt="0">
        <dgm:presLayoutVars>
          <dgm:hierBranch val="init"/>
        </dgm:presLayoutVars>
      </dgm:prSet>
      <dgm:spPr/>
    </dgm:pt>
    <dgm:pt modelId="{8811B4A3-2468-4898-9491-684C7F688EB9}" type="pres">
      <dgm:prSet presAssocID="{3BA9BC7F-B8D0-4A1C-9EA9-26AF865E2F6A}" presName="rootComposite" presStyleCnt="0"/>
      <dgm:spPr/>
    </dgm:pt>
    <dgm:pt modelId="{38D9D7A3-9ED1-4FE7-9D9B-654CB15BDDE1}" type="pres">
      <dgm:prSet presAssocID="{3BA9BC7F-B8D0-4A1C-9EA9-26AF865E2F6A}" presName="rootText" presStyleLbl="node4" presStyleIdx="34" presStyleCnt="35">
        <dgm:presLayoutVars>
          <dgm:chPref val="3"/>
        </dgm:presLayoutVars>
      </dgm:prSet>
      <dgm:spPr/>
    </dgm:pt>
    <dgm:pt modelId="{5315E52D-410D-4FC6-ADD5-8C107E281E4E}" type="pres">
      <dgm:prSet presAssocID="{3BA9BC7F-B8D0-4A1C-9EA9-26AF865E2F6A}" presName="rootConnector" presStyleLbl="node4" presStyleIdx="34" presStyleCnt="35"/>
      <dgm:spPr/>
    </dgm:pt>
    <dgm:pt modelId="{67CC2FCC-CAB0-4549-8CAE-5AF1CE5AF677}" type="pres">
      <dgm:prSet presAssocID="{3BA9BC7F-B8D0-4A1C-9EA9-26AF865E2F6A}" presName="hierChild4" presStyleCnt="0"/>
      <dgm:spPr/>
    </dgm:pt>
    <dgm:pt modelId="{3E11DF1F-498E-4902-BC86-5FE7435D3E9D}" type="pres">
      <dgm:prSet presAssocID="{3BA9BC7F-B8D0-4A1C-9EA9-26AF865E2F6A}" presName="hierChild5" presStyleCnt="0"/>
      <dgm:spPr/>
    </dgm:pt>
    <dgm:pt modelId="{2F289190-BD82-4901-9BAF-F2D1519DD5AD}" type="pres">
      <dgm:prSet presAssocID="{FF89E633-117A-49C0-B7B8-C5AFB42B3BCF}" presName="hierChild5" presStyleCnt="0"/>
      <dgm:spPr/>
    </dgm:pt>
    <dgm:pt modelId="{3E36F9D6-1714-4630-BFE0-90A3B1B994EB}" type="pres">
      <dgm:prSet presAssocID="{81780DC6-2F57-4480-BF48-288D4E44996F}" presName="hierChild5" presStyleCnt="0"/>
      <dgm:spPr/>
    </dgm:pt>
    <dgm:pt modelId="{848D8E99-43AE-4734-9CF5-52582DDC10FE}" type="pres">
      <dgm:prSet presAssocID="{95481A22-3754-47ED-A37A-4854278AAD84}" presName="hierChild3" presStyleCnt="0"/>
      <dgm:spPr/>
    </dgm:pt>
  </dgm:ptLst>
  <dgm:cxnLst>
    <dgm:cxn modelId="{6EF72200-27DD-4672-A998-C7DD2D8B4133}" type="presOf" srcId="{5AE416BF-0176-4BD5-9F6A-C919E725A29F}" destId="{2235DB33-CF60-4C4E-A3BD-8396AF1FD963}" srcOrd="0" destOrd="0" presId="urn:microsoft.com/office/officeart/2005/8/layout/orgChart1"/>
    <dgm:cxn modelId="{C0118101-214A-4406-A55E-B72CFA41F954}" type="presOf" srcId="{2426A574-895C-4B18-9782-BF2D329E92C6}" destId="{39C4B3C5-589B-4298-A07A-E546E031E8C3}" srcOrd="1" destOrd="0" presId="urn:microsoft.com/office/officeart/2005/8/layout/orgChart1"/>
    <dgm:cxn modelId="{F9AD1503-9AAE-4F4B-88D7-BA8954DE78BB}" type="presOf" srcId="{0CE680F4-D16E-4319-B523-030A6EDDE57B}" destId="{DE014A40-3D1F-40D2-A1A4-1506FE475D15}" srcOrd="0" destOrd="0" presId="urn:microsoft.com/office/officeart/2005/8/layout/orgChart1"/>
    <dgm:cxn modelId="{F5B0E003-8832-4E7C-8C5B-2C491E10305F}" srcId="{836A0B5A-AB61-4AFD-883A-BCB4093863C0}" destId="{E4493725-07DB-40C8-BC30-CDDB78C21A3F}" srcOrd="0" destOrd="0" parTransId="{573BAAF4-D7F4-4B3B-ABE0-54DAB551E160}" sibTransId="{ACCC32FE-8347-4230-AAE4-8E787AA0CA98}"/>
    <dgm:cxn modelId="{0FF04104-E78A-437B-AE38-0A55CEC9B641}" srcId="{5D182430-8645-46A4-9D46-301096E79D7C}" destId="{BC54C4AA-776B-44DB-BE8D-8985303C9E17}" srcOrd="1" destOrd="0" parTransId="{A09041FC-E135-4F57-9D4D-FAA251674184}" sibTransId="{54B1688C-32C7-4105-A4BF-C083C9BBD3BB}"/>
    <dgm:cxn modelId="{C54C8D04-1E68-4735-8B4E-56E0BD8F2617}" type="presOf" srcId="{81610C97-511B-4AE3-AE39-562A12B2FC5F}" destId="{B1D0FC3E-D28A-478B-BBD5-F5A9E6764BD8}" srcOrd="0" destOrd="0" presId="urn:microsoft.com/office/officeart/2005/8/layout/orgChart1"/>
    <dgm:cxn modelId="{3A387A06-32CE-4FCF-AA87-0CF1833476DC}" type="presOf" srcId="{836A0B5A-AB61-4AFD-883A-BCB4093863C0}" destId="{7EDBE35E-4F50-433F-923B-A4571E567F5C}" srcOrd="0" destOrd="0" presId="urn:microsoft.com/office/officeart/2005/8/layout/orgChart1"/>
    <dgm:cxn modelId="{CBD29407-3080-47D1-8FAE-7ED6CA1EC9C3}" type="presOf" srcId="{3BA04863-8976-4DFF-92CD-8915ACA2829F}" destId="{70D3165D-A4B1-452C-99BA-406118EEA1EF}" srcOrd="1" destOrd="0" presId="urn:microsoft.com/office/officeart/2005/8/layout/orgChart1"/>
    <dgm:cxn modelId="{8C9A2D09-BE18-4EE0-A96B-32199D8118B9}" type="presOf" srcId="{0A644309-554B-4BC2-B286-A91BA9466317}" destId="{6389324D-72B5-4A6F-B1BA-1842FA9DA94B}" srcOrd="0" destOrd="0" presId="urn:microsoft.com/office/officeart/2005/8/layout/orgChart1"/>
    <dgm:cxn modelId="{91A43809-186D-4964-8D8B-EFADEAFF5408}" type="presOf" srcId="{E09E68B1-84D9-448E-84F3-E1200C35762F}" destId="{E29A1053-E613-4D93-87C6-61584A7339E8}" srcOrd="0" destOrd="0" presId="urn:microsoft.com/office/officeart/2005/8/layout/orgChart1"/>
    <dgm:cxn modelId="{9BB1E909-B89F-491D-ADFA-4E0A3B16660F}" type="presOf" srcId="{9BDB2EC9-C744-4120-970F-231B124EADD0}" destId="{82127B07-D2DE-4CE8-A334-D3B7B9EBFDB5}" srcOrd="0" destOrd="0" presId="urn:microsoft.com/office/officeart/2005/8/layout/orgChart1"/>
    <dgm:cxn modelId="{82663D0B-ACCA-486C-A971-08AFB5120D80}" type="presOf" srcId="{A36E2FAE-907A-4489-B0F6-6E4A43B34D22}" destId="{769AEC4E-A255-480A-8C53-EBFD96D5BF27}" srcOrd="0" destOrd="0" presId="urn:microsoft.com/office/officeart/2005/8/layout/orgChart1"/>
    <dgm:cxn modelId="{4910140C-4117-4B69-8D2C-9060BAD370F2}" type="presOf" srcId="{9851E92D-E937-4394-9D24-138BA9657DB8}" destId="{026D58B4-30DB-4A97-A104-474B8CDFFF6C}" srcOrd="0" destOrd="0" presId="urn:microsoft.com/office/officeart/2005/8/layout/orgChart1"/>
    <dgm:cxn modelId="{8A2D600D-6D34-49CF-8EC1-3AF70EED124E}" type="presOf" srcId="{5195B32E-7E6C-4331-A579-20C307B1BEB0}" destId="{D3DED736-D7E0-4BE1-80E4-4BA8DAF0BB5A}" srcOrd="0" destOrd="0" presId="urn:microsoft.com/office/officeart/2005/8/layout/orgChart1"/>
    <dgm:cxn modelId="{93DBD50D-021A-463C-A633-EA773517BDE2}" type="presOf" srcId="{0805F276-8228-4E8E-9416-166E3A49078E}" destId="{36092C5C-9E30-47B6-AD23-298A64315AD6}" srcOrd="0" destOrd="0" presId="urn:microsoft.com/office/officeart/2005/8/layout/orgChart1"/>
    <dgm:cxn modelId="{23FE300F-2A26-4B30-A0AC-C7A21655C569}" type="presOf" srcId="{D107D936-693B-4366-8BD9-D6CD4EB9A2E8}" destId="{966F6465-F868-4733-AAC6-198955321DBC}" srcOrd="0" destOrd="0" presId="urn:microsoft.com/office/officeart/2005/8/layout/orgChart1"/>
    <dgm:cxn modelId="{73396710-5597-4C26-83DE-0F60368CC207}" type="presOf" srcId="{95481A22-3754-47ED-A37A-4854278AAD84}" destId="{BEAF4001-C0C2-4BC3-98CD-420B796766C1}" srcOrd="0" destOrd="0" presId="urn:microsoft.com/office/officeart/2005/8/layout/orgChart1"/>
    <dgm:cxn modelId="{6950F010-8714-4F0E-A5E0-75E20F5373D0}" type="presOf" srcId="{B60CD8C5-546A-4800-8E11-AD9EA84FA9DF}" destId="{719F6322-A8D2-4181-8E63-3D89BFE8D392}" srcOrd="1" destOrd="0" presId="urn:microsoft.com/office/officeart/2005/8/layout/orgChart1"/>
    <dgm:cxn modelId="{E246CE12-B59A-4E7F-8403-30D1AE1CD7FB}" type="presOf" srcId="{EB283594-C0DC-467E-9339-FED1C9859D47}" destId="{36C388B8-6941-4E25-9AB7-4F41436292B0}" srcOrd="1" destOrd="0" presId="urn:microsoft.com/office/officeart/2005/8/layout/orgChart1"/>
    <dgm:cxn modelId="{BC271013-8A1C-435E-BC3D-FB4855025693}" type="presOf" srcId="{D282E78D-B74B-4C80-A64E-D54E8692375E}" destId="{AC483321-E6F7-4CF6-ADB7-5F3DC3CE6ED4}" srcOrd="1" destOrd="0" presId="urn:microsoft.com/office/officeart/2005/8/layout/orgChart1"/>
    <dgm:cxn modelId="{3A66F213-2F06-42D1-A34A-7BE9B40010E7}" type="presOf" srcId="{FB19DCF4-C0BD-4A0E-9112-1F026ED4890F}" destId="{CA6F8F34-19F4-4D50-B97F-AA73ACA928BD}" srcOrd="0" destOrd="0" presId="urn:microsoft.com/office/officeart/2005/8/layout/orgChart1"/>
    <dgm:cxn modelId="{F73F4014-69F6-4D76-9484-A84F85A12A83}" srcId="{FF89E633-117A-49C0-B7B8-C5AFB42B3BCF}" destId="{0805F276-8228-4E8E-9416-166E3A49078E}" srcOrd="0" destOrd="0" parTransId="{318420FA-05F1-4795-A5AC-010137C863BF}" sibTransId="{F37671BA-00A8-4DB9-B29C-D3CBBC2AAFE0}"/>
    <dgm:cxn modelId="{765F4B14-CB32-49EA-80A0-AE446E18356F}" type="presOf" srcId="{F21822AD-5699-48E7-A9D8-7EEEF8BE4238}" destId="{47DFEF33-A1D6-41B1-AFB1-CAAD9B150406}" srcOrd="0" destOrd="0" presId="urn:microsoft.com/office/officeart/2005/8/layout/orgChart1"/>
    <dgm:cxn modelId="{FE6ACE16-9BB4-4A24-A04F-C9D60E9EED69}" srcId="{D282E78D-B74B-4C80-A64E-D54E8692375E}" destId="{AFCA78CD-2BD6-48F9-A268-740C0BDEB942}" srcOrd="0" destOrd="0" parTransId="{E577D127-7BAC-42C1-8E48-794B8013AC5E}" sibTransId="{75150F21-5D58-4812-82A6-3A5C6FCBC941}"/>
    <dgm:cxn modelId="{1CA5D916-E006-4D95-BDFE-F72CCBBB1FAF}" type="presOf" srcId="{F958A522-0DC5-4B9D-8CCA-EA54C60718DA}" destId="{6A03B3AC-0659-4BE3-B0E3-FAA7E46E541C}" srcOrd="0" destOrd="0" presId="urn:microsoft.com/office/officeart/2005/8/layout/orgChart1"/>
    <dgm:cxn modelId="{00C4E518-163D-4351-B173-F23E3BC33963}" type="presOf" srcId="{2498C730-0D57-4E16-886D-0F9AC09A8D49}" destId="{B1FC4650-1C4E-41C5-8121-B47C1CE5B532}" srcOrd="1" destOrd="0" presId="urn:microsoft.com/office/officeart/2005/8/layout/orgChart1"/>
    <dgm:cxn modelId="{EB6F6619-0DA1-4B40-B198-BA438AD517CB}" type="presOf" srcId="{FF89E633-117A-49C0-B7B8-C5AFB42B3BCF}" destId="{D811CFBB-2BFA-486E-88B3-3CB5721EBC26}" srcOrd="1" destOrd="0" presId="urn:microsoft.com/office/officeart/2005/8/layout/orgChart1"/>
    <dgm:cxn modelId="{12B7461A-490A-45F7-8D42-4747ABE1D9EF}" type="presOf" srcId="{8957D521-93FE-46EB-9BCD-C3CC2AABC62B}" destId="{E2EFB735-D81E-4F20-8A79-EC1C744A683A}" srcOrd="1" destOrd="0" presId="urn:microsoft.com/office/officeart/2005/8/layout/orgChart1"/>
    <dgm:cxn modelId="{1A67791C-8EF7-4CE3-915E-9479B2426161}" type="presOf" srcId="{BED8FD98-50CD-459D-B5F1-7D13171D8C00}" destId="{78AD57E4-369D-4586-B5D2-492CEB4A4B1F}" srcOrd="0" destOrd="0" presId="urn:microsoft.com/office/officeart/2005/8/layout/orgChart1"/>
    <dgm:cxn modelId="{538E751D-D1B3-4438-9992-5702016ACFB2}" type="presOf" srcId="{BC54C4AA-776B-44DB-BE8D-8985303C9E17}" destId="{A593CDE7-C6DB-4539-A26D-573F9576088F}" srcOrd="1" destOrd="0" presId="urn:microsoft.com/office/officeart/2005/8/layout/orgChart1"/>
    <dgm:cxn modelId="{E7DD2E20-A257-4EDF-9B03-29F87ECF2695}" type="presOf" srcId="{5195B32E-7E6C-4331-A579-20C307B1BEB0}" destId="{2E70BB41-32BF-44F0-BFEC-7AA981CD8978}" srcOrd="1" destOrd="0" presId="urn:microsoft.com/office/officeart/2005/8/layout/orgChart1"/>
    <dgm:cxn modelId="{9C96F321-3210-4ABC-905F-3814B1B1934E}" type="presOf" srcId="{81780DC6-2F57-4480-BF48-288D4E44996F}" destId="{CD29265F-DD98-4542-9837-555B19E7017E}" srcOrd="1" destOrd="0" presId="urn:microsoft.com/office/officeart/2005/8/layout/orgChart1"/>
    <dgm:cxn modelId="{82EB2523-C4F3-4F32-A7F0-3C8461781151}" srcId="{5195B32E-7E6C-4331-A579-20C307B1BEB0}" destId="{99DAD5D9-24C9-4E01-B600-9C7C40ED5583}" srcOrd="2" destOrd="0" parTransId="{11827964-04A5-4EEA-92F3-ED5F782F769F}" sibTransId="{1D997D3C-98DC-48A4-AF32-314AE2F5628A}"/>
    <dgm:cxn modelId="{D536A223-51B6-4791-84B9-52B5CE9E4DCA}" type="presOf" srcId="{AD2E4C51-68E5-4A0A-9364-4F02A6A4D2CA}" destId="{753D4E16-8106-42F0-8CA9-83608FCBE263}" srcOrd="0" destOrd="0" presId="urn:microsoft.com/office/officeart/2005/8/layout/orgChart1"/>
    <dgm:cxn modelId="{DDFA2F24-F062-4308-85A0-4E4EC5FA8FE5}" type="presOf" srcId="{E66671BA-56A0-4BAC-A8DA-A004C753DC8E}" destId="{AE7CB64E-4E8A-4D9C-B2BA-779E337A7362}" srcOrd="0" destOrd="0" presId="urn:microsoft.com/office/officeart/2005/8/layout/orgChart1"/>
    <dgm:cxn modelId="{C7DF4A24-6DC4-48C9-BFAA-5BCE3C86BDA0}" srcId="{E98ABAA5-AAF7-4CF3-8C3F-097FF6ECAF84}" destId="{151F5C45-CF5E-4286-8255-AFFD6170A237}" srcOrd="1" destOrd="0" parTransId="{73CB4A22-246A-41F0-82CC-E5A34A604A12}" sibTransId="{CFA9968D-3F11-4F54-8D05-7F33546F8720}"/>
    <dgm:cxn modelId="{1805EB24-2643-41F8-8C91-567ACE373E51}" type="presOf" srcId="{23D79181-7221-41FA-8F86-34F1EB34F162}" destId="{9097A012-8AE9-4F75-ACC1-F2E263159C3A}" srcOrd="1" destOrd="0" presId="urn:microsoft.com/office/officeart/2005/8/layout/orgChart1"/>
    <dgm:cxn modelId="{37F5BF25-2569-4641-94C7-BA4140669DC6}" type="presOf" srcId="{E66671BA-56A0-4BAC-A8DA-A004C753DC8E}" destId="{67399D01-60EB-4C8C-8BAA-71CC02E5BE89}" srcOrd="1" destOrd="0" presId="urn:microsoft.com/office/officeart/2005/8/layout/orgChart1"/>
    <dgm:cxn modelId="{F4CB1B26-8080-476B-83C5-1DA0709044AD}" type="presOf" srcId="{11827964-04A5-4EEA-92F3-ED5F782F769F}" destId="{1B891A99-2CD2-4014-A39C-998554C06562}" srcOrd="0" destOrd="0" presId="urn:microsoft.com/office/officeart/2005/8/layout/orgChart1"/>
    <dgm:cxn modelId="{F374FF2A-3127-4196-B5C9-D4FA1883FACD}" srcId="{FF89E633-117A-49C0-B7B8-C5AFB42B3BCF}" destId="{3BA9BC7F-B8D0-4A1C-9EA9-26AF865E2F6A}" srcOrd="1" destOrd="0" parTransId="{BED8FD98-50CD-459D-B5F1-7D13171D8C00}" sibTransId="{9FD07ABE-A0F6-46AB-8D04-1FD1AA237624}"/>
    <dgm:cxn modelId="{51DC392B-9DE9-43D7-929B-E9059DAE4541}" srcId="{95481A22-3754-47ED-A37A-4854278AAD84}" destId="{81780DC6-2F57-4480-BF48-288D4E44996F}" srcOrd="2" destOrd="0" parTransId="{C9EA286A-6127-4A5C-BF71-771A7C5C3282}" sibTransId="{3562557C-718B-41AE-9D30-978B1F0CD8A1}"/>
    <dgm:cxn modelId="{2E07462D-8F55-41A1-B5C0-B5D60DACB918}" srcId="{8957D521-93FE-46EB-9BCD-C3CC2AABC62B}" destId="{2498C730-0D57-4E16-886D-0F9AC09A8D49}" srcOrd="0" destOrd="0" parTransId="{2330668E-AE88-4912-8893-EBDF5ABA47E3}" sibTransId="{F3C92EAB-F826-4B51-823F-FB887429722C}"/>
    <dgm:cxn modelId="{CA607F2D-AF21-4FA9-B35F-F6C540AD521B}" srcId="{81780DC6-2F57-4480-BF48-288D4E44996F}" destId="{FF89E633-117A-49C0-B7B8-C5AFB42B3BCF}" srcOrd="5" destOrd="0" parTransId="{873E54D1-AEBE-43E3-BB6C-F2B3477BC2A9}" sibTransId="{5EEFA1AF-D057-4357-A917-AEBC112C2DFD}"/>
    <dgm:cxn modelId="{4268A52D-09E8-49B4-B467-008F4D6F849D}" type="presOf" srcId="{F5B834C6-15D9-42AE-8378-6170CAB68074}" destId="{3E7D316C-B4D4-43AE-BD17-77D33552795E}" srcOrd="0" destOrd="0" presId="urn:microsoft.com/office/officeart/2005/8/layout/orgChart1"/>
    <dgm:cxn modelId="{359B302E-0578-4025-ACE1-6DAB07EF8C6B}" type="presOf" srcId="{0805F276-8228-4E8E-9416-166E3A49078E}" destId="{93C5C40A-6B66-4F09-A91C-48DE2C1EBC65}" srcOrd="1" destOrd="0" presId="urn:microsoft.com/office/officeart/2005/8/layout/orgChart1"/>
    <dgm:cxn modelId="{1541452E-2A9F-4FDA-8898-D24810839A08}" srcId="{0805F276-8228-4E8E-9416-166E3A49078E}" destId="{EB283594-C0DC-467E-9339-FED1C9859D47}" srcOrd="3" destOrd="0" parTransId="{9526C82E-8319-4FE2-AC9C-CAABAC8A38CD}" sibTransId="{9DCE4978-30E7-456D-AF96-26C533404F99}"/>
    <dgm:cxn modelId="{C2CD822E-3D2F-441F-A323-3EBE03D60EAC}" srcId="{2498C730-0D57-4E16-886D-0F9AC09A8D49}" destId="{43EAE2D8-A817-4FC1-A7A7-B7B36F1B941E}" srcOrd="1" destOrd="0" parTransId="{1BDEC943-B3BF-427F-82C5-42E61D8362D7}" sibTransId="{CBF94055-331A-48F3-8600-9EA6917166F3}"/>
    <dgm:cxn modelId="{B9312731-CCE9-4CB7-99F2-F201FD64C5D0}" type="presOf" srcId="{87755321-C23E-4BE6-B0D0-58ED19E34294}" destId="{B3A21D67-7063-42CC-AED1-BF0C19858177}" srcOrd="0" destOrd="0" presId="urn:microsoft.com/office/officeart/2005/8/layout/orgChart1"/>
    <dgm:cxn modelId="{385DD632-1084-48E0-8CE1-6A1BEA0EBFE5}" type="presOf" srcId="{573BAAF4-D7F4-4B3B-ABE0-54DAB551E160}" destId="{403DEB3E-ABB8-48BC-A262-0C9F89FAF8C5}" srcOrd="0" destOrd="0" presId="urn:microsoft.com/office/officeart/2005/8/layout/orgChart1"/>
    <dgm:cxn modelId="{1AC78F33-2178-4D9E-8FBF-27A09015908D}" srcId="{2426A574-895C-4B18-9782-BF2D329E92C6}" destId="{836A0B5A-AB61-4AFD-883A-BCB4093863C0}" srcOrd="0" destOrd="0" parTransId="{FF775930-58DF-45B5-AF25-E7F79E802FEC}" sibTransId="{5B4BBC76-41B9-42C4-B7D9-3F9421A5CC17}"/>
    <dgm:cxn modelId="{17F19A37-AC0F-43A3-9909-06736EC95FA3}" type="presOf" srcId="{DD09BB56-3982-4037-86CF-2C3ECB1CF324}" destId="{1114BEC3-EDC3-4561-9C03-7A0029664188}" srcOrd="1" destOrd="0" presId="urn:microsoft.com/office/officeart/2005/8/layout/orgChart1"/>
    <dgm:cxn modelId="{7BECCD37-780B-4521-A748-3D99EA5B18E3}" type="presOf" srcId="{841A5666-AC1F-4114-BE83-48F8E0909CCA}" destId="{D856E2AA-5AE9-411B-8385-1A1C33975335}" srcOrd="1" destOrd="0" presId="urn:microsoft.com/office/officeart/2005/8/layout/orgChart1"/>
    <dgm:cxn modelId="{A0D11A38-889B-4C7C-9CA7-C1A6B295A164}" type="presOf" srcId="{E09E68B1-84D9-448E-84F3-E1200C35762F}" destId="{646176A6-7AF2-46E9-8FDE-AD19F7A92572}" srcOrd="1" destOrd="0" presId="urn:microsoft.com/office/officeart/2005/8/layout/orgChart1"/>
    <dgm:cxn modelId="{F74BA938-68FC-4B45-8C9A-F17B517CE457}" srcId="{D282E78D-B74B-4C80-A64E-D54E8692375E}" destId="{87755321-C23E-4BE6-B0D0-58ED19E34294}" srcOrd="1" destOrd="0" parTransId="{096D2951-7616-46B2-BEAE-3BFB96C32464}" sibTransId="{A540529C-0521-46AD-861C-66BEF4B669D5}"/>
    <dgm:cxn modelId="{A08F0D39-A7D8-4302-99D2-3BD03FD0F7AB}" type="presOf" srcId="{3BA9BC7F-B8D0-4A1C-9EA9-26AF865E2F6A}" destId="{5315E52D-410D-4FC6-ADD5-8C107E281E4E}" srcOrd="1" destOrd="0" presId="urn:microsoft.com/office/officeart/2005/8/layout/orgChart1"/>
    <dgm:cxn modelId="{A0A0B239-8A37-4397-B832-EA2C952582BF}" type="presOf" srcId="{3BA04863-8976-4DFF-92CD-8915ACA2829F}" destId="{B246B566-4E5D-4CF3-9EE6-DD64A02FD60F}" srcOrd="0" destOrd="0" presId="urn:microsoft.com/office/officeart/2005/8/layout/orgChart1"/>
    <dgm:cxn modelId="{FA48233A-0A6D-417E-B87D-21AC7E011B67}" type="presOf" srcId="{2E0694AF-301E-4FAC-8929-D14B602DAEDB}" destId="{FC9656B0-BEB4-4328-B3B9-A73E3924A0D0}" srcOrd="1" destOrd="0" presId="urn:microsoft.com/office/officeart/2005/8/layout/orgChart1"/>
    <dgm:cxn modelId="{DAB99E3A-C962-483D-A340-E1C2A5295D5C}" type="presOf" srcId="{43EAE2D8-A817-4FC1-A7A7-B7B36F1B941E}" destId="{F346AF46-F03A-433F-AB41-DC296F3F83FB}" srcOrd="1" destOrd="0" presId="urn:microsoft.com/office/officeart/2005/8/layout/orgChart1"/>
    <dgm:cxn modelId="{34FF373F-E7E2-44B2-9387-2B95F1AF189E}" type="presOf" srcId="{B60CD8C5-546A-4800-8E11-AD9EA84FA9DF}" destId="{FC76FC98-CA94-4B47-BF59-25C97D56E5B7}" srcOrd="0" destOrd="0" presId="urn:microsoft.com/office/officeart/2005/8/layout/orgChart1"/>
    <dgm:cxn modelId="{85705D3F-63C5-48C5-898C-881146F49A6F}" srcId="{81780DC6-2F57-4480-BF48-288D4E44996F}" destId="{D282E78D-B74B-4C80-A64E-D54E8692375E}" srcOrd="4" destOrd="0" parTransId="{551ADA2F-E7FB-4F4F-BE21-D28EA2C1418B}" sibTransId="{1D774FDB-83CC-4822-94E7-9F775D18234C}"/>
    <dgm:cxn modelId="{F5F1BF5C-2FFB-4E65-BD80-D151834D9BE3}" type="presOf" srcId="{507AE884-E31D-4205-B451-D29F41A30919}" destId="{81A8E56C-5708-434C-9B0B-FEDB8CA4345D}" srcOrd="0" destOrd="0" presId="urn:microsoft.com/office/officeart/2005/8/layout/orgChart1"/>
    <dgm:cxn modelId="{C831B75D-DCD5-4A29-97A2-C496099BD3E9}" type="presOf" srcId="{95481A22-3754-47ED-A37A-4854278AAD84}" destId="{4ECC67AF-B718-46E1-8537-9313FD7667EC}" srcOrd="1" destOrd="0" presId="urn:microsoft.com/office/officeart/2005/8/layout/orgChart1"/>
    <dgm:cxn modelId="{82ABBB5D-CB80-426B-85E4-1B79D5CDF5E0}" type="presOf" srcId="{2E0694AF-301E-4FAC-8929-D14B602DAEDB}" destId="{40582B0E-DAD8-4F0D-9DAE-19A370E4C050}" srcOrd="0" destOrd="0" presId="urn:microsoft.com/office/officeart/2005/8/layout/orgChart1"/>
    <dgm:cxn modelId="{6828155E-A833-4984-814D-3F4DA7441E69}" type="presOf" srcId="{16FB49B1-C01A-480B-9369-15E54C5CF978}" destId="{9E6743E6-7F65-42E6-8BAA-F9A51A1EBC10}" srcOrd="0" destOrd="0" presId="urn:microsoft.com/office/officeart/2005/8/layout/orgChart1"/>
    <dgm:cxn modelId="{1BD6E85F-A1E0-4AB2-99E5-7D020FB1C994}" type="presOf" srcId="{5D182430-8645-46A4-9D46-301096E79D7C}" destId="{C2DEB5BC-6D9D-4300-9BE3-DF6BD62B75AC}" srcOrd="0" destOrd="0" presId="urn:microsoft.com/office/officeart/2005/8/layout/orgChart1"/>
    <dgm:cxn modelId="{A35E9060-4B22-45FA-9CFB-78C94DA51E0A}" type="presOf" srcId="{912237E8-E031-4683-8EEE-883E2CDF599E}" destId="{15096DF8-7214-49E6-ADE0-36036B3ABD0E}" srcOrd="0" destOrd="0" presId="urn:microsoft.com/office/officeart/2005/8/layout/orgChart1"/>
    <dgm:cxn modelId="{89E42F41-157B-4D68-B44B-FD83FBE3AC21}" srcId="{0805F276-8228-4E8E-9416-166E3A49078E}" destId="{183DC24D-191D-4064-B505-74E92103AF39}" srcOrd="1" destOrd="0" parTransId="{F21822AD-5699-48E7-A9D8-7EEEF8BE4238}" sibTransId="{FB9E0FB5-2C7D-4302-8109-4AE945FA2960}"/>
    <dgm:cxn modelId="{55EF4961-EBA0-49C9-A078-923C10B24E1B}" srcId="{81780DC6-2F57-4480-BF48-288D4E44996F}" destId="{E98ABAA5-AAF7-4CF3-8C3F-097FF6ECAF84}" srcOrd="3" destOrd="0" parTransId="{F96A8E41-6DD1-4ECD-9D88-453D133D0A24}" sibTransId="{D3D8C98A-3A7B-45FE-AD3B-281134E5B080}"/>
    <dgm:cxn modelId="{15987E41-C813-4F8F-B3C9-F581E38A082E}" type="presOf" srcId="{171C81AF-43B2-464C-A683-272EEF849BBC}" destId="{E6458471-6064-49A6-8DA3-65A00AD9A730}" srcOrd="1" destOrd="0" presId="urn:microsoft.com/office/officeart/2005/8/layout/orgChart1"/>
    <dgm:cxn modelId="{7C311743-332A-4954-B8D3-6121393DD4B5}" srcId="{23D79181-7221-41FA-8F86-34F1EB34F162}" destId="{DD09BB56-3982-4037-86CF-2C3ECB1CF324}" srcOrd="0" destOrd="0" parTransId="{96AAB9FD-F108-4FAF-82D7-4E47D4BA5E39}" sibTransId="{381F3EC6-879F-4DB9-9FEF-AB721C568219}"/>
    <dgm:cxn modelId="{5F372243-34CF-42D5-99BD-044D89CEF9DF}" type="presOf" srcId="{2330668E-AE88-4912-8893-EBDF5ABA47E3}" destId="{A802D42F-A2E8-440F-99E8-3BAA9BD2954D}" srcOrd="0" destOrd="0" presId="urn:microsoft.com/office/officeart/2005/8/layout/orgChart1"/>
    <dgm:cxn modelId="{6DAF4164-8074-4542-8A53-A80BFB8C410E}" type="presOf" srcId="{1864A581-5A83-4364-946C-0EF6724B0370}" destId="{49F34F1D-AF8B-4233-A52A-FACF906AF5B4}" srcOrd="0" destOrd="0" presId="urn:microsoft.com/office/officeart/2005/8/layout/orgChart1"/>
    <dgm:cxn modelId="{78CFA664-F31B-4DEF-A404-D2A43956D8A8}" type="presOf" srcId="{912237E8-E031-4683-8EEE-883E2CDF599E}" destId="{D7A3EBEB-77B5-4769-85BD-CD6490F2ED9D}" srcOrd="1" destOrd="0" presId="urn:microsoft.com/office/officeart/2005/8/layout/orgChart1"/>
    <dgm:cxn modelId="{D6C9D164-F2F6-48EE-9E2A-8C2D6AAE2D4A}" type="presOf" srcId="{BC54C4AA-776B-44DB-BE8D-8985303C9E17}" destId="{F8132DE9-7C72-4E4C-921B-3BC675A7750E}" srcOrd="0" destOrd="0" presId="urn:microsoft.com/office/officeart/2005/8/layout/orgChart1"/>
    <dgm:cxn modelId="{72642E65-0E7B-4933-8900-01C9BCAA70C8}" type="presOf" srcId="{F636E504-23F8-4524-AF34-3190D1FF4AEA}" destId="{85D9FF7D-9092-4C96-9D3E-10E6E076D395}" srcOrd="0" destOrd="0" presId="urn:microsoft.com/office/officeart/2005/8/layout/orgChart1"/>
    <dgm:cxn modelId="{A93CA865-325A-48EB-81D5-6EF5853B8764}" type="presOf" srcId="{0347C250-1A59-42A8-BAB8-9D5C1DEED68F}" destId="{BF8F5EA1-0588-47E8-A183-6DF8042A05B1}" srcOrd="1" destOrd="0" presId="urn:microsoft.com/office/officeart/2005/8/layout/orgChart1"/>
    <dgm:cxn modelId="{7E00FD65-ACFC-4F8D-AABA-82E2B8DAC7FA}" type="presOf" srcId="{6ACA7434-E115-47ED-AB16-E39B712193D6}" destId="{2BF8119A-FB7B-4114-8EAE-654094557FBC}" srcOrd="1" destOrd="0" presId="urn:microsoft.com/office/officeart/2005/8/layout/orgChart1"/>
    <dgm:cxn modelId="{AF670967-B652-4288-9D9B-F3F058D51014}" type="presOf" srcId="{11012DBC-0221-4D37-9145-D9B2EF934A39}" destId="{63307B70-C995-4CCC-BFE3-C7874A703894}" srcOrd="0" destOrd="0" presId="urn:microsoft.com/office/officeart/2005/8/layout/orgChart1"/>
    <dgm:cxn modelId="{45191947-8A7A-4B5B-B0BA-DD31BBE3A85C}" type="presOf" srcId="{AE24570C-B24A-4C91-92B9-5D8B34793705}" destId="{2CD17274-F3FD-4C9B-99F2-5B7D69F76C2A}" srcOrd="0" destOrd="0" presId="urn:microsoft.com/office/officeart/2005/8/layout/orgChart1"/>
    <dgm:cxn modelId="{A64EE667-6B24-41C4-A171-413E77CE3A91}" type="presOf" srcId="{11012DBC-0221-4D37-9145-D9B2EF934A39}" destId="{6B5210E3-4EC2-47BF-94D4-946325C35CBB}" srcOrd="1" destOrd="0" presId="urn:microsoft.com/office/officeart/2005/8/layout/orgChart1"/>
    <dgm:cxn modelId="{30211A49-E542-454A-87DE-B2082FC22610}" type="presOf" srcId="{2426A574-895C-4B18-9782-BF2D329E92C6}" destId="{83CB5B4D-CB75-47A6-80B5-3DB9D88BCF31}" srcOrd="0" destOrd="0" presId="urn:microsoft.com/office/officeart/2005/8/layout/orgChart1"/>
    <dgm:cxn modelId="{EE4BCE49-3BC0-4172-BB15-989F335A1EC8}" type="presOf" srcId="{DDC09CAA-6969-48DF-957B-60E12F92DD8C}" destId="{1731292A-28E8-4D69-9964-92BF606141AE}" srcOrd="0" destOrd="0" presId="urn:microsoft.com/office/officeart/2005/8/layout/orgChart1"/>
    <dgm:cxn modelId="{EEB9BE4A-ECD7-4A81-BA31-2F8B8BE40BD6}" srcId="{E98ABAA5-AAF7-4CF3-8C3F-097FF6ECAF84}" destId="{11012DBC-0221-4D37-9145-D9B2EF934A39}" srcOrd="0" destOrd="0" parTransId="{8C5DB4AC-DE8E-4BEA-8B8C-0C7AA127BA49}" sibTransId="{7A59B299-5E4D-4CF9-BB6E-2972A9E5189C}"/>
    <dgm:cxn modelId="{A67B216B-D915-43F3-8C92-58E095657176}" type="presOf" srcId="{873E54D1-AEBE-43E3-BB6C-F2B3477BC2A9}" destId="{93804B50-4352-4728-A2A7-D116D286F9BA}" srcOrd="0" destOrd="0" presId="urn:microsoft.com/office/officeart/2005/8/layout/orgChart1"/>
    <dgm:cxn modelId="{DD1DCD4B-4D70-4FF7-A6CD-2ED4C52692F6}" type="presOf" srcId="{99DAD5D9-24C9-4E01-B600-9C7C40ED5583}" destId="{F7F5ED3F-6A5E-4472-A350-D90CBB805F91}" srcOrd="1" destOrd="0" presId="urn:microsoft.com/office/officeart/2005/8/layout/orgChart1"/>
    <dgm:cxn modelId="{73A0D06B-7BD5-4A3B-8D8B-6AF519122804}" type="presOf" srcId="{EB283594-C0DC-467E-9339-FED1C9859D47}" destId="{1434220F-D7A0-4C78-B702-84446E388A5F}" srcOrd="0" destOrd="0" presId="urn:microsoft.com/office/officeart/2005/8/layout/orgChart1"/>
    <dgm:cxn modelId="{BD8F3A4C-B155-4020-BE0B-1DEABE830812}" type="presOf" srcId="{6ACA7434-E115-47ED-AB16-E39B712193D6}" destId="{6C5DE4F3-697B-448B-B0EA-A1BBD0F1F115}" srcOrd="0" destOrd="0" presId="urn:microsoft.com/office/officeart/2005/8/layout/orgChart1"/>
    <dgm:cxn modelId="{B0DCE64D-207E-4C95-80A3-7B1DB914F7A5}" type="presOf" srcId="{C5495773-FC22-4DD4-BAAA-3269CFBC9C0A}" destId="{3A149038-38E4-418D-B08C-CF57D362448C}" srcOrd="1" destOrd="0" presId="urn:microsoft.com/office/officeart/2005/8/layout/orgChart1"/>
    <dgm:cxn modelId="{032B014E-72CF-402A-98DF-26E870149E78}" type="presOf" srcId="{9526C82E-8319-4FE2-AC9C-CAABAC8A38CD}" destId="{4713A235-CE59-4085-A2FF-C328DD1F0BDD}" srcOrd="0" destOrd="0" presId="urn:microsoft.com/office/officeart/2005/8/layout/orgChart1"/>
    <dgm:cxn modelId="{398B264F-76AD-4562-A4AA-C4A7ED2E5D1A}" type="presOf" srcId="{4EF6FF5C-D790-407A-AFB3-6E0EED062750}" destId="{313F83F5-4FD3-4144-8E90-48531397B1F7}" srcOrd="1" destOrd="0" presId="urn:microsoft.com/office/officeart/2005/8/layout/orgChart1"/>
    <dgm:cxn modelId="{85C2706F-9950-4534-808F-A490A24C884B}" type="presOf" srcId="{5CC46982-77E3-40ED-8742-AAEE721C77E0}" destId="{7431F3B6-83B1-4FDD-9FD8-157C6A540B5D}" srcOrd="0" destOrd="0" presId="urn:microsoft.com/office/officeart/2005/8/layout/orgChart1"/>
    <dgm:cxn modelId="{2CD80150-A11C-43E4-84C5-26559B488138}" type="presOf" srcId="{76A24815-E8B5-41E9-AE9E-5AED1DEA3431}" destId="{C7212E1E-A8FE-4D69-B9E5-E441AE315D83}" srcOrd="0" destOrd="0" presId="urn:microsoft.com/office/officeart/2005/8/layout/orgChart1"/>
    <dgm:cxn modelId="{FA4DE072-0009-40B7-8D23-87CE6C7F6EB5}" type="presOf" srcId="{F5B834C6-15D9-42AE-8378-6170CAB68074}" destId="{CD212A03-A005-4C55-AE7E-61381A3DDA87}" srcOrd="1" destOrd="0" presId="urn:microsoft.com/office/officeart/2005/8/layout/orgChart1"/>
    <dgm:cxn modelId="{7EECBF53-4B7D-4F55-BD50-5FCE5555ACA4}" type="presOf" srcId="{AFCA78CD-2BD6-48F9-A268-740C0BDEB942}" destId="{9C21344B-FEF7-48F8-9435-55354DA65E7A}" srcOrd="0" destOrd="0" presId="urn:microsoft.com/office/officeart/2005/8/layout/orgChart1"/>
    <dgm:cxn modelId="{CFA62F54-730B-47DE-834B-D6CCF22244C5}" type="presOf" srcId="{183DC24D-191D-4064-B505-74E92103AF39}" destId="{5170798D-4531-4DA7-899C-7FA2DC115F3E}" srcOrd="0" destOrd="0" presId="urn:microsoft.com/office/officeart/2005/8/layout/orgChart1"/>
    <dgm:cxn modelId="{002BDB74-D4CE-49FD-8DF5-07101648AE11}" type="presOf" srcId="{EE9C9FF6-9B42-4C43-B7B1-517657388C75}" destId="{8DD7F528-2249-43C1-A037-BBA97E5FE383}" srcOrd="1" destOrd="0" presId="urn:microsoft.com/office/officeart/2005/8/layout/orgChart1"/>
    <dgm:cxn modelId="{F7AC3C75-B995-4850-BE79-2DE5347BFADD}" type="presOf" srcId="{282628A3-388B-4BF0-BF1F-1DA818C9DEB4}" destId="{09895AB2-BC46-491B-A29B-0FBD19CB6D35}" srcOrd="0" destOrd="0" presId="urn:microsoft.com/office/officeart/2005/8/layout/orgChart1"/>
    <dgm:cxn modelId="{C4B77675-327D-4651-BDA2-51D561A14215}" type="presOf" srcId="{99DAD5D9-24C9-4E01-B600-9C7C40ED5583}" destId="{22BB5DBD-701C-473B-9E3D-5037212B5958}" srcOrd="0" destOrd="0" presId="urn:microsoft.com/office/officeart/2005/8/layout/orgChart1"/>
    <dgm:cxn modelId="{2ADEA555-06BB-4C46-A0B5-9A7DCFB9D4EF}" type="presOf" srcId="{7B3EE58D-A433-4CA2-8CB4-BA36C0552588}" destId="{15E63CB6-BF45-416E-806A-A9C88F0FAC15}" srcOrd="0" destOrd="0" presId="urn:microsoft.com/office/officeart/2005/8/layout/orgChart1"/>
    <dgm:cxn modelId="{0B45C075-92FF-44DF-B4FF-212D4F35A6F8}" srcId="{2A02633A-46AE-4506-A357-C98192E6D3DE}" destId="{8957D521-93FE-46EB-9BCD-C3CC2AABC62B}" srcOrd="0" destOrd="0" parTransId="{79125034-4BF1-4F94-8814-AF7FF1018A5C}" sibTransId="{D87E91EF-CF89-46F9-AB80-854BA584DB83}"/>
    <dgm:cxn modelId="{06280677-E3ED-4A04-93F2-97B72CFA8771}" type="presOf" srcId="{79125034-4BF1-4F94-8814-AF7FF1018A5C}" destId="{D7A74E56-8BEF-4A70-9A12-1CEFA05AAF5C}" srcOrd="0" destOrd="0" presId="urn:microsoft.com/office/officeart/2005/8/layout/orgChart1"/>
    <dgm:cxn modelId="{06766C79-89E6-42D5-8EB7-E42200DBB6D4}" type="presOf" srcId="{8C5DB4AC-DE8E-4BEA-8B8C-0C7AA127BA49}" destId="{5ABC3B23-FDCF-4FEB-A749-4852C00A7D2A}" srcOrd="0" destOrd="0" presId="urn:microsoft.com/office/officeart/2005/8/layout/orgChart1"/>
    <dgm:cxn modelId="{FAA7E679-8C6C-4039-BED8-895238D72614}" type="presOf" srcId="{096D2951-7616-46B2-BEAE-3BFB96C32464}" destId="{B1042696-5571-4FEB-A4B0-E25CCE04D767}" srcOrd="0" destOrd="0" presId="urn:microsoft.com/office/officeart/2005/8/layout/orgChart1"/>
    <dgm:cxn modelId="{AE91FB79-7D2C-483B-9C8F-4AA177CC648A}" type="presOf" srcId="{7B3EE58D-A433-4CA2-8CB4-BA36C0552588}" destId="{B539101F-C8A7-4CE3-B221-0A7985C5DDDA}" srcOrd="1" destOrd="0" presId="urn:microsoft.com/office/officeart/2005/8/layout/orgChart1"/>
    <dgm:cxn modelId="{6E42FD79-D3EF-4880-B11E-E30D8470B72B}" type="presOf" srcId="{3BA9BC7F-B8D0-4A1C-9EA9-26AF865E2F6A}" destId="{38D9D7A3-9ED1-4FE7-9D9B-654CB15BDDE1}" srcOrd="0" destOrd="0" presId="urn:microsoft.com/office/officeart/2005/8/layout/orgChart1"/>
    <dgm:cxn modelId="{29516B7E-240C-4695-B39D-E16123100523}" type="presOf" srcId="{2498C730-0D57-4E16-886D-0F9AC09A8D49}" destId="{BE602F6A-0843-45A2-AD5D-DDE8331E473C}" srcOrd="0" destOrd="0" presId="urn:microsoft.com/office/officeart/2005/8/layout/orgChart1"/>
    <dgm:cxn modelId="{C0F3867F-CD3B-449E-9E5B-E7F7C1902FE6}" type="presOf" srcId="{E4493725-07DB-40C8-BC30-CDDB78C21A3F}" destId="{BB8CAE0D-DD5D-4BB8-A1A9-718E48979274}" srcOrd="0" destOrd="0" presId="urn:microsoft.com/office/officeart/2005/8/layout/orgChart1"/>
    <dgm:cxn modelId="{68456C80-DFF3-4EE6-A8D8-4AE9BE285268}" type="presOf" srcId="{171C81AF-43B2-464C-A683-272EEF849BBC}" destId="{73DB40FC-3CD3-43CC-A931-8C1753E638E4}" srcOrd="0" destOrd="0" presId="urn:microsoft.com/office/officeart/2005/8/layout/orgChart1"/>
    <dgm:cxn modelId="{C63CA786-9DF9-47E4-AF3A-7667F11321A2}" type="presOf" srcId="{A197774F-4570-42C7-A77D-7199939F27D5}" destId="{8EEFFCDF-F9C2-4FBD-A8D5-91B7DC5885CA}" srcOrd="0" destOrd="0" presId="urn:microsoft.com/office/officeart/2005/8/layout/orgChart1"/>
    <dgm:cxn modelId="{BA745387-FF64-4157-B6DA-7B2F5780850A}" srcId="{B60CD8C5-546A-4800-8E11-AD9EA84FA9DF}" destId="{171C81AF-43B2-464C-A683-272EEF849BBC}" srcOrd="1" destOrd="0" parTransId="{76A24815-E8B5-41E9-AE9E-5AED1DEA3431}" sibTransId="{D4008FCB-5330-431C-B4B7-04D2254F5120}"/>
    <dgm:cxn modelId="{17BBA088-1027-462E-92F2-60BD0FD80176}" type="presOf" srcId="{C5495773-FC22-4DD4-BAAA-3269CFBC9C0A}" destId="{9DD13E32-F1C9-47FB-B006-D304448D4F28}" srcOrd="0" destOrd="0" presId="urn:microsoft.com/office/officeart/2005/8/layout/orgChart1"/>
    <dgm:cxn modelId="{CF3E7C8A-F911-481D-B2E4-AE49AF26EC50}" type="presOf" srcId="{F96A8E41-6DD1-4ECD-9D88-453D133D0A24}" destId="{63B99637-9F98-450D-9CA6-7B76E27CCDF2}" srcOrd="0" destOrd="0" presId="urn:microsoft.com/office/officeart/2005/8/layout/orgChart1"/>
    <dgm:cxn modelId="{FFF0F18A-273F-498A-B0F5-0051BA92BDD5}" srcId="{2426A574-895C-4B18-9782-BF2D329E92C6}" destId="{AE24570C-B24A-4C91-92B9-5D8B34793705}" srcOrd="1" destOrd="0" parTransId="{1ACBD912-DADF-401E-A08C-A7C9B504C504}" sibTransId="{B7B1C140-7170-4A01-888C-3CDDA1917643}"/>
    <dgm:cxn modelId="{AB81A58C-2197-4EA9-AB58-559E3F116388}" type="presOf" srcId="{43EAE2D8-A817-4FC1-A7A7-B7B36F1B941E}" destId="{D9FA1A96-7B2E-41B3-BEF2-C977C329556D}" srcOrd="0" destOrd="0" presId="urn:microsoft.com/office/officeart/2005/8/layout/orgChart1"/>
    <dgm:cxn modelId="{9866008E-29D2-4ABC-83F8-BD309AFC5627}" type="presOf" srcId="{2B136254-7003-459D-B7C1-38BCAF4C9157}" destId="{5409BA7A-C385-4461-9E86-A077FA41F81E}" srcOrd="0" destOrd="0" presId="urn:microsoft.com/office/officeart/2005/8/layout/orgChart1"/>
    <dgm:cxn modelId="{22D7AC8E-91C5-42B0-923F-047D5916B37D}" type="presOf" srcId="{B08B08EC-130E-406B-9FBF-C0E8AAE55E07}" destId="{F75CA51A-5E9F-40FD-BC0F-65EC2B9B6D61}" srcOrd="1" destOrd="0" presId="urn:microsoft.com/office/officeart/2005/8/layout/orgChart1"/>
    <dgm:cxn modelId="{077A5D91-4727-45F8-88E4-02645BA8ECF7}" type="presOf" srcId="{841A5666-AC1F-4114-BE83-48F8E0909CCA}" destId="{0B744E42-25F1-4EE2-8637-21CA3E6EA311}" srcOrd="0" destOrd="0" presId="urn:microsoft.com/office/officeart/2005/8/layout/orgChart1"/>
    <dgm:cxn modelId="{F1720F92-D4FC-4AD7-BB0C-6DBB051948E3}" type="presOf" srcId="{5723BCFB-7285-4A86-9973-2A1471BFA459}" destId="{0E5A9CFB-30C3-4D3F-869C-421BDE1F3205}" srcOrd="0" destOrd="0" presId="urn:microsoft.com/office/officeart/2005/8/layout/orgChart1"/>
    <dgm:cxn modelId="{530E8292-B7EF-4506-8BF2-AB462D129743}" srcId="{8957D521-93FE-46EB-9BCD-C3CC2AABC62B}" destId="{B60CD8C5-546A-4800-8E11-AD9EA84FA9DF}" srcOrd="2" destOrd="0" parTransId="{F636E504-23F8-4524-AF34-3190D1FF4AEA}" sibTransId="{E24EB070-EBA8-457F-9C8B-63A336614FCE}"/>
    <dgm:cxn modelId="{C04E4A94-E420-433B-8B9C-79A5D57019F3}" type="presOf" srcId="{A09041FC-E135-4F57-9D4D-FAA251674184}" destId="{BDC738C0-35AB-4EB6-80F2-4AA4F7803AA2}" srcOrd="0" destOrd="0" presId="urn:microsoft.com/office/officeart/2005/8/layout/orgChart1"/>
    <dgm:cxn modelId="{CA76C498-72F0-4EF2-8F6B-EE24DA01D1CE}" type="presOf" srcId="{8957D521-93FE-46EB-9BCD-C3CC2AABC62B}" destId="{EFC60FF7-914B-4B07-BEC3-C7F81287F18F}" srcOrd="0" destOrd="0" presId="urn:microsoft.com/office/officeart/2005/8/layout/orgChart1"/>
    <dgm:cxn modelId="{7408D799-E584-4AC2-84ED-97474C28444E}" type="presOf" srcId="{3BF816E8-887A-4807-8BAE-F4FA09849569}" destId="{981301DA-21C8-49B5-B5C7-EC2A62099CE2}" srcOrd="0" destOrd="0" presId="urn:microsoft.com/office/officeart/2005/8/layout/orgChart1"/>
    <dgm:cxn modelId="{2538E39B-C6E0-4706-B928-69CBCB69A18C}" type="presOf" srcId="{E98ABAA5-AAF7-4CF3-8C3F-097FF6ECAF84}" destId="{A546D914-CEF0-43D6-9EB4-49A71B0CF03F}" srcOrd="0" destOrd="0" presId="urn:microsoft.com/office/officeart/2005/8/layout/orgChart1"/>
    <dgm:cxn modelId="{4990CA9C-3D17-470C-B78A-D90CEF8C81D3}" type="presOf" srcId="{1ACBD912-DADF-401E-A08C-A7C9B504C504}" destId="{75EC0316-02EE-45C1-AFA9-B1AFB9CDACB7}" srcOrd="0" destOrd="0" presId="urn:microsoft.com/office/officeart/2005/8/layout/orgChart1"/>
    <dgm:cxn modelId="{FA49C09D-A0F2-4011-9D46-068CE330CCAB}" srcId="{5D182430-8645-46A4-9D46-301096E79D7C}" destId="{EE9C9FF6-9B42-4C43-B7B1-517657388C75}" srcOrd="2" destOrd="0" parTransId="{0CE680F4-D16E-4319-B523-030A6EDDE57B}" sibTransId="{B567F1B8-634B-41B9-8E06-332F611B687F}"/>
    <dgm:cxn modelId="{925D649E-9B9F-4089-947D-A581BA0D05CC}" type="presOf" srcId="{2A02633A-46AE-4506-A357-C98192E6D3DE}" destId="{87E2A2EE-E970-44A2-BDE7-16745005C3BB}" srcOrd="0" destOrd="0" presId="urn:microsoft.com/office/officeart/2005/8/layout/orgChart1"/>
    <dgm:cxn modelId="{09CBB49E-807A-4D67-A3C5-B4D7E2E3E88E}" type="presOf" srcId="{E98ABAA5-AAF7-4CF3-8C3F-097FF6ECAF84}" destId="{E1298611-6432-4DA8-AE8D-8E22D0BC129E}" srcOrd="1" destOrd="0" presId="urn:microsoft.com/office/officeart/2005/8/layout/orgChart1"/>
    <dgm:cxn modelId="{AA0459A0-7EE3-4412-B88F-83EF171983FC}" type="presOf" srcId="{3B417ADC-6DA2-4281-8D46-DF98FAD964D2}" destId="{5EE19D88-E867-48F3-B1FD-0D7E0E02FA29}" srcOrd="0" destOrd="0" presId="urn:microsoft.com/office/officeart/2005/8/layout/orgChart1"/>
    <dgm:cxn modelId="{DF8B77A2-9EFF-432A-839D-28936026435D}" type="presOf" srcId="{551ADA2F-E7FB-4F4F-BE21-D28EA2C1418B}" destId="{701CE849-B149-4A89-A226-81348E930000}" srcOrd="0" destOrd="0" presId="urn:microsoft.com/office/officeart/2005/8/layout/orgChart1"/>
    <dgm:cxn modelId="{B8A09AA3-1FB9-4EC5-9042-CBFE73DBACE9}" srcId="{5195B32E-7E6C-4331-A579-20C307B1BEB0}" destId="{F5B834C6-15D9-42AE-8378-6170CAB68074}" srcOrd="0" destOrd="0" parTransId="{AD2E4C51-68E5-4A0A-9364-4F02A6A4D2CA}" sibTransId="{BD91333F-7647-4924-9B8A-EA65A61B7CF0}"/>
    <dgm:cxn modelId="{0C65E0A3-0CA3-45FA-BDA8-4919291150E5}" type="presOf" srcId="{A174C4B0-CE55-4B5D-96B8-B978C191BE94}" destId="{CD7A244F-0950-482E-B591-F1DC948CE4A8}" srcOrd="1" destOrd="0" presId="urn:microsoft.com/office/officeart/2005/8/layout/orgChart1"/>
    <dgm:cxn modelId="{8F272FA4-DB20-494B-882A-FDBD39792867}" srcId="{0805F276-8228-4E8E-9416-166E3A49078E}" destId="{9BDB2EC9-C744-4120-970F-231B124EADD0}" srcOrd="0" destOrd="0" parTransId="{7AC8D4C8-DF16-435E-A61C-D6726BE83FE1}" sibTransId="{B3FB6796-70FC-42D1-B635-7980BD2BF747}"/>
    <dgm:cxn modelId="{09B8A5A6-A7B0-4D11-A0B7-D038B9AADC84}" type="presOf" srcId="{AFCA78CD-2BD6-48F9-A268-740C0BDEB942}" destId="{0EBF6DF3-56F7-4294-9D33-BD184DEB4A4C}" srcOrd="1" destOrd="0" presId="urn:microsoft.com/office/officeart/2005/8/layout/orgChart1"/>
    <dgm:cxn modelId="{3C527BA9-81DB-4257-957F-46E73C7BA67C}" type="presOf" srcId="{86A13000-2B9C-47FA-86F3-74217FDD8F4D}" destId="{6157694A-9562-4800-8572-A249615372AE}" srcOrd="1" destOrd="0" presId="urn:microsoft.com/office/officeart/2005/8/layout/orgChart1"/>
    <dgm:cxn modelId="{B8D99AAC-0B17-4F45-BF1B-4A55BB13E6B8}" type="presOf" srcId="{87755321-C23E-4BE6-B0D0-58ED19E34294}" destId="{4FEE7506-E606-4A11-802F-D4B052135379}" srcOrd="1" destOrd="0" presId="urn:microsoft.com/office/officeart/2005/8/layout/orgChart1"/>
    <dgm:cxn modelId="{5D76D9AD-9C95-4882-ADAF-D46587A3A931}" srcId="{4B0C41FD-B808-4268-AF6D-BBD5D1AF3FC1}" destId="{95481A22-3754-47ED-A37A-4854278AAD84}" srcOrd="0" destOrd="0" parTransId="{DDE217A3-7D22-4D40-9F8F-0AA24C0E79F0}" sibTransId="{39A1BEA7-9FEC-431D-ADA5-C383B682D552}"/>
    <dgm:cxn modelId="{BD3A6CAE-D314-482F-B638-CB27F35E9A4C}" type="presOf" srcId="{D282E78D-B74B-4C80-A64E-D54E8692375E}" destId="{10E7E074-DABF-44BA-A4A8-46065AB48940}" srcOrd="0" destOrd="0" presId="urn:microsoft.com/office/officeart/2005/8/layout/orgChart1"/>
    <dgm:cxn modelId="{731FDCAF-021B-4AF3-A20D-28906F24F42B}" srcId="{81780DC6-2F57-4480-BF48-288D4E44996F}" destId="{5358C072-24B7-4B5C-BDA7-38733DBD8F27}" srcOrd="1" destOrd="0" parTransId="{F958A522-0DC5-4B9D-8CCA-EA54C60718DA}" sibTransId="{46D3064B-3EE0-4F19-8C61-EEBE2BB76E1E}"/>
    <dgm:cxn modelId="{B6B7C7B0-E1A7-4765-904E-FB6F17EC177E}" type="presOf" srcId="{4EF6FF5C-D790-407A-AFB3-6E0EED062750}" destId="{462FB22A-C73B-4713-A51F-8139AD815250}" srcOrd="0" destOrd="0" presId="urn:microsoft.com/office/officeart/2005/8/layout/orgChart1"/>
    <dgm:cxn modelId="{DD2CFFB0-BB74-47B7-811D-1FCC4E741773}" type="presOf" srcId="{E577D127-7BAC-42C1-8E48-794B8013AC5E}" destId="{F6AAEEF7-2748-4BEE-A420-72B2EA94B072}" srcOrd="0" destOrd="0" presId="urn:microsoft.com/office/officeart/2005/8/layout/orgChart1"/>
    <dgm:cxn modelId="{D4A196B3-6B9B-44A6-B3C9-9F16C52A68C3}" type="presOf" srcId="{D107D936-693B-4366-8BD9-D6CD4EB9A2E8}" destId="{9BBB2E7A-474E-46C2-8EC7-420A655E6BC3}" srcOrd="1" destOrd="0" presId="urn:microsoft.com/office/officeart/2005/8/layout/orgChart1"/>
    <dgm:cxn modelId="{A9E505B4-9649-4D90-9DB4-76AAA3C9261A}" srcId="{23D79181-7221-41FA-8F86-34F1EB34F162}" destId="{912237E8-E031-4683-8EEE-883E2CDF599E}" srcOrd="2" destOrd="0" parTransId="{9851E92D-E937-4394-9D24-138BA9657DB8}" sibTransId="{5BBC096E-CC59-46AD-ACE4-49943509FB8C}"/>
    <dgm:cxn modelId="{F7A533B5-058E-499F-AAFF-23332F1E8AD3}" type="presOf" srcId="{B08B08EC-130E-406B-9FBF-C0E8AAE55E07}" destId="{5C9B4A4A-CD89-4AE7-A7C5-34E4CF87A57B}" srcOrd="0" destOrd="0" presId="urn:microsoft.com/office/officeart/2005/8/layout/orgChart1"/>
    <dgm:cxn modelId="{977150B5-936B-4FD2-80D6-2EC69AA91673}" type="presOf" srcId="{DD09BB56-3982-4037-86CF-2C3ECB1CF324}" destId="{B5C8BE66-77B0-47E6-91D0-D657DD1B79E7}" srcOrd="0" destOrd="0" presId="urn:microsoft.com/office/officeart/2005/8/layout/orgChart1"/>
    <dgm:cxn modelId="{D4BD50B6-E737-4432-95DF-69DF7CDE5BE4}" srcId="{23D79181-7221-41FA-8F86-34F1EB34F162}" destId="{6ACA7434-E115-47ED-AB16-E39B712193D6}" srcOrd="1" destOrd="0" parTransId="{D078017C-92FE-4DDF-B04E-B6F7CCE3390D}" sibTransId="{CC59B5B6-42A4-434A-902E-C5CE919EAB45}"/>
    <dgm:cxn modelId="{358B7DB6-395E-4D9F-93A0-61EBCDC324E9}" srcId="{5358C072-24B7-4B5C-BDA7-38733DBD8F27}" destId="{D107D936-693B-4366-8BD9-D6CD4EB9A2E8}" srcOrd="1" destOrd="0" parTransId="{A197774F-4570-42C7-A77D-7199939F27D5}" sibTransId="{80D9A5EB-36B5-4A84-B511-5BC480493C44}"/>
    <dgm:cxn modelId="{25D13AB8-27C0-492A-A375-99D301371329}" type="presOf" srcId="{A174C4B0-CE55-4B5D-96B8-B978C191BE94}" destId="{25BCF31A-6E11-4300-8AA8-AC104EBDA70A}" srcOrd="0" destOrd="0" presId="urn:microsoft.com/office/officeart/2005/8/layout/orgChart1"/>
    <dgm:cxn modelId="{DAB579BE-A3B8-47A7-81D2-A527338DB764}" type="presOf" srcId="{86A13000-2B9C-47FA-86F3-74217FDD8F4D}" destId="{411FCABD-4D9B-4C7A-A955-AEF011C40350}" srcOrd="0" destOrd="0" presId="urn:microsoft.com/office/officeart/2005/8/layout/orgChart1"/>
    <dgm:cxn modelId="{E3D50CBF-306D-4D7B-9033-4514C6B4E406}" type="presOf" srcId="{8542C9BF-4BFF-4E8E-BB86-EAE29249E55B}" destId="{7E1A1F2D-A2C1-4602-971E-C0A91208867F}" srcOrd="0" destOrd="0" presId="urn:microsoft.com/office/officeart/2005/8/layout/orgChart1"/>
    <dgm:cxn modelId="{F248D7BF-A5F4-4E85-954C-3B1F5FE75348}" srcId="{836A0B5A-AB61-4AFD-883A-BCB4093863C0}" destId="{0347C250-1A59-42A8-BAB8-9D5C1DEED68F}" srcOrd="1" destOrd="0" parTransId="{2B136254-7003-459D-B7C1-38BCAF4C9157}" sibTransId="{A840E310-B9A3-4C60-B45E-5769E5D78B84}"/>
    <dgm:cxn modelId="{0F5679C0-5428-4CC7-BFF4-BEBF41F11C28}" type="presOf" srcId="{7AC8D4C8-DF16-435E-A61C-D6726BE83FE1}" destId="{3E55EF42-1B06-49F1-B6EB-E8A927E26120}" srcOrd="0" destOrd="0" presId="urn:microsoft.com/office/officeart/2005/8/layout/orgChart1"/>
    <dgm:cxn modelId="{4D5492C1-7373-497E-9574-2FC1CD3DF573}" type="presOf" srcId="{FF775930-58DF-45B5-AF25-E7F79E802FEC}" destId="{783A7D4A-9DCB-49A4-9263-7850DF526B8F}" srcOrd="0" destOrd="0" presId="urn:microsoft.com/office/officeart/2005/8/layout/orgChart1"/>
    <dgm:cxn modelId="{15A53EC2-B484-4E73-8679-29B69708E28F}" type="presOf" srcId="{318420FA-05F1-4795-A5AC-010137C863BF}" destId="{85FEFA3A-500D-48A1-86A5-E8CCF116189B}" srcOrd="0" destOrd="0" presId="urn:microsoft.com/office/officeart/2005/8/layout/orgChart1"/>
    <dgm:cxn modelId="{516C5BC4-15E8-4975-9D5C-BB691C9FCB5E}" type="presOf" srcId="{7B7DC6B5-21B0-4A88-BB75-014A75222E65}" destId="{6692D883-8C47-42F1-8AF5-48C25CBE5783}" srcOrd="0" destOrd="0" presId="urn:microsoft.com/office/officeart/2005/8/layout/orgChart1"/>
    <dgm:cxn modelId="{2F8B7CC5-3AAA-4921-840B-B85EE8EA345B}" type="presOf" srcId="{AA39E8F5-80F3-419E-AFD9-BCEAF0ED6ECD}" destId="{9430FA82-DE7B-4F6B-8B29-80D1973BF968}" srcOrd="0" destOrd="0" presId="urn:microsoft.com/office/officeart/2005/8/layout/orgChart1"/>
    <dgm:cxn modelId="{DB42DAC5-4299-47A3-83B3-907CA3EDB0C7}" srcId="{5358C072-24B7-4B5C-BDA7-38733DBD8F27}" destId="{E66671BA-56A0-4BAC-A8DA-A004C753DC8E}" srcOrd="0" destOrd="0" parTransId="{0A644309-554B-4BC2-B286-A91BA9466317}" sibTransId="{55368958-7A78-4EF1-A8CE-0441B74F545F}"/>
    <dgm:cxn modelId="{B8CE3AC7-FA7B-4D08-B570-34D795A8ACA8}" srcId="{0805F276-8228-4E8E-9416-166E3A49078E}" destId="{C5495773-FC22-4DD4-BAAA-3269CFBC9C0A}" srcOrd="2" destOrd="0" parTransId="{AA39E8F5-80F3-419E-AFD9-BCEAF0ED6ECD}" sibTransId="{E3B1F4E3-2B13-4BB1-A8B7-2A5EA7DF301E}"/>
    <dgm:cxn modelId="{23DBA0C8-6847-4191-A879-18AA04DD3D87}" srcId="{7B3EE58D-A433-4CA2-8CB4-BA36C0552588}" destId="{3BA04863-8976-4DFF-92CD-8915ACA2829F}" srcOrd="0" destOrd="0" parTransId="{A36E2FAE-907A-4489-B0F6-6E4A43B34D22}" sibTransId="{F881FD79-2F65-4A98-A02C-036895DA3601}"/>
    <dgm:cxn modelId="{45AABFC9-D7E4-440C-8330-4F106F510E8D}" srcId="{B60CD8C5-546A-4800-8E11-AD9EA84FA9DF}" destId="{4EF6FF5C-D790-407A-AFB3-6E0EED062750}" srcOrd="2" destOrd="0" parTransId="{5AE416BF-0176-4BD5-9F6A-C919E725A29F}" sibTransId="{3EFC9130-C0BE-4ED1-BD8C-72E5AED9DF80}"/>
    <dgm:cxn modelId="{66E2DAC9-2201-45AB-B08C-15B597A6BDE6}" srcId="{2498C730-0D57-4E16-886D-0F9AC09A8D49}" destId="{86A13000-2B9C-47FA-86F3-74217FDD8F4D}" srcOrd="0" destOrd="0" parTransId="{3BF816E8-887A-4807-8BAE-F4FA09849569}" sibTransId="{5FA941B3-A505-41E6-8195-BF100FD77D75}"/>
    <dgm:cxn modelId="{2A7D5DCA-6DEC-41DB-A990-100745562B18}" type="presOf" srcId="{C9EA286A-6127-4A5C-BF71-771A7C5C3282}" destId="{688CD466-B170-4B1B-8713-68343571FC35}" srcOrd="0" destOrd="0" presId="urn:microsoft.com/office/officeart/2005/8/layout/orgChart1"/>
    <dgm:cxn modelId="{D4AFEDCB-DA05-49C5-AF42-D6FC97BF30E3}" type="presOf" srcId="{EE9C9FF6-9B42-4C43-B7B1-517657388C75}" destId="{9042265F-D3A7-419F-A918-91A6E47D7CFB}" srcOrd="0" destOrd="0" presId="urn:microsoft.com/office/officeart/2005/8/layout/orgChart1"/>
    <dgm:cxn modelId="{DF8B1BCC-9073-44F6-AF67-A70B515718E5}" type="presOf" srcId="{151F5C45-CF5E-4286-8255-AFFD6170A237}" destId="{1F8D9D6E-825D-4AB7-ABDE-CACD413A7489}" srcOrd="0" destOrd="0" presId="urn:microsoft.com/office/officeart/2005/8/layout/orgChart1"/>
    <dgm:cxn modelId="{477202CD-0AA0-4D2A-AAFA-690B35A59AB5}" type="presOf" srcId="{5723BCFB-7285-4A86-9973-2A1471BFA459}" destId="{FA34C3E6-5B07-4C85-8470-536D3AB0B870}" srcOrd="1" destOrd="0" presId="urn:microsoft.com/office/officeart/2005/8/layout/orgChart1"/>
    <dgm:cxn modelId="{0309DACE-2B2B-4B01-AC20-6BB7A491D508}" srcId="{81780DC6-2F57-4480-BF48-288D4E44996F}" destId="{5D182430-8645-46A4-9D46-301096E79D7C}" srcOrd="0" destOrd="0" parTransId="{7A68E039-6BE9-480A-A058-043212261D44}" sibTransId="{D9DBC525-C0AB-478E-8C7E-D62305268458}"/>
    <dgm:cxn modelId="{20491ECF-BE4E-4859-BBC6-DC3446ECA331}" type="presOf" srcId="{FF89E633-117A-49C0-B7B8-C5AFB42B3BCF}" destId="{6A969F76-2D03-4D85-9098-4701B4A5921C}" srcOrd="0" destOrd="0" presId="urn:microsoft.com/office/officeart/2005/8/layout/orgChart1"/>
    <dgm:cxn modelId="{EA709FD0-D18A-4A51-BDD3-348AB7300C6C}" type="presOf" srcId="{96AAB9FD-F108-4FAF-82D7-4E47D4BA5E39}" destId="{926F9E1C-A297-47CD-BEF6-498F65DD5754}" srcOrd="0" destOrd="0" presId="urn:microsoft.com/office/officeart/2005/8/layout/orgChart1"/>
    <dgm:cxn modelId="{A73BCDD0-8629-4BBE-932C-35BC5A663A0B}" type="presOf" srcId="{2A02633A-46AE-4506-A357-C98192E6D3DE}" destId="{FAD6E8A7-9860-49C7-9C50-3FB60BF585C9}" srcOrd="1" destOrd="0" presId="urn:microsoft.com/office/officeart/2005/8/layout/orgChart1"/>
    <dgm:cxn modelId="{FD2B67D1-3C1F-4C92-A355-6A07870AF723}" type="presOf" srcId="{836A0B5A-AB61-4AFD-883A-BCB4093863C0}" destId="{62517107-A071-489A-9809-6CFCC12C7C25}" srcOrd="1" destOrd="0" presId="urn:microsoft.com/office/officeart/2005/8/layout/orgChart1"/>
    <dgm:cxn modelId="{F1654FD2-E65B-4229-B09B-AFED3ED527E6}" type="presOf" srcId="{183DC24D-191D-4064-B505-74E92103AF39}" destId="{56B29A5B-53E4-4440-930D-894A668694F2}" srcOrd="1" destOrd="0" presId="urn:microsoft.com/office/officeart/2005/8/layout/orgChart1"/>
    <dgm:cxn modelId="{6EF426D4-BD9F-46F6-BBBE-4F24E6EB99DB}" type="presOf" srcId="{1BDEC943-B3BF-427F-82C5-42E61D8362D7}" destId="{AB31CBB5-77AD-47D2-8C53-1E7A95BD32DA}" srcOrd="0" destOrd="0" presId="urn:microsoft.com/office/officeart/2005/8/layout/orgChart1"/>
    <dgm:cxn modelId="{58C5B9D4-F9C6-458C-BF7D-C61CB565F624}" type="presOf" srcId="{73CB4A22-246A-41F0-82CC-E5A34A604A12}" destId="{FA385B32-9D18-49A3-B195-5C27A99E6768}" srcOrd="0" destOrd="0" presId="urn:microsoft.com/office/officeart/2005/8/layout/orgChart1"/>
    <dgm:cxn modelId="{E98894D6-86D6-4237-A662-58CE51DA534A}" type="presOf" srcId="{4B0C41FD-B808-4268-AF6D-BBD5D1AF3FC1}" destId="{712FD3B2-6E7C-4F3C-AB46-FDDAFEF338BA}" srcOrd="0" destOrd="0" presId="urn:microsoft.com/office/officeart/2005/8/layout/orgChart1"/>
    <dgm:cxn modelId="{3998F0D6-4DCA-4480-A750-5DA375D8BBC9}" type="presOf" srcId="{0347C250-1A59-42A8-BAB8-9D5C1DEED68F}" destId="{CCC185C9-4723-44D7-A1A1-28BD3531E1AC}" srcOrd="0" destOrd="0" presId="urn:microsoft.com/office/officeart/2005/8/layout/orgChart1"/>
    <dgm:cxn modelId="{9C3BCCD7-D122-42BE-A77A-39446C0E595E}" srcId="{D282E78D-B74B-4C80-A64E-D54E8692375E}" destId="{2E0694AF-301E-4FAC-8929-D14B602DAEDB}" srcOrd="2" destOrd="0" parTransId="{1864A581-5A83-4364-946C-0EF6724B0370}" sibTransId="{AA4F8158-7DE5-4224-9AC5-935769B540FE}"/>
    <dgm:cxn modelId="{A70132DA-37EE-4BE1-89D8-7EBDACC5EC1A}" srcId="{AE24570C-B24A-4C91-92B9-5D8B34793705}" destId="{A174C4B0-CE55-4B5D-96B8-B978C191BE94}" srcOrd="0" destOrd="0" parTransId="{507AE884-E31D-4205-B451-D29F41A30919}" sibTransId="{7A6E9C0A-D871-48D9-8B00-91D7EF961A83}"/>
    <dgm:cxn modelId="{32959EDC-C114-41F1-B045-C08E168F8B8C}" type="presOf" srcId="{9BDB2EC9-C744-4120-970F-231B124EADD0}" destId="{9E05A927-1A9E-4853-A57E-A56CB1124CE0}" srcOrd="1" destOrd="0" presId="urn:microsoft.com/office/officeart/2005/8/layout/orgChart1"/>
    <dgm:cxn modelId="{7FE4B1DC-3128-462C-BC78-3278FD684227}" srcId="{8957D521-93FE-46EB-9BCD-C3CC2AABC62B}" destId="{23D79181-7221-41FA-8F86-34F1EB34F162}" srcOrd="1" destOrd="0" parTransId="{3B417ADC-6DA2-4281-8D46-DF98FAD964D2}" sibTransId="{B2A276E3-C88D-41C8-858B-CCCE94D63B41}"/>
    <dgm:cxn modelId="{DAD55CDD-C96C-4A54-8D0B-FE1ED3BC4544}" srcId="{5195B32E-7E6C-4331-A579-20C307B1BEB0}" destId="{E09E68B1-84D9-448E-84F3-E1200C35762F}" srcOrd="1" destOrd="0" parTransId="{7B7DC6B5-21B0-4A88-BB75-014A75222E65}" sibTransId="{5EAA0F0B-7F2E-467E-8545-07197D72ABD0}"/>
    <dgm:cxn modelId="{2D5958DD-C5E0-45AB-BDAD-3EB3791CF0F6}" type="presOf" srcId="{151F5C45-CF5E-4286-8255-AFFD6170A237}" destId="{3AC9239C-7989-4782-A647-971D129047CA}" srcOrd="1" destOrd="0" presId="urn:microsoft.com/office/officeart/2005/8/layout/orgChart1"/>
    <dgm:cxn modelId="{15AA01DF-A65E-43C6-AE79-2798DD1F05BE}" srcId="{95481A22-3754-47ED-A37A-4854278AAD84}" destId="{5195B32E-7E6C-4331-A579-20C307B1BEB0}" srcOrd="0" destOrd="0" parTransId="{5CC46982-77E3-40ED-8742-AAEE721C77E0}" sibTransId="{8F9E9B66-CFBA-46F3-A14F-2688AB0BF209}"/>
    <dgm:cxn modelId="{D8CB23DF-8015-4D40-BB99-2A6F851E75CD}" srcId="{8957D521-93FE-46EB-9BCD-C3CC2AABC62B}" destId="{2426A574-895C-4B18-9782-BF2D329E92C6}" srcOrd="3" destOrd="0" parTransId="{FB19DCF4-C0BD-4A0E-9112-1F026ED4890F}" sibTransId="{052F266E-F552-4AC4-9027-C4ECB8ACDDBB}"/>
    <dgm:cxn modelId="{5E68A2E2-CAD2-4E75-9005-C2629A07E90D}" srcId="{81780DC6-2F57-4480-BF48-288D4E44996F}" destId="{7B3EE58D-A433-4CA2-8CB4-BA36C0552588}" srcOrd="2" destOrd="0" parTransId="{8542C9BF-4BFF-4E8E-BB86-EAE29249E55B}" sibTransId="{55D798A5-4107-4B83-A08E-6E01F76BE150}"/>
    <dgm:cxn modelId="{6A8CE5E5-78F5-4191-BC6B-1A5889379146}" srcId="{B60CD8C5-546A-4800-8E11-AD9EA84FA9DF}" destId="{B08B08EC-130E-406B-9FBF-C0E8AAE55E07}" srcOrd="0" destOrd="0" parTransId="{81610C97-511B-4AE3-AE39-562A12B2FC5F}" sibTransId="{92A1D551-D062-4FCA-83DB-735044D10774}"/>
    <dgm:cxn modelId="{D8D1D4E7-7055-4D14-A838-72266B06F872}" type="presOf" srcId="{23D79181-7221-41FA-8F86-34F1EB34F162}" destId="{702CC35C-6A7E-464E-B397-5AEA9B567D14}" srcOrd="0" destOrd="0" presId="urn:microsoft.com/office/officeart/2005/8/layout/orgChart1"/>
    <dgm:cxn modelId="{5835EEE7-4578-4FD9-B812-C9400F12BB5C}" type="presOf" srcId="{5358C072-24B7-4B5C-BDA7-38733DBD8F27}" destId="{2FF76190-CAF5-4DDD-9D1B-EAB05048E7BB}" srcOrd="1" destOrd="0" presId="urn:microsoft.com/office/officeart/2005/8/layout/orgChart1"/>
    <dgm:cxn modelId="{4AB669E9-6A5E-40C7-BEC3-B357864565E7}" type="presOf" srcId="{E4493725-07DB-40C8-BC30-CDDB78C21A3F}" destId="{9A3D3DFD-D0E6-4B62-91F0-61E0ED96373D}" srcOrd="1" destOrd="0" presId="urn:microsoft.com/office/officeart/2005/8/layout/orgChart1"/>
    <dgm:cxn modelId="{20D5DFED-13B0-4760-8189-AB7C2C1343DB}" srcId="{5D182430-8645-46A4-9D46-301096E79D7C}" destId="{841A5666-AC1F-4114-BE83-48F8E0909CCA}" srcOrd="0" destOrd="0" parTransId="{16FB49B1-C01A-480B-9369-15E54C5CF978}" sibTransId="{08163F38-EAC5-4BAA-946A-A13CEAC5FCF6}"/>
    <dgm:cxn modelId="{E9ADDFEE-499E-47F2-A830-4697E8BF6706}" srcId="{95481A22-3754-47ED-A37A-4854278AAD84}" destId="{2A02633A-46AE-4506-A357-C98192E6D3DE}" srcOrd="1" destOrd="0" parTransId="{DDC09CAA-6969-48DF-957B-60E12F92DD8C}" sibTransId="{D6BDA72E-6C51-4998-A12F-7F94738F64C9}"/>
    <dgm:cxn modelId="{61C62EEF-C855-4DA1-A083-B0AE481963B6}" type="presOf" srcId="{7A68E039-6BE9-480A-A058-043212261D44}" destId="{ACEA7614-ACD7-4D99-B63B-0FB9C440041E}" srcOrd="0" destOrd="0" presId="urn:microsoft.com/office/officeart/2005/8/layout/orgChart1"/>
    <dgm:cxn modelId="{54266DEF-FE14-4226-9F9E-D1523919BF93}" type="presOf" srcId="{5358C072-24B7-4B5C-BDA7-38733DBD8F27}" destId="{8A9B9886-DEEC-447C-B88D-6B13C111CD60}" srcOrd="0" destOrd="0" presId="urn:microsoft.com/office/officeart/2005/8/layout/orgChart1"/>
    <dgm:cxn modelId="{17046CF0-4F3C-4AF2-B0E9-590A836327B2}" type="presOf" srcId="{AE24570C-B24A-4C91-92B9-5D8B34793705}" destId="{CF28AFDB-75F2-43E6-AAF2-8E9E6252B8E4}" srcOrd="1" destOrd="0" presId="urn:microsoft.com/office/officeart/2005/8/layout/orgChart1"/>
    <dgm:cxn modelId="{74B736F2-FF66-409C-B0E9-3D973EEC7E2F}" srcId="{AE24570C-B24A-4C91-92B9-5D8B34793705}" destId="{5723BCFB-7285-4A86-9973-2A1471BFA459}" srcOrd="1" destOrd="0" parTransId="{282628A3-388B-4BF0-BF1F-1DA818C9DEB4}" sibTransId="{CB262F07-09FB-4F3C-A35C-57B1E1876EF1}"/>
    <dgm:cxn modelId="{B5493DF3-23A4-4C7B-A9C9-17019EB137A1}" type="presOf" srcId="{81780DC6-2F57-4480-BF48-288D4E44996F}" destId="{3044F010-BFDE-488A-877B-22CE74AE4E72}" srcOrd="0" destOrd="0" presId="urn:microsoft.com/office/officeart/2005/8/layout/orgChart1"/>
    <dgm:cxn modelId="{9330B2F5-6E11-47A7-AFD3-104BA7645AF5}" type="presOf" srcId="{D078017C-92FE-4DDF-B04E-B6F7CCE3390D}" destId="{ECE37FFB-64E3-4BF9-8387-647C4C0B85A1}" srcOrd="0" destOrd="0" presId="urn:microsoft.com/office/officeart/2005/8/layout/orgChart1"/>
    <dgm:cxn modelId="{0A2F6BFB-A773-41DC-B399-B842A373D6B7}" type="presOf" srcId="{5D182430-8645-46A4-9D46-301096E79D7C}" destId="{C375BCCC-C4E4-4C33-BCCD-6D0C04891281}" srcOrd="1" destOrd="0" presId="urn:microsoft.com/office/officeart/2005/8/layout/orgChart1"/>
    <dgm:cxn modelId="{BA272DBD-48E5-4668-9DD0-1305454AF54D}" type="presParOf" srcId="{712FD3B2-6E7C-4F3C-AB46-FDDAFEF338BA}" destId="{6095570B-F2CE-4B04-AC3A-7D867AB585AE}" srcOrd="0" destOrd="0" presId="urn:microsoft.com/office/officeart/2005/8/layout/orgChart1"/>
    <dgm:cxn modelId="{C8827B84-598E-4E93-B314-34FA3052334D}" type="presParOf" srcId="{6095570B-F2CE-4B04-AC3A-7D867AB585AE}" destId="{497D26DB-0A18-465E-B68B-AC89BB7BABDC}" srcOrd="0" destOrd="0" presId="urn:microsoft.com/office/officeart/2005/8/layout/orgChart1"/>
    <dgm:cxn modelId="{EAEA1084-6B25-46E3-8AE4-3FB7B0F9C3DD}" type="presParOf" srcId="{497D26DB-0A18-465E-B68B-AC89BB7BABDC}" destId="{BEAF4001-C0C2-4BC3-98CD-420B796766C1}" srcOrd="0" destOrd="0" presId="urn:microsoft.com/office/officeart/2005/8/layout/orgChart1"/>
    <dgm:cxn modelId="{37376D8A-FFA6-483B-B940-1003C05B4C60}" type="presParOf" srcId="{497D26DB-0A18-465E-B68B-AC89BB7BABDC}" destId="{4ECC67AF-B718-46E1-8537-9313FD7667EC}" srcOrd="1" destOrd="0" presId="urn:microsoft.com/office/officeart/2005/8/layout/orgChart1"/>
    <dgm:cxn modelId="{25A8C856-8365-456E-B907-967A0E6058E7}" type="presParOf" srcId="{6095570B-F2CE-4B04-AC3A-7D867AB585AE}" destId="{B0658667-C6E8-49C3-89F9-2D22AB0DFCC2}" srcOrd="1" destOrd="0" presId="urn:microsoft.com/office/officeart/2005/8/layout/orgChart1"/>
    <dgm:cxn modelId="{B95C7B77-39E8-4DFD-8A5C-EBF4CDDB3E10}" type="presParOf" srcId="{B0658667-C6E8-49C3-89F9-2D22AB0DFCC2}" destId="{7431F3B6-83B1-4FDD-9FD8-157C6A540B5D}" srcOrd="0" destOrd="0" presId="urn:microsoft.com/office/officeart/2005/8/layout/orgChart1"/>
    <dgm:cxn modelId="{5CA8098C-F28D-44DC-929B-1F767A2CAD48}" type="presParOf" srcId="{B0658667-C6E8-49C3-89F9-2D22AB0DFCC2}" destId="{7773A98C-BC97-4344-AB5E-F90E7D46157A}" srcOrd="1" destOrd="0" presId="urn:microsoft.com/office/officeart/2005/8/layout/orgChart1"/>
    <dgm:cxn modelId="{E36DEDAF-DF76-4041-96B1-E0D764F330C5}" type="presParOf" srcId="{7773A98C-BC97-4344-AB5E-F90E7D46157A}" destId="{AECFA2DF-4271-4E1F-B95E-1A8CFA87CDDB}" srcOrd="0" destOrd="0" presId="urn:microsoft.com/office/officeart/2005/8/layout/orgChart1"/>
    <dgm:cxn modelId="{F2ACBCD8-1DB0-46CC-A5A1-E706303200FD}" type="presParOf" srcId="{AECFA2DF-4271-4E1F-B95E-1A8CFA87CDDB}" destId="{D3DED736-D7E0-4BE1-80E4-4BA8DAF0BB5A}" srcOrd="0" destOrd="0" presId="urn:microsoft.com/office/officeart/2005/8/layout/orgChart1"/>
    <dgm:cxn modelId="{1FE067D2-15BD-47A4-913D-0CBF68562029}" type="presParOf" srcId="{AECFA2DF-4271-4E1F-B95E-1A8CFA87CDDB}" destId="{2E70BB41-32BF-44F0-BFEC-7AA981CD8978}" srcOrd="1" destOrd="0" presId="urn:microsoft.com/office/officeart/2005/8/layout/orgChart1"/>
    <dgm:cxn modelId="{01EB6348-FBC0-4721-B801-551AC205DC5A}" type="presParOf" srcId="{7773A98C-BC97-4344-AB5E-F90E7D46157A}" destId="{23D00A0A-4FDB-4B74-A9E5-9544944560BE}" srcOrd="1" destOrd="0" presId="urn:microsoft.com/office/officeart/2005/8/layout/orgChart1"/>
    <dgm:cxn modelId="{63F1236C-E6BE-421B-950C-561301615E64}" type="presParOf" srcId="{23D00A0A-4FDB-4B74-A9E5-9544944560BE}" destId="{753D4E16-8106-42F0-8CA9-83608FCBE263}" srcOrd="0" destOrd="0" presId="urn:microsoft.com/office/officeart/2005/8/layout/orgChart1"/>
    <dgm:cxn modelId="{60516752-9D58-4C0B-AB51-B4AD1EA73C03}" type="presParOf" srcId="{23D00A0A-4FDB-4B74-A9E5-9544944560BE}" destId="{7965E196-A728-4DDF-9CBD-553C3FE6C745}" srcOrd="1" destOrd="0" presId="urn:microsoft.com/office/officeart/2005/8/layout/orgChart1"/>
    <dgm:cxn modelId="{5630DF62-BB68-40C1-A235-B72D6961273D}" type="presParOf" srcId="{7965E196-A728-4DDF-9CBD-553C3FE6C745}" destId="{39276C80-1819-42FC-9D7A-B5E4C9CFF7BC}" srcOrd="0" destOrd="0" presId="urn:microsoft.com/office/officeart/2005/8/layout/orgChart1"/>
    <dgm:cxn modelId="{7DFB7989-3ACA-42A2-85BA-A889E25DB5A7}" type="presParOf" srcId="{39276C80-1819-42FC-9D7A-B5E4C9CFF7BC}" destId="{3E7D316C-B4D4-43AE-BD17-77D33552795E}" srcOrd="0" destOrd="0" presId="urn:microsoft.com/office/officeart/2005/8/layout/orgChart1"/>
    <dgm:cxn modelId="{063C03ED-6461-4814-8846-BB7AF340E2A0}" type="presParOf" srcId="{39276C80-1819-42FC-9D7A-B5E4C9CFF7BC}" destId="{CD212A03-A005-4C55-AE7E-61381A3DDA87}" srcOrd="1" destOrd="0" presId="urn:microsoft.com/office/officeart/2005/8/layout/orgChart1"/>
    <dgm:cxn modelId="{B9E67889-A7B8-4B95-9048-079A81323DDC}" type="presParOf" srcId="{7965E196-A728-4DDF-9CBD-553C3FE6C745}" destId="{1C7E7695-486A-45A4-9140-3E1371D26D7D}" srcOrd="1" destOrd="0" presId="urn:microsoft.com/office/officeart/2005/8/layout/orgChart1"/>
    <dgm:cxn modelId="{CB33F52D-33D2-4E73-8ED1-5BFA8EAD608D}" type="presParOf" srcId="{7965E196-A728-4DDF-9CBD-553C3FE6C745}" destId="{AACA6586-05E7-4C3D-AC52-A27A6755E9CA}" srcOrd="2" destOrd="0" presId="urn:microsoft.com/office/officeart/2005/8/layout/orgChart1"/>
    <dgm:cxn modelId="{C5D17DB7-B243-4F32-860F-C377DF00A238}" type="presParOf" srcId="{23D00A0A-4FDB-4B74-A9E5-9544944560BE}" destId="{6692D883-8C47-42F1-8AF5-48C25CBE5783}" srcOrd="2" destOrd="0" presId="urn:microsoft.com/office/officeart/2005/8/layout/orgChart1"/>
    <dgm:cxn modelId="{B4F4F513-7F02-4E08-AEA3-A187C859A651}" type="presParOf" srcId="{23D00A0A-4FDB-4B74-A9E5-9544944560BE}" destId="{2D64037D-7324-4CBD-BCCF-6D406C85EF2D}" srcOrd="3" destOrd="0" presId="urn:microsoft.com/office/officeart/2005/8/layout/orgChart1"/>
    <dgm:cxn modelId="{93100081-2AA0-4E6F-932A-96B8B8DA2F2F}" type="presParOf" srcId="{2D64037D-7324-4CBD-BCCF-6D406C85EF2D}" destId="{96FC56C2-0809-4812-BA52-C58CE5E1965A}" srcOrd="0" destOrd="0" presId="urn:microsoft.com/office/officeart/2005/8/layout/orgChart1"/>
    <dgm:cxn modelId="{FFD338DF-C092-4C91-BA3A-4E8E4F1D735C}" type="presParOf" srcId="{96FC56C2-0809-4812-BA52-C58CE5E1965A}" destId="{E29A1053-E613-4D93-87C6-61584A7339E8}" srcOrd="0" destOrd="0" presId="urn:microsoft.com/office/officeart/2005/8/layout/orgChart1"/>
    <dgm:cxn modelId="{84EA3986-8B74-44F8-88C9-38470B996FDF}" type="presParOf" srcId="{96FC56C2-0809-4812-BA52-C58CE5E1965A}" destId="{646176A6-7AF2-46E9-8FDE-AD19F7A92572}" srcOrd="1" destOrd="0" presId="urn:microsoft.com/office/officeart/2005/8/layout/orgChart1"/>
    <dgm:cxn modelId="{195FA1B9-DB00-406B-8935-9107ACF71C1A}" type="presParOf" srcId="{2D64037D-7324-4CBD-BCCF-6D406C85EF2D}" destId="{1F062829-0C75-481D-9900-5806E127A968}" srcOrd="1" destOrd="0" presId="urn:microsoft.com/office/officeart/2005/8/layout/orgChart1"/>
    <dgm:cxn modelId="{1FA6E734-153A-4065-97D8-3962839355FC}" type="presParOf" srcId="{2D64037D-7324-4CBD-BCCF-6D406C85EF2D}" destId="{FC4A03B4-92ED-4EC1-A89B-99AD91444DB1}" srcOrd="2" destOrd="0" presId="urn:microsoft.com/office/officeart/2005/8/layout/orgChart1"/>
    <dgm:cxn modelId="{390F14F9-8E61-4CD4-928D-96E5C720CAD0}" type="presParOf" srcId="{23D00A0A-4FDB-4B74-A9E5-9544944560BE}" destId="{1B891A99-2CD2-4014-A39C-998554C06562}" srcOrd="4" destOrd="0" presId="urn:microsoft.com/office/officeart/2005/8/layout/orgChart1"/>
    <dgm:cxn modelId="{9A1B5388-7222-4666-BD1E-B49E85FB980A}" type="presParOf" srcId="{23D00A0A-4FDB-4B74-A9E5-9544944560BE}" destId="{E386802C-11F2-40E8-9463-243D82F8A4E2}" srcOrd="5" destOrd="0" presId="urn:microsoft.com/office/officeart/2005/8/layout/orgChart1"/>
    <dgm:cxn modelId="{321168AA-FC57-4582-9020-CF9CBC8A4C2D}" type="presParOf" srcId="{E386802C-11F2-40E8-9463-243D82F8A4E2}" destId="{945F7E24-31D8-43B1-A91A-3DB1D80D320D}" srcOrd="0" destOrd="0" presId="urn:microsoft.com/office/officeart/2005/8/layout/orgChart1"/>
    <dgm:cxn modelId="{C095A6E5-AD25-49CD-A0AE-C96B7A69D29F}" type="presParOf" srcId="{945F7E24-31D8-43B1-A91A-3DB1D80D320D}" destId="{22BB5DBD-701C-473B-9E3D-5037212B5958}" srcOrd="0" destOrd="0" presId="urn:microsoft.com/office/officeart/2005/8/layout/orgChart1"/>
    <dgm:cxn modelId="{828CC7B9-3C32-4DE8-B0BE-A3D43307E92F}" type="presParOf" srcId="{945F7E24-31D8-43B1-A91A-3DB1D80D320D}" destId="{F7F5ED3F-6A5E-4472-A350-D90CBB805F91}" srcOrd="1" destOrd="0" presId="urn:microsoft.com/office/officeart/2005/8/layout/orgChart1"/>
    <dgm:cxn modelId="{D245F4A9-AB01-4493-9CE7-DFFA0400C51F}" type="presParOf" srcId="{E386802C-11F2-40E8-9463-243D82F8A4E2}" destId="{4E86613F-6C05-4040-B1AB-27C3ACF53BED}" srcOrd="1" destOrd="0" presId="urn:microsoft.com/office/officeart/2005/8/layout/orgChart1"/>
    <dgm:cxn modelId="{18F6F8BE-5B10-47BA-A12F-EA0B39352EBE}" type="presParOf" srcId="{E386802C-11F2-40E8-9463-243D82F8A4E2}" destId="{3BA4EDAA-7A51-487C-B07C-EE4731123670}" srcOrd="2" destOrd="0" presId="urn:microsoft.com/office/officeart/2005/8/layout/orgChart1"/>
    <dgm:cxn modelId="{92804B94-1CCB-4935-AC09-B9CC984C07D0}" type="presParOf" srcId="{7773A98C-BC97-4344-AB5E-F90E7D46157A}" destId="{F6B13821-DEE4-4A1F-9DE4-A39A4C88A594}" srcOrd="2" destOrd="0" presId="urn:microsoft.com/office/officeart/2005/8/layout/orgChart1"/>
    <dgm:cxn modelId="{F529526E-9F9F-460F-87D9-EDB8B744E3B6}" type="presParOf" srcId="{B0658667-C6E8-49C3-89F9-2D22AB0DFCC2}" destId="{1731292A-28E8-4D69-9964-92BF606141AE}" srcOrd="2" destOrd="0" presId="urn:microsoft.com/office/officeart/2005/8/layout/orgChart1"/>
    <dgm:cxn modelId="{C075D331-BBA6-4158-AF49-5C7315DCC6D9}" type="presParOf" srcId="{B0658667-C6E8-49C3-89F9-2D22AB0DFCC2}" destId="{D9044487-50B7-4482-B7A1-AAC4528FD3F4}" srcOrd="3" destOrd="0" presId="urn:microsoft.com/office/officeart/2005/8/layout/orgChart1"/>
    <dgm:cxn modelId="{3CAAC235-4554-451F-9FFD-F73BECBD6F44}" type="presParOf" srcId="{D9044487-50B7-4482-B7A1-AAC4528FD3F4}" destId="{4808D51B-A8D9-4660-9933-13937C95B1B6}" srcOrd="0" destOrd="0" presId="urn:microsoft.com/office/officeart/2005/8/layout/orgChart1"/>
    <dgm:cxn modelId="{9AD8384C-A4C0-4E6C-95CD-9E1D850D617C}" type="presParOf" srcId="{4808D51B-A8D9-4660-9933-13937C95B1B6}" destId="{87E2A2EE-E970-44A2-BDE7-16745005C3BB}" srcOrd="0" destOrd="0" presId="urn:microsoft.com/office/officeart/2005/8/layout/orgChart1"/>
    <dgm:cxn modelId="{C47142DE-EF93-4EBD-8F2B-9AB75765CF46}" type="presParOf" srcId="{4808D51B-A8D9-4660-9933-13937C95B1B6}" destId="{FAD6E8A7-9860-49C7-9C50-3FB60BF585C9}" srcOrd="1" destOrd="0" presId="urn:microsoft.com/office/officeart/2005/8/layout/orgChart1"/>
    <dgm:cxn modelId="{648F365C-577A-4C92-AF33-64DD1BE5540E}" type="presParOf" srcId="{D9044487-50B7-4482-B7A1-AAC4528FD3F4}" destId="{0C15D78A-8672-4EA4-99E8-915C53AE202E}" srcOrd="1" destOrd="0" presId="urn:microsoft.com/office/officeart/2005/8/layout/orgChart1"/>
    <dgm:cxn modelId="{D65A97C7-C19F-4092-8925-E59934E12D7F}" type="presParOf" srcId="{0C15D78A-8672-4EA4-99E8-915C53AE202E}" destId="{D7A74E56-8BEF-4A70-9A12-1CEFA05AAF5C}" srcOrd="0" destOrd="0" presId="urn:microsoft.com/office/officeart/2005/8/layout/orgChart1"/>
    <dgm:cxn modelId="{F96EFF65-7792-4369-AF00-482F7D1622CE}" type="presParOf" srcId="{0C15D78A-8672-4EA4-99E8-915C53AE202E}" destId="{B91E4B68-4049-4A5B-A82B-4DB48AB46D83}" srcOrd="1" destOrd="0" presId="urn:microsoft.com/office/officeart/2005/8/layout/orgChart1"/>
    <dgm:cxn modelId="{06C2BF67-D513-455F-993A-A7E993FFB2B5}" type="presParOf" srcId="{B91E4B68-4049-4A5B-A82B-4DB48AB46D83}" destId="{2BB0E6F2-AFB1-4F44-8291-838E645DA97D}" srcOrd="0" destOrd="0" presId="urn:microsoft.com/office/officeart/2005/8/layout/orgChart1"/>
    <dgm:cxn modelId="{D8DD45E0-C19E-4544-B8E8-F81EFEA82B85}" type="presParOf" srcId="{2BB0E6F2-AFB1-4F44-8291-838E645DA97D}" destId="{EFC60FF7-914B-4B07-BEC3-C7F81287F18F}" srcOrd="0" destOrd="0" presId="urn:microsoft.com/office/officeart/2005/8/layout/orgChart1"/>
    <dgm:cxn modelId="{D0299EBC-1F36-4137-95BB-C8F08AECED22}" type="presParOf" srcId="{2BB0E6F2-AFB1-4F44-8291-838E645DA97D}" destId="{E2EFB735-D81E-4F20-8A79-EC1C744A683A}" srcOrd="1" destOrd="0" presId="urn:microsoft.com/office/officeart/2005/8/layout/orgChart1"/>
    <dgm:cxn modelId="{86B7DFB6-3D71-4B7B-93E7-35A8C8654D8A}" type="presParOf" srcId="{B91E4B68-4049-4A5B-A82B-4DB48AB46D83}" destId="{FCC31861-532E-41ED-B066-ACC8A9975AA3}" srcOrd="1" destOrd="0" presId="urn:microsoft.com/office/officeart/2005/8/layout/orgChart1"/>
    <dgm:cxn modelId="{F2E0B6D1-1995-4BCD-9607-49CD7F2C7106}" type="presParOf" srcId="{FCC31861-532E-41ED-B066-ACC8A9975AA3}" destId="{A802D42F-A2E8-440F-99E8-3BAA9BD2954D}" srcOrd="0" destOrd="0" presId="urn:microsoft.com/office/officeart/2005/8/layout/orgChart1"/>
    <dgm:cxn modelId="{7954056F-9473-4BBE-9A02-96D4EB2B7C2C}" type="presParOf" srcId="{FCC31861-532E-41ED-B066-ACC8A9975AA3}" destId="{00F549A0-09FC-44E2-9999-271C96DCAE15}" srcOrd="1" destOrd="0" presId="urn:microsoft.com/office/officeart/2005/8/layout/orgChart1"/>
    <dgm:cxn modelId="{96B66BB9-6429-4305-94A8-8142F34B41D9}" type="presParOf" srcId="{00F549A0-09FC-44E2-9999-271C96DCAE15}" destId="{21A337D9-8FF2-4526-A47D-D2A2D107E8D6}" srcOrd="0" destOrd="0" presId="urn:microsoft.com/office/officeart/2005/8/layout/orgChart1"/>
    <dgm:cxn modelId="{B3B5DE88-7D6E-4D17-A4FC-119904152AAA}" type="presParOf" srcId="{21A337D9-8FF2-4526-A47D-D2A2D107E8D6}" destId="{BE602F6A-0843-45A2-AD5D-DDE8331E473C}" srcOrd="0" destOrd="0" presId="urn:microsoft.com/office/officeart/2005/8/layout/orgChart1"/>
    <dgm:cxn modelId="{F241233E-33D6-442E-BDAA-3F7309BBE604}" type="presParOf" srcId="{21A337D9-8FF2-4526-A47D-D2A2D107E8D6}" destId="{B1FC4650-1C4E-41C5-8121-B47C1CE5B532}" srcOrd="1" destOrd="0" presId="urn:microsoft.com/office/officeart/2005/8/layout/orgChart1"/>
    <dgm:cxn modelId="{3A77C18A-F55D-4B4E-8429-5C07E1B69F48}" type="presParOf" srcId="{00F549A0-09FC-44E2-9999-271C96DCAE15}" destId="{F38343F3-4D4C-4067-BD98-E4BC4BFDB2B8}" srcOrd="1" destOrd="0" presId="urn:microsoft.com/office/officeart/2005/8/layout/orgChart1"/>
    <dgm:cxn modelId="{90F8C0DF-F3B6-405D-ABC4-5815415CD6CA}" type="presParOf" srcId="{F38343F3-4D4C-4067-BD98-E4BC4BFDB2B8}" destId="{981301DA-21C8-49B5-B5C7-EC2A62099CE2}" srcOrd="0" destOrd="0" presId="urn:microsoft.com/office/officeart/2005/8/layout/orgChart1"/>
    <dgm:cxn modelId="{2577F42E-9C08-41A1-B1BA-504EC599C407}" type="presParOf" srcId="{F38343F3-4D4C-4067-BD98-E4BC4BFDB2B8}" destId="{98EEADB7-BCC3-4A9E-9F78-E10CC2061D45}" srcOrd="1" destOrd="0" presId="urn:microsoft.com/office/officeart/2005/8/layout/orgChart1"/>
    <dgm:cxn modelId="{4D3359E7-54F1-4355-AFC1-B94AE8016C9F}" type="presParOf" srcId="{98EEADB7-BCC3-4A9E-9F78-E10CC2061D45}" destId="{604AAE4B-DC97-467E-900F-DA8B75F01377}" srcOrd="0" destOrd="0" presId="urn:microsoft.com/office/officeart/2005/8/layout/orgChart1"/>
    <dgm:cxn modelId="{50E9C97A-BA48-4359-835A-800FB19575F9}" type="presParOf" srcId="{604AAE4B-DC97-467E-900F-DA8B75F01377}" destId="{411FCABD-4D9B-4C7A-A955-AEF011C40350}" srcOrd="0" destOrd="0" presId="urn:microsoft.com/office/officeart/2005/8/layout/orgChart1"/>
    <dgm:cxn modelId="{FE155E8A-85B1-4339-AECD-5C1BD7A9EEAA}" type="presParOf" srcId="{604AAE4B-DC97-467E-900F-DA8B75F01377}" destId="{6157694A-9562-4800-8572-A249615372AE}" srcOrd="1" destOrd="0" presId="urn:microsoft.com/office/officeart/2005/8/layout/orgChart1"/>
    <dgm:cxn modelId="{F89BE3A7-A23A-4D0A-826F-924AD09A5540}" type="presParOf" srcId="{98EEADB7-BCC3-4A9E-9F78-E10CC2061D45}" destId="{75DB12C3-77FA-4E56-A987-255C975B5E4B}" srcOrd="1" destOrd="0" presId="urn:microsoft.com/office/officeart/2005/8/layout/orgChart1"/>
    <dgm:cxn modelId="{863768E6-536C-4170-9B82-99400261C4B2}" type="presParOf" srcId="{98EEADB7-BCC3-4A9E-9F78-E10CC2061D45}" destId="{DCADFCF5-87E0-42BA-A09F-9E95FDD14190}" srcOrd="2" destOrd="0" presId="urn:microsoft.com/office/officeart/2005/8/layout/orgChart1"/>
    <dgm:cxn modelId="{16A6FD2C-A84D-4B88-85A1-784EDB5E3E50}" type="presParOf" srcId="{F38343F3-4D4C-4067-BD98-E4BC4BFDB2B8}" destId="{AB31CBB5-77AD-47D2-8C53-1E7A95BD32DA}" srcOrd="2" destOrd="0" presId="urn:microsoft.com/office/officeart/2005/8/layout/orgChart1"/>
    <dgm:cxn modelId="{1AD05D63-14B4-41AC-9010-2EDE8AD15E32}" type="presParOf" srcId="{F38343F3-4D4C-4067-BD98-E4BC4BFDB2B8}" destId="{0F0E9277-AD98-48CE-BDD4-210E7EAC0201}" srcOrd="3" destOrd="0" presId="urn:microsoft.com/office/officeart/2005/8/layout/orgChart1"/>
    <dgm:cxn modelId="{8DD8A9A9-6432-4F28-B0D1-F3393870CD76}" type="presParOf" srcId="{0F0E9277-AD98-48CE-BDD4-210E7EAC0201}" destId="{F0DCEFBF-63BC-422D-BA3A-ADF4CA5F6AD7}" srcOrd="0" destOrd="0" presId="urn:microsoft.com/office/officeart/2005/8/layout/orgChart1"/>
    <dgm:cxn modelId="{866F3FE8-2014-4D30-B1F9-DED6D00824E5}" type="presParOf" srcId="{F0DCEFBF-63BC-422D-BA3A-ADF4CA5F6AD7}" destId="{D9FA1A96-7B2E-41B3-BEF2-C977C329556D}" srcOrd="0" destOrd="0" presId="urn:microsoft.com/office/officeart/2005/8/layout/orgChart1"/>
    <dgm:cxn modelId="{3DB23D9C-BB19-4090-9E82-0FB169BFD152}" type="presParOf" srcId="{F0DCEFBF-63BC-422D-BA3A-ADF4CA5F6AD7}" destId="{F346AF46-F03A-433F-AB41-DC296F3F83FB}" srcOrd="1" destOrd="0" presId="urn:microsoft.com/office/officeart/2005/8/layout/orgChart1"/>
    <dgm:cxn modelId="{E2310D5D-B731-4962-9D91-D75C88B3D937}" type="presParOf" srcId="{0F0E9277-AD98-48CE-BDD4-210E7EAC0201}" destId="{5775DFB0-8F9A-4190-AFB3-11E391D215A3}" srcOrd="1" destOrd="0" presId="urn:microsoft.com/office/officeart/2005/8/layout/orgChart1"/>
    <dgm:cxn modelId="{2FE6D889-2969-4DB6-9CDA-4A00D5277696}" type="presParOf" srcId="{0F0E9277-AD98-48CE-BDD4-210E7EAC0201}" destId="{16E94107-AD55-4594-A5F9-19D8FA3113B3}" srcOrd="2" destOrd="0" presId="urn:microsoft.com/office/officeart/2005/8/layout/orgChart1"/>
    <dgm:cxn modelId="{2C4441BA-F825-47D7-B5A7-B7E0CB86753C}" type="presParOf" srcId="{00F549A0-09FC-44E2-9999-271C96DCAE15}" destId="{890E8D2A-D464-4036-9993-BC978DD0770C}" srcOrd="2" destOrd="0" presId="urn:microsoft.com/office/officeart/2005/8/layout/orgChart1"/>
    <dgm:cxn modelId="{8E76CBA5-1D4D-462A-9EC2-0BB470D33DDB}" type="presParOf" srcId="{FCC31861-532E-41ED-B066-ACC8A9975AA3}" destId="{5EE19D88-E867-48F3-B1FD-0D7E0E02FA29}" srcOrd="2" destOrd="0" presId="urn:microsoft.com/office/officeart/2005/8/layout/orgChart1"/>
    <dgm:cxn modelId="{60706703-CB7E-496C-BFCF-B171D81889D1}" type="presParOf" srcId="{FCC31861-532E-41ED-B066-ACC8A9975AA3}" destId="{514A40A8-806F-43E8-99ED-4A694AE71A6A}" srcOrd="3" destOrd="0" presId="urn:microsoft.com/office/officeart/2005/8/layout/orgChart1"/>
    <dgm:cxn modelId="{C799F60B-4DD6-4738-92BE-F85AD5A29DAC}" type="presParOf" srcId="{514A40A8-806F-43E8-99ED-4A694AE71A6A}" destId="{D75CA436-9DFD-410E-A1B0-146BE763733D}" srcOrd="0" destOrd="0" presId="urn:microsoft.com/office/officeart/2005/8/layout/orgChart1"/>
    <dgm:cxn modelId="{B511BAA6-BFE0-458A-B5D6-9B486F9E4DF0}" type="presParOf" srcId="{D75CA436-9DFD-410E-A1B0-146BE763733D}" destId="{702CC35C-6A7E-464E-B397-5AEA9B567D14}" srcOrd="0" destOrd="0" presId="urn:microsoft.com/office/officeart/2005/8/layout/orgChart1"/>
    <dgm:cxn modelId="{9AA0C9C2-9504-4698-88C3-FCCB1C0B3894}" type="presParOf" srcId="{D75CA436-9DFD-410E-A1B0-146BE763733D}" destId="{9097A012-8AE9-4F75-ACC1-F2E263159C3A}" srcOrd="1" destOrd="0" presId="urn:microsoft.com/office/officeart/2005/8/layout/orgChart1"/>
    <dgm:cxn modelId="{06E215EF-403F-471B-AF57-F55C7842AAEB}" type="presParOf" srcId="{514A40A8-806F-43E8-99ED-4A694AE71A6A}" destId="{4D0011D4-DDAF-4493-9105-204749986EB4}" srcOrd="1" destOrd="0" presId="urn:microsoft.com/office/officeart/2005/8/layout/orgChart1"/>
    <dgm:cxn modelId="{7B8141A9-98EA-4ADE-A4D7-C6B4E1E6495B}" type="presParOf" srcId="{4D0011D4-DDAF-4493-9105-204749986EB4}" destId="{926F9E1C-A297-47CD-BEF6-498F65DD5754}" srcOrd="0" destOrd="0" presId="urn:microsoft.com/office/officeart/2005/8/layout/orgChart1"/>
    <dgm:cxn modelId="{DB2F5119-3B46-4C0A-B25F-8F15D7AB027B}" type="presParOf" srcId="{4D0011D4-DDAF-4493-9105-204749986EB4}" destId="{F5B1A8FA-42E6-42CC-B97A-E050FEBA4742}" srcOrd="1" destOrd="0" presId="urn:microsoft.com/office/officeart/2005/8/layout/orgChart1"/>
    <dgm:cxn modelId="{6DC62CE1-C49A-4BB4-8A65-CB3722E42660}" type="presParOf" srcId="{F5B1A8FA-42E6-42CC-B97A-E050FEBA4742}" destId="{93D1873E-35D5-42EB-9125-F22BC067303C}" srcOrd="0" destOrd="0" presId="urn:microsoft.com/office/officeart/2005/8/layout/orgChart1"/>
    <dgm:cxn modelId="{9B1C9F41-ABE1-4D52-88A3-1007391E7A5A}" type="presParOf" srcId="{93D1873E-35D5-42EB-9125-F22BC067303C}" destId="{B5C8BE66-77B0-47E6-91D0-D657DD1B79E7}" srcOrd="0" destOrd="0" presId="urn:microsoft.com/office/officeart/2005/8/layout/orgChart1"/>
    <dgm:cxn modelId="{79015C1D-5B4C-43FA-AA41-FDA638F12763}" type="presParOf" srcId="{93D1873E-35D5-42EB-9125-F22BC067303C}" destId="{1114BEC3-EDC3-4561-9C03-7A0029664188}" srcOrd="1" destOrd="0" presId="urn:microsoft.com/office/officeart/2005/8/layout/orgChart1"/>
    <dgm:cxn modelId="{D48F4AE3-DDE3-4E59-A2F8-278E2FE7F72B}" type="presParOf" srcId="{F5B1A8FA-42E6-42CC-B97A-E050FEBA4742}" destId="{03149C4E-1B11-49E7-9135-374D7540B8EE}" srcOrd="1" destOrd="0" presId="urn:microsoft.com/office/officeart/2005/8/layout/orgChart1"/>
    <dgm:cxn modelId="{BE6DDDD5-9E17-41B6-B5E5-2DFF0DA36859}" type="presParOf" srcId="{F5B1A8FA-42E6-42CC-B97A-E050FEBA4742}" destId="{8C64F8DA-7882-4AB0-9E4F-9EA50FBA2087}" srcOrd="2" destOrd="0" presId="urn:microsoft.com/office/officeart/2005/8/layout/orgChart1"/>
    <dgm:cxn modelId="{C639929D-CF8F-4A97-B8F4-7357AA87C746}" type="presParOf" srcId="{4D0011D4-DDAF-4493-9105-204749986EB4}" destId="{ECE37FFB-64E3-4BF9-8387-647C4C0B85A1}" srcOrd="2" destOrd="0" presId="urn:microsoft.com/office/officeart/2005/8/layout/orgChart1"/>
    <dgm:cxn modelId="{53CD8BEE-63F6-4AA3-941F-2FC061C32282}" type="presParOf" srcId="{4D0011D4-DDAF-4493-9105-204749986EB4}" destId="{F8CBBF8F-0C37-4C82-8A88-65410965369B}" srcOrd="3" destOrd="0" presId="urn:microsoft.com/office/officeart/2005/8/layout/orgChart1"/>
    <dgm:cxn modelId="{7671F7FA-896B-468C-A54A-99613FAED1B8}" type="presParOf" srcId="{F8CBBF8F-0C37-4C82-8A88-65410965369B}" destId="{F12BF36E-CE47-4DAB-A52F-EC68B001CBEF}" srcOrd="0" destOrd="0" presId="urn:microsoft.com/office/officeart/2005/8/layout/orgChart1"/>
    <dgm:cxn modelId="{C5E9D95F-E0F4-403E-BCEB-35C5B5A20A7E}" type="presParOf" srcId="{F12BF36E-CE47-4DAB-A52F-EC68B001CBEF}" destId="{6C5DE4F3-697B-448B-B0EA-A1BBD0F1F115}" srcOrd="0" destOrd="0" presId="urn:microsoft.com/office/officeart/2005/8/layout/orgChart1"/>
    <dgm:cxn modelId="{EA7C5BD8-1BE1-4D1A-B750-A4459ACECAC6}" type="presParOf" srcId="{F12BF36E-CE47-4DAB-A52F-EC68B001CBEF}" destId="{2BF8119A-FB7B-4114-8EAE-654094557FBC}" srcOrd="1" destOrd="0" presId="urn:microsoft.com/office/officeart/2005/8/layout/orgChart1"/>
    <dgm:cxn modelId="{4B30360E-0912-42CF-BD1B-03CAF3C32513}" type="presParOf" srcId="{F8CBBF8F-0C37-4C82-8A88-65410965369B}" destId="{F134D927-9CD8-4831-9B2B-44843FC641DB}" srcOrd="1" destOrd="0" presId="urn:microsoft.com/office/officeart/2005/8/layout/orgChart1"/>
    <dgm:cxn modelId="{83C9990B-56DA-4B5E-A050-9406D0BF9F1D}" type="presParOf" srcId="{F8CBBF8F-0C37-4C82-8A88-65410965369B}" destId="{76F711E7-4FC2-4772-BFB1-0E8395538053}" srcOrd="2" destOrd="0" presId="urn:microsoft.com/office/officeart/2005/8/layout/orgChart1"/>
    <dgm:cxn modelId="{095C62E6-7BD2-4629-9D81-F66A7DA3A51A}" type="presParOf" srcId="{4D0011D4-DDAF-4493-9105-204749986EB4}" destId="{026D58B4-30DB-4A97-A104-474B8CDFFF6C}" srcOrd="4" destOrd="0" presId="urn:microsoft.com/office/officeart/2005/8/layout/orgChart1"/>
    <dgm:cxn modelId="{47BE5657-8C2D-4AF3-88E3-846A22889235}" type="presParOf" srcId="{4D0011D4-DDAF-4493-9105-204749986EB4}" destId="{EB0EEE25-C395-472B-8F2B-AFDD3EF08188}" srcOrd="5" destOrd="0" presId="urn:microsoft.com/office/officeart/2005/8/layout/orgChart1"/>
    <dgm:cxn modelId="{95A5B156-68C6-4624-AB17-D72D149C6235}" type="presParOf" srcId="{EB0EEE25-C395-472B-8F2B-AFDD3EF08188}" destId="{CE4491EC-AF98-4967-AE5D-DFA74BC90BD4}" srcOrd="0" destOrd="0" presId="urn:microsoft.com/office/officeart/2005/8/layout/orgChart1"/>
    <dgm:cxn modelId="{98A2A25A-C551-4801-B7BE-4F0A65B9882C}" type="presParOf" srcId="{CE4491EC-AF98-4967-AE5D-DFA74BC90BD4}" destId="{15096DF8-7214-49E6-ADE0-36036B3ABD0E}" srcOrd="0" destOrd="0" presId="urn:microsoft.com/office/officeart/2005/8/layout/orgChart1"/>
    <dgm:cxn modelId="{8DB3F506-5C1B-4EBB-881E-782498191F93}" type="presParOf" srcId="{CE4491EC-AF98-4967-AE5D-DFA74BC90BD4}" destId="{D7A3EBEB-77B5-4769-85BD-CD6490F2ED9D}" srcOrd="1" destOrd="0" presId="urn:microsoft.com/office/officeart/2005/8/layout/orgChart1"/>
    <dgm:cxn modelId="{A2305183-BB2F-475B-B6A8-3ADC31ABEF7B}" type="presParOf" srcId="{EB0EEE25-C395-472B-8F2B-AFDD3EF08188}" destId="{F2E298BF-ABB1-41EF-A70D-B326F635CB88}" srcOrd="1" destOrd="0" presId="urn:microsoft.com/office/officeart/2005/8/layout/orgChart1"/>
    <dgm:cxn modelId="{97BB2C2A-7FEE-46EC-B869-89A45D15888A}" type="presParOf" srcId="{EB0EEE25-C395-472B-8F2B-AFDD3EF08188}" destId="{CDBEC706-5C85-4C9B-AFB8-C85A2AFAE378}" srcOrd="2" destOrd="0" presId="urn:microsoft.com/office/officeart/2005/8/layout/orgChart1"/>
    <dgm:cxn modelId="{67B465F9-F3D1-473D-84A7-8F4A1833CF66}" type="presParOf" srcId="{514A40A8-806F-43E8-99ED-4A694AE71A6A}" destId="{0BFCCCBC-BB57-4D04-BDD0-49D673A0E74B}" srcOrd="2" destOrd="0" presId="urn:microsoft.com/office/officeart/2005/8/layout/orgChart1"/>
    <dgm:cxn modelId="{17F89C6C-E208-4060-8826-BD15A52B9C92}" type="presParOf" srcId="{FCC31861-532E-41ED-B066-ACC8A9975AA3}" destId="{85D9FF7D-9092-4C96-9D3E-10E6E076D395}" srcOrd="4" destOrd="0" presId="urn:microsoft.com/office/officeart/2005/8/layout/orgChart1"/>
    <dgm:cxn modelId="{017AA0BB-EB3C-4D19-B4ED-387CCD5A5046}" type="presParOf" srcId="{FCC31861-532E-41ED-B066-ACC8A9975AA3}" destId="{E9C993D6-47EA-490D-BD09-B7C9D5E13D29}" srcOrd="5" destOrd="0" presId="urn:microsoft.com/office/officeart/2005/8/layout/orgChart1"/>
    <dgm:cxn modelId="{32DF920A-13B7-45FA-A46F-FDAAD707E7CF}" type="presParOf" srcId="{E9C993D6-47EA-490D-BD09-B7C9D5E13D29}" destId="{2E8D4834-C9FB-4827-89CC-10043BFC5196}" srcOrd="0" destOrd="0" presId="urn:microsoft.com/office/officeart/2005/8/layout/orgChart1"/>
    <dgm:cxn modelId="{B0593CE1-623E-4945-ABD0-394CC66B2363}" type="presParOf" srcId="{2E8D4834-C9FB-4827-89CC-10043BFC5196}" destId="{FC76FC98-CA94-4B47-BF59-25C97D56E5B7}" srcOrd="0" destOrd="0" presId="urn:microsoft.com/office/officeart/2005/8/layout/orgChart1"/>
    <dgm:cxn modelId="{B431417E-E16E-4A8B-8CD4-2C757C36D3CD}" type="presParOf" srcId="{2E8D4834-C9FB-4827-89CC-10043BFC5196}" destId="{719F6322-A8D2-4181-8E63-3D89BFE8D392}" srcOrd="1" destOrd="0" presId="urn:microsoft.com/office/officeart/2005/8/layout/orgChart1"/>
    <dgm:cxn modelId="{B5806F67-FA02-43E0-B593-090F88A814EF}" type="presParOf" srcId="{E9C993D6-47EA-490D-BD09-B7C9D5E13D29}" destId="{CBA862D6-7D8B-4421-9846-0B5D2171FE32}" srcOrd="1" destOrd="0" presId="urn:microsoft.com/office/officeart/2005/8/layout/orgChart1"/>
    <dgm:cxn modelId="{3D6820C3-B8E3-4EAF-9831-893E21D2239B}" type="presParOf" srcId="{CBA862D6-7D8B-4421-9846-0B5D2171FE32}" destId="{B1D0FC3E-D28A-478B-BBD5-F5A9E6764BD8}" srcOrd="0" destOrd="0" presId="urn:microsoft.com/office/officeart/2005/8/layout/orgChart1"/>
    <dgm:cxn modelId="{21218720-E32B-4576-8C51-B39FC585EF97}" type="presParOf" srcId="{CBA862D6-7D8B-4421-9846-0B5D2171FE32}" destId="{76BB1544-B07A-43B5-BD1D-8BC821C601C1}" srcOrd="1" destOrd="0" presId="urn:microsoft.com/office/officeart/2005/8/layout/orgChart1"/>
    <dgm:cxn modelId="{D0E582B1-4304-4962-A522-44495F22EF84}" type="presParOf" srcId="{76BB1544-B07A-43B5-BD1D-8BC821C601C1}" destId="{72B5F787-4C6B-47E5-BFB4-26EA72C33EFD}" srcOrd="0" destOrd="0" presId="urn:microsoft.com/office/officeart/2005/8/layout/orgChart1"/>
    <dgm:cxn modelId="{CAADFE01-4962-4890-A9BE-6AD0135E2265}" type="presParOf" srcId="{72B5F787-4C6B-47E5-BFB4-26EA72C33EFD}" destId="{5C9B4A4A-CD89-4AE7-A7C5-34E4CF87A57B}" srcOrd="0" destOrd="0" presId="urn:microsoft.com/office/officeart/2005/8/layout/orgChart1"/>
    <dgm:cxn modelId="{AD95773E-D3F7-4064-A7E9-46037844FE21}" type="presParOf" srcId="{72B5F787-4C6B-47E5-BFB4-26EA72C33EFD}" destId="{F75CA51A-5E9F-40FD-BC0F-65EC2B9B6D61}" srcOrd="1" destOrd="0" presId="urn:microsoft.com/office/officeart/2005/8/layout/orgChart1"/>
    <dgm:cxn modelId="{C1E2A085-1682-4EC5-AF50-3A20693CFCDA}" type="presParOf" srcId="{76BB1544-B07A-43B5-BD1D-8BC821C601C1}" destId="{97BA09FE-58BA-42A4-AA7D-882319576D40}" srcOrd="1" destOrd="0" presId="urn:microsoft.com/office/officeart/2005/8/layout/orgChart1"/>
    <dgm:cxn modelId="{FE8F5185-92E1-4B67-B4DC-1E59F32FD9BA}" type="presParOf" srcId="{76BB1544-B07A-43B5-BD1D-8BC821C601C1}" destId="{FF98A149-CCFA-4484-808D-A4AD286C5EE8}" srcOrd="2" destOrd="0" presId="urn:microsoft.com/office/officeart/2005/8/layout/orgChart1"/>
    <dgm:cxn modelId="{30FF540A-4BD2-4170-A8D7-B675010857F5}" type="presParOf" srcId="{CBA862D6-7D8B-4421-9846-0B5D2171FE32}" destId="{C7212E1E-A8FE-4D69-B9E5-E441AE315D83}" srcOrd="2" destOrd="0" presId="urn:microsoft.com/office/officeart/2005/8/layout/orgChart1"/>
    <dgm:cxn modelId="{4B17F9D3-177A-4F29-AD89-9759A2E5AF37}" type="presParOf" srcId="{CBA862D6-7D8B-4421-9846-0B5D2171FE32}" destId="{94BFDE45-7543-425C-A77A-8F6D50D4AD07}" srcOrd="3" destOrd="0" presId="urn:microsoft.com/office/officeart/2005/8/layout/orgChart1"/>
    <dgm:cxn modelId="{A7C3CFB8-7651-4598-8C73-B14F2E831A72}" type="presParOf" srcId="{94BFDE45-7543-425C-A77A-8F6D50D4AD07}" destId="{5AB2F5C6-8299-4C46-A8D3-91929D662B05}" srcOrd="0" destOrd="0" presId="urn:microsoft.com/office/officeart/2005/8/layout/orgChart1"/>
    <dgm:cxn modelId="{BC539EA2-4DDC-4831-A58E-A636F7F4BFE8}" type="presParOf" srcId="{5AB2F5C6-8299-4C46-A8D3-91929D662B05}" destId="{73DB40FC-3CD3-43CC-A931-8C1753E638E4}" srcOrd="0" destOrd="0" presId="urn:microsoft.com/office/officeart/2005/8/layout/orgChart1"/>
    <dgm:cxn modelId="{82D53F43-83FD-4672-9837-AC7DC11AC382}" type="presParOf" srcId="{5AB2F5C6-8299-4C46-A8D3-91929D662B05}" destId="{E6458471-6064-49A6-8DA3-65A00AD9A730}" srcOrd="1" destOrd="0" presId="urn:microsoft.com/office/officeart/2005/8/layout/orgChart1"/>
    <dgm:cxn modelId="{806FDDA9-6EBC-4655-A798-CF0BF435FE3B}" type="presParOf" srcId="{94BFDE45-7543-425C-A77A-8F6D50D4AD07}" destId="{55E137F6-5531-4C43-B0B7-596966C97479}" srcOrd="1" destOrd="0" presId="urn:microsoft.com/office/officeart/2005/8/layout/orgChart1"/>
    <dgm:cxn modelId="{FA3F0C9E-C94A-461C-9326-B64DB4B6C32D}" type="presParOf" srcId="{94BFDE45-7543-425C-A77A-8F6D50D4AD07}" destId="{8CD3F7E3-7CCB-4A48-BBA8-D0FCBB8E2847}" srcOrd="2" destOrd="0" presId="urn:microsoft.com/office/officeart/2005/8/layout/orgChart1"/>
    <dgm:cxn modelId="{53E92DB2-586E-45F6-81D4-157C35DD0743}" type="presParOf" srcId="{CBA862D6-7D8B-4421-9846-0B5D2171FE32}" destId="{2235DB33-CF60-4C4E-A3BD-8396AF1FD963}" srcOrd="4" destOrd="0" presId="urn:microsoft.com/office/officeart/2005/8/layout/orgChart1"/>
    <dgm:cxn modelId="{99006CC3-19E1-47B7-A73E-7B26B108279D}" type="presParOf" srcId="{CBA862D6-7D8B-4421-9846-0B5D2171FE32}" destId="{20131CB1-7F8B-43CF-9E44-9B53CA6AD6CE}" srcOrd="5" destOrd="0" presId="urn:microsoft.com/office/officeart/2005/8/layout/orgChart1"/>
    <dgm:cxn modelId="{36765771-8256-45D4-A5BF-5258CF7A8CE9}" type="presParOf" srcId="{20131CB1-7F8B-43CF-9E44-9B53CA6AD6CE}" destId="{D49D3740-0716-44F4-B8D3-9139AF59A031}" srcOrd="0" destOrd="0" presId="urn:microsoft.com/office/officeart/2005/8/layout/orgChart1"/>
    <dgm:cxn modelId="{A99F82CD-ECC1-4E88-8699-120162FD0F6A}" type="presParOf" srcId="{D49D3740-0716-44F4-B8D3-9139AF59A031}" destId="{462FB22A-C73B-4713-A51F-8139AD815250}" srcOrd="0" destOrd="0" presId="urn:microsoft.com/office/officeart/2005/8/layout/orgChart1"/>
    <dgm:cxn modelId="{D0518839-4CCD-45DE-8B5C-125DF16A806A}" type="presParOf" srcId="{D49D3740-0716-44F4-B8D3-9139AF59A031}" destId="{313F83F5-4FD3-4144-8E90-48531397B1F7}" srcOrd="1" destOrd="0" presId="urn:microsoft.com/office/officeart/2005/8/layout/orgChart1"/>
    <dgm:cxn modelId="{6F507EC3-81C9-4695-82DC-B0A78B95E350}" type="presParOf" srcId="{20131CB1-7F8B-43CF-9E44-9B53CA6AD6CE}" destId="{9A995B1E-2D02-4E6C-B174-14F705677AB0}" srcOrd="1" destOrd="0" presId="urn:microsoft.com/office/officeart/2005/8/layout/orgChart1"/>
    <dgm:cxn modelId="{F6EDD15D-DD53-43D4-B9B6-29DDD0F4F0A7}" type="presParOf" srcId="{20131CB1-7F8B-43CF-9E44-9B53CA6AD6CE}" destId="{60044F61-E85F-45B6-82CD-5AC70D02D702}" srcOrd="2" destOrd="0" presId="urn:microsoft.com/office/officeart/2005/8/layout/orgChart1"/>
    <dgm:cxn modelId="{0F49DD46-6411-49A8-A5F5-7BB8ACB1AE95}" type="presParOf" srcId="{E9C993D6-47EA-490D-BD09-B7C9D5E13D29}" destId="{7D45CD0D-2F9D-4520-AD15-C8CFFE828AC3}" srcOrd="2" destOrd="0" presId="urn:microsoft.com/office/officeart/2005/8/layout/orgChart1"/>
    <dgm:cxn modelId="{EFF620A9-D7D0-4500-BD57-D3338282F51D}" type="presParOf" srcId="{FCC31861-532E-41ED-B066-ACC8A9975AA3}" destId="{CA6F8F34-19F4-4D50-B97F-AA73ACA928BD}" srcOrd="6" destOrd="0" presId="urn:microsoft.com/office/officeart/2005/8/layout/orgChart1"/>
    <dgm:cxn modelId="{3C69605C-9978-4549-8CDA-941E3B44C6AD}" type="presParOf" srcId="{FCC31861-532E-41ED-B066-ACC8A9975AA3}" destId="{83A55DB7-4EB8-413C-B358-1CF67CF193A4}" srcOrd="7" destOrd="0" presId="urn:microsoft.com/office/officeart/2005/8/layout/orgChart1"/>
    <dgm:cxn modelId="{4F3C69C7-DAB5-4425-987D-3954FA1470E1}" type="presParOf" srcId="{83A55DB7-4EB8-413C-B358-1CF67CF193A4}" destId="{BBC59262-E5B9-4D9E-BEF2-86670D8ADD7B}" srcOrd="0" destOrd="0" presId="urn:microsoft.com/office/officeart/2005/8/layout/orgChart1"/>
    <dgm:cxn modelId="{13EA09FE-FE4C-4236-9736-12D15690BAA4}" type="presParOf" srcId="{BBC59262-E5B9-4D9E-BEF2-86670D8ADD7B}" destId="{83CB5B4D-CB75-47A6-80B5-3DB9D88BCF31}" srcOrd="0" destOrd="0" presId="urn:microsoft.com/office/officeart/2005/8/layout/orgChart1"/>
    <dgm:cxn modelId="{E8F40269-DD06-4533-B846-382FCFFD945F}" type="presParOf" srcId="{BBC59262-E5B9-4D9E-BEF2-86670D8ADD7B}" destId="{39C4B3C5-589B-4298-A07A-E546E031E8C3}" srcOrd="1" destOrd="0" presId="urn:microsoft.com/office/officeart/2005/8/layout/orgChart1"/>
    <dgm:cxn modelId="{B8B4DF04-27E0-4AEB-90B7-4BD4BCA4A7C2}" type="presParOf" srcId="{83A55DB7-4EB8-413C-B358-1CF67CF193A4}" destId="{8531F763-8767-4343-A674-DD3A79047AEF}" srcOrd="1" destOrd="0" presId="urn:microsoft.com/office/officeart/2005/8/layout/orgChart1"/>
    <dgm:cxn modelId="{D4F05CB1-761D-46A9-B92C-5DD472F93662}" type="presParOf" srcId="{8531F763-8767-4343-A674-DD3A79047AEF}" destId="{783A7D4A-9DCB-49A4-9263-7850DF526B8F}" srcOrd="0" destOrd="0" presId="urn:microsoft.com/office/officeart/2005/8/layout/orgChart1"/>
    <dgm:cxn modelId="{A357CD68-7631-451B-9D35-1424779F00FB}" type="presParOf" srcId="{8531F763-8767-4343-A674-DD3A79047AEF}" destId="{8118D78C-9F05-4184-8B25-F96BB4839A65}" srcOrd="1" destOrd="0" presId="urn:microsoft.com/office/officeart/2005/8/layout/orgChart1"/>
    <dgm:cxn modelId="{148AD965-D80D-4CA9-BCD8-C84BFA3E06FF}" type="presParOf" srcId="{8118D78C-9F05-4184-8B25-F96BB4839A65}" destId="{9CCCD19B-A64D-4C91-8237-B3E416E7D7DA}" srcOrd="0" destOrd="0" presId="urn:microsoft.com/office/officeart/2005/8/layout/orgChart1"/>
    <dgm:cxn modelId="{5C934425-D008-40E5-97A7-40E52376F1BA}" type="presParOf" srcId="{9CCCD19B-A64D-4C91-8237-B3E416E7D7DA}" destId="{7EDBE35E-4F50-433F-923B-A4571E567F5C}" srcOrd="0" destOrd="0" presId="urn:microsoft.com/office/officeart/2005/8/layout/orgChart1"/>
    <dgm:cxn modelId="{C706506C-3665-4381-832C-1340557EF900}" type="presParOf" srcId="{9CCCD19B-A64D-4C91-8237-B3E416E7D7DA}" destId="{62517107-A071-489A-9809-6CFCC12C7C25}" srcOrd="1" destOrd="0" presId="urn:microsoft.com/office/officeart/2005/8/layout/orgChart1"/>
    <dgm:cxn modelId="{3E98B4EB-6DF7-404A-BDE2-8555454CFEE7}" type="presParOf" srcId="{8118D78C-9F05-4184-8B25-F96BB4839A65}" destId="{805F1A42-53AD-4929-B58F-E7652E4B53A5}" srcOrd="1" destOrd="0" presId="urn:microsoft.com/office/officeart/2005/8/layout/orgChart1"/>
    <dgm:cxn modelId="{821B7FFC-B133-498E-80AE-68783B6A74A8}" type="presParOf" srcId="{805F1A42-53AD-4929-B58F-E7652E4B53A5}" destId="{403DEB3E-ABB8-48BC-A262-0C9F89FAF8C5}" srcOrd="0" destOrd="0" presId="urn:microsoft.com/office/officeart/2005/8/layout/orgChart1"/>
    <dgm:cxn modelId="{FC830AC5-E41C-4515-B44B-9D5F3DB6A2FF}" type="presParOf" srcId="{805F1A42-53AD-4929-B58F-E7652E4B53A5}" destId="{0E62B45C-C8B9-477C-80BC-B78B1D14068A}" srcOrd="1" destOrd="0" presId="urn:microsoft.com/office/officeart/2005/8/layout/orgChart1"/>
    <dgm:cxn modelId="{0D61EB98-DE11-420D-A5E7-EB2083702EAA}" type="presParOf" srcId="{0E62B45C-C8B9-477C-80BC-B78B1D14068A}" destId="{9F67F19B-A6D3-4509-84F2-738B58528A06}" srcOrd="0" destOrd="0" presId="urn:microsoft.com/office/officeart/2005/8/layout/orgChart1"/>
    <dgm:cxn modelId="{479E6F97-FB97-4B46-B38B-6CC9C53A12B2}" type="presParOf" srcId="{9F67F19B-A6D3-4509-84F2-738B58528A06}" destId="{BB8CAE0D-DD5D-4BB8-A1A9-718E48979274}" srcOrd="0" destOrd="0" presId="urn:microsoft.com/office/officeart/2005/8/layout/orgChart1"/>
    <dgm:cxn modelId="{B9B5CA86-80FC-4865-B5CA-4232A47B1B78}" type="presParOf" srcId="{9F67F19B-A6D3-4509-84F2-738B58528A06}" destId="{9A3D3DFD-D0E6-4B62-91F0-61E0ED96373D}" srcOrd="1" destOrd="0" presId="urn:microsoft.com/office/officeart/2005/8/layout/orgChart1"/>
    <dgm:cxn modelId="{AC5EE1BF-AABF-41D1-96F5-0D739B8A919A}" type="presParOf" srcId="{0E62B45C-C8B9-477C-80BC-B78B1D14068A}" destId="{70DA0C69-F343-4D2B-A3AB-549A2A3EA92E}" srcOrd="1" destOrd="0" presId="urn:microsoft.com/office/officeart/2005/8/layout/orgChart1"/>
    <dgm:cxn modelId="{6C537182-C32C-449F-B4D2-D7E2C9CEA4EA}" type="presParOf" srcId="{0E62B45C-C8B9-477C-80BC-B78B1D14068A}" destId="{53AF171A-CA3C-480E-87A9-5299E0CD5C87}" srcOrd="2" destOrd="0" presId="urn:microsoft.com/office/officeart/2005/8/layout/orgChart1"/>
    <dgm:cxn modelId="{3674BA97-1F98-41B2-BAFB-449CD1F8BA6A}" type="presParOf" srcId="{805F1A42-53AD-4929-B58F-E7652E4B53A5}" destId="{5409BA7A-C385-4461-9E86-A077FA41F81E}" srcOrd="2" destOrd="0" presId="urn:microsoft.com/office/officeart/2005/8/layout/orgChart1"/>
    <dgm:cxn modelId="{99460DDC-5BC3-496E-9817-EC2FFA50C2EF}" type="presParOf" srcId="{805F1A42-53AD-4929-B58F-E7652E4B53A5}" destId="{88DD146A-39C8-4F18-8CCD-B7F5F7D3B10E}" srcOrd="3" destOrd="0" presId="urn:microsoft.com/office/officeart/2005/8/layout/orgChart1"/>
    <dgm:cxn modelId="{719BA750-4286-4A9E-A5CB-8EAC6EBD4A7F}" type="presParOf" srcId="{88DD146A-39C8-4F18-8CCD-B7F5F7D3B10E}" destId="{01481D4E-B8AF-49FD-98FA-EE1442202345}" srcOrd="0" destOrd="0" presId="urn:microsoft.com/office/officeart/2005/8/layout/orgChart1"/>
    <dgm:cxn modelId="{FF6D38C2-87F0-4A27-AA1C-21E275B07F58}" type="presParOf" srcId="{01481D4E-B8AF-49FD-98FA-EE1442202345}" destId="{CCC185C9-4723-44D7-A1A1-28BD3531E1AC}" srcOrd="0" destOrd="0" presId="urn:microsoft.com/office/officeart/2005/8/layout/orgChart1"/>
    <dgm:cxn modelId="{F8F41652-1C66-4A55-9F52-B465FA6998EB}" type="presParOf" srcId="{01481D4E-B8AF-49FD-98FA-EE1442202345}" destId="{BF8F5EA1-0588-47E8-A183-6DF8042A05B1}" srcOrd="1" destOrd="0" presId="urn:microsoft.com/office/officeart/2005/8/layout/orgChart1"/>
    <dgm:cxn modelId="{D39FAF3D-B20C-4EC4-850C-A299232201FD}" type="presParOf" srcId="{88DD146A-39C8-4F18-8CCD-B7F5F7D3B10E}" destId="{A81FAF6B-9027-4EDA-95A2-B6D342A21406}" srcOrd="1" destOrd="0" presId="urn:microsoft.com/office/officeart/2005/8/layout/orgChart1"/>
    <dgm:cxn modelId="{799ED38A-62E5-4FBF-B9CF-1E932F94B0E9}" type="presParOf" srcId="{88DD146A-39C8-4F18-8CCD-B7F5F7D3B10E}" destId="{86D23AAA-1CA9-41DE-8026-F262E752A7A8}" srcOrd="2" destOrd="0" presId="urn:microsoft.com/office/officeart/2005/8/layout/orgChart1"/>
    <dgm:cxn modelId="{61AAD0C4-C969-47B6-9E51-AEEE6D5FF452}" type="presParOf" srcId="{8118D78C-9F05-4184-8B25-F96BB4839A65}" destId="{2A103CA4-3966-4CC6-8AC1-0D52CB5803A1}" srcOrd="2" destOrd="0" presId="urn:microsoft.com/office/officeart/2005/8/layout/orgChart1"/>
    <dgm:cxn modelId="{73979C2A-13F2-43DC-93B7-671B74FC6B4A}" type="presParOf" srcId="{8531F763-8767-4343-A674-DD3A79047AEF}" destId="{75EC0316-02EE-45C1-AFA9-B1AFB9CDACB7}" srcOrd="2" destOrd="0" presId="urn:microsoft.com/office/officeart/2005/8/layout/orgChart1"/>
    <dgm:cxn modelId="{0AC4EF2C-25E7-40C5-B7E7-0DB749F5A8CD}" type="presParOf" srcId="{8531F763-8767-4343-A674-DD3A79047AEF}" destId="{3AE5B340-DDAF-4DB3-A842-01DB0B4484BB}" srcOrd="3" destOrd="0" presId="urn:microsoft.com/office/officeart/2005/8/layout/orgChart1"/>
    <dgm:cxn modelId="{F7305801-00CF-4D3D-828A-17C6B48B5138}" type="presParOf" srcId="{3AE5B340-DDAF-4DB3-A842-01DB0B4484BB}" destId="{0530E6AF-5B2E-414E-B3DA-F7AF3615C92F}" srcOrd="0" destOrd="0" presId="urn:microsoft.com/office/officeart/2005/8/layout/orgChart1"/>
    <dgm:cxn modelId="{86CC2C6F-7C51-464F-B2F0-4714641E0856}" type="presParOf" srcId="{0530E6AF-5B2E-414E-B3DA-F7AF3615C92F}" destId="{2CD17274-F3FD-4C9B-99F2-5B7D69F76C2A}" srcOrd="0" destOrd="0" presId="urn:microsoft.com/office/officeart/2005/8/layout/orgChart1"/>
    <dgm:cxn modelId="{E7C7C9C1-E40C-4BAB-B853-34EEDC43CCF7}" type="presParOf" srcId="{0530E6AF-5B2E-414E-B3DA-F7AF3615C92F}" destId="{CF28AFDB-75F2-43E6-AAF2-8E9E6252B8E4}" srcOrd="1" destOrd="0" presId="urn:microsoft.com/office/officeart/2005/8/layout/orgChart1"/>
    <dgm:cxn modelId="{4739C383-2879-47F5-9CED-45B1A19CFDC7}" type="presParOf" srcId="{3AE5B340-DDAF-4DB3-A842-01DB0B4484BB}" destId="{76EE9C42-3625-49CB-9968-5F8D3B57376E}" srcOrd="1" destOrd="0" presId="urn:microsoft.com/office/officeart/2005/8/layout/orgChart1"/>
    <dgm:cxn modelId="{6FF8B9FC-F7B8-4FD5-ABD2-67CB4FC79F35}" type="presParOf" srcId="{76EE9C42-3625-49CB-9968-5F8D3B57376E}" destId="{81A8E56C-5708-434C-9B0B-FEDB8CA4345D}" srcOrd="0" destOrd="0" presId="urn:microsoft.com/office/officeart/2005/8/layout/orgChart1"/>
    <dgm:cxn modelId="{760C575D-B3D4-4D31-B31A-29CA1FB9D150}" type="presParOf" srcId="{76EE9C42-3625-49CB-9968-5F8D3B57376E}" destId="{4AAE6FAE-76D1-4D8B-9878-0BED02D93184}" srcOrd="1" destOrd="0" presId="urn:microsoft.com/office/officeart/2005/8/layout/orgChart1"/>
    <dgm:cxn modelId="{C1F69CC2-7E22-4805-ADA8-A35F4F40AEBE}" type="presParOf" srcId="{4AAE6FAE-76D1-4D8B-9878-0BED02D93184}" destId="{E289AC8A-F3A8-451C-B5D9-87E6E252D543}" srcOrd="0" destOrd="0" presId="urn:microsoft.com/office/officeart/2005/8/layout/orgChart1"/>
    <dgm:cxn modelId="{F03AA447-89FF-47BB-AF1F-30862855BFFB}" type="presParOf" srcId="{E289AC8A-F3A8-451C-B5D9-87E6E252D543}" destId="{25BCF31A-6E11-4300-8AA8-AC104EBDA70A}" srcOrd="0" destOrd="0" presId="urn:microsoft.com/office/officeart/2005/8/layout/orgChart1"/>
    <dgm:cxn modelId="{6662357F-0C98-45B6-B504-EA37A22A7C43}" type="presParOf" srcId="{E289AC8A-F3A8-451C-B5D9-87E6E252D543}" destId="{CD7A244F-0950-482E-B591-F1DC948CE4A8}" srcOrd="1" destOrd="0" presId="urn:microsoft.com/office/officeart/2005/8/layout/orgChart1"/>
    <dgm:cxn modelId="{D8A12C3A-8432-4753-871F-11D82F6934FA}" type="presParOf" srcId="{4AAE6FAE-76D1-4D8B-9878-0BED02D93184}" destId="{CA146B8D-D3F2-4034-ABF1-63433CBDA8E2}" srcOrd="1" destOrd="0" presId="urn:microsoft.com/office/officeart/2005/8/layout/orgChart1"/>
    <dgm:cxn modelId="{05D9E48C-F92F-4659-8112-42F942394B4E}" type="presParOf" srcId="{4AAE6FAE-76D1-4D8B-9878-0BED02D93184}" destId="{A7FA88AA-9338-49F2-80CE-25F9E831F3F4}" srcOrd="2" destOrd="0" presId="urn:microsoft.com/office/officeart/2005/8/layout/orgChart1"/>
    <dgm:cxn modelId="{973850F6-7952-45D6-A3BB-7B33F473E710}" type="presParOf" srcId="{76EE9C42-3625-49CB-9968-5F8D3B57376E}" destId="{09895AB2-BC46-491B-A29B-0FBD19CB6D35}" srcOrd="2" destOrd="0" presId="urn:microsoft.com/office/officeart/2005/8/layout/orgChart1"/>
    <dgm:cxn modelId="{94761C75-BC2F-4753-91CF-AD9CD1270165}" type="presParOf" srcId="{76EE9C42-3625-49CB-9968-5F8D3B57376E}" destId="{985B0C1D-020B-4E5F-BF37-EC43BAF3C64A}" srcOrd="3" destOrd="0" presId="urn:microsoft.com/office/officeart/2005/8/layout/orgChart1"/>
    <dgm:cxn modelId="{B9ED4D18-9296-4AEC-A8D0-B4BEBBAD03EE}" type="presParOf" srcId="{985B0C1D-020B-4E5F-BF37-EC43BAF3C64A}" destId="{2861CB09-8B09-437E-BF67-E044EF39A6A7}" srcOrd="0" destOrd="0" presId="urn:microsoft.com/office/officeart/2005/8/layout/orgChart1"/>
    <dgm:cxn modelId="{8C1FFD1F-6CBA-4346-967A-D0DD63E6CD6A}" type="presParOf" srcId="{2861CB09-8B09-437E-BF67-E044EF39A6A7}" destId="{0E5A9CFB-30C3-4D3F-869C-421BDE1F3205}" srcOrd="0" destOrd="0" presId="urn:microsoft.com/office/officeart/2005/8/layout/orgChart1"/>
    <dgm:cxn modelId="{277A3A8C-EFBC-467E-8B52-8A21D5D20246}" type="presParOf" srcId="{2861CB09-8B09-437E-BF67-E044EF39A6A7}" destId="{FA34C3E6-5B07-4C85-8470-536D3AB0B870}" srcOrd="1" destOrd="0" presId="urn:microsoft.com/office/officeart/2005/8/layout/orgChart1"/>
    <dgm:cxn modelId="{D1A15AC7-E223-4F55-82E8-1D2F5631141F}" type="presParOf" srcId="{985B0C1D-020B-4E5F-BF37-EC43BAF3C64A}" destId="{501F1253-DE86-4373-B4F3-2DAE3A08864B}" srcOrd="1" destOrd="0" presId="urn:microsoft.com/office/officeart/2005/8/layout/orgChart1"/>
    <dgm:cxn modelId="{1A3E296E-7B54-4E1A-BE0C-1E6F6220FAE4}" type="presParOf" srcId="{985B0C1D-020B-4E5F-BF37-EC43BAF3C64A}" destId="{7AD0FF83-0BA9-4FBF-832C-013EA1E6EF90}" srcOrd="2" destOrd="0" presId="urn:microsoft.com/office/officeart/2005/8/layout/orgChart1"/>
    <dgm:cxn modelId="{1B23AA7D-1C78-4D98-9635-50B68A7D2AB4}" type="presParOf" srcId="{3AE5B340-DDAF-4DB3-A842-01DB0B4484BB}" destId="{5DBD986D-A2FD-4AFF-80C1-EFD3C914E888}" srcOrd="2" destOrd="0" presId="urn:microsoft.com/office/officeart/2005/8/layout/orgChart1"/>
    <dgm:cxn modelId="{D472B313-75EE-4703-A6C1-620354276DA6}" type="presParOf" srcId="{83A55DB7-4EB8-413C-B358-1CF67CF193A4}" destId="{C162D5B6-5D1E-400E-8CEC-3FC610B484DD}" srcOrd="2" destOrd="0" presId="urn:microsoft.com/office/officeart/2005/8/layout/orgChart1"/>
    <dgm:cxn modelId="{504DCA7E-FCB5-4ED9-8716-4D472E936FC3}" type="presParOf" srcId="{B91E4B68-4049-4A5B-A82B-4DB48AB46D83}" destId="{CBEF5916-04C9-4FA4-A79A-88F692232691}" srcOrd="2" destOrd="0" presId="urn:microsoft.com/office/officeart/2005/8/layout/orgChart1"/>
    <dgm:cxn modelId="{9AC3D0CE-FF60-49C4-B39E-0496FCE8E046}" type="presParOf" srcId="{D9044487-50B7-4482-B7A1-AAC4528FD3F4}" destId="{687739B5-BA9A-4F23-AAF9-275B18915563}" srcOrd="2" destOrd="0" presId="urn:microsoft.com/office/officeart/2005/8/layout/orgChart1"/>
    <dgm:cxn modelId="{5F1BA962-A7F4-437C-B762-65F03FECEE78}" type="presParOf" srcId="{B0658667-C6E8-49C3-89F9-2D22AB0DFCC2}" destId="{688CD466-B170-4B1B-8713-68343571FC35}" srcOrd="4" destOrd="0" presId="urn:microsoft.com/office/officeart/2005/8/layout/orgChart1"/>
    <dgm:cxn modelId="{F0FD49E8-C661-40A7-A969-4555661B63E2}" type="presParOf" srcId="{B0658667-C6E8-49C3-89F9-2D22AB0DFCC2}" destId="{7EFDD7FA-5E38-40B2-AD51-37725ADD397F}" srcOrd="5" destOrd="0" presId="urn:microsoft.com/office/officeart/2005/8/layout/orgChart1"/>
    <dgm:cxn modelId="{09EEE6FF-2E3C-4537-BEC6-D2FD8C0F825E}" type="presParOf" srcId="{7EFDD7FA-5E38-40B2-AD51-37725ADD397F}" destId="{0111E06D-D296-432C-9992-0FC529C59340}" srcOrd="0" destOrd="0" presId="urn:microsoft.com/office/officeart/2005/8/layout/orgChart1"/>
    <dgm:cxn modelId="{F753D400-75C2-4417-A264-CCACF31B35E2}" type="presParOf" srcId="{0111E06D-D296-432C-9992-0FC529C59340}" destId="{3044F010-BFDE-488A-877B-22CE74AE4E72}" srcOrd="0" destOrd="0" presId="urn:microsoft.com/office/officeart/2005/8/layout/orgChart1"/>
    <dgm:cxn modelId="{20EDF80B-12AE-43D6-A818-C031F8573CDE}" type="presParOf" srcId="{0111E06D-D296-432C-9992-0FC529C59340}" destId="{CD29265F-DD98-4542-9837-555B19E7017E}" srcOrd="1" destOrd="0" presId="urn:microsoft.com/office/officeart/2005/8/layout/orgChart1"/>
    <dgm:cxn modelId="{E47F754A-E796-45DD-9F26-E679B17C022C}" type="presParOf" srcId="{7EFDD7FA-5E38-40B2-AD51-37725ADD397F}" destId="{5E44B341-FF58-40A3-AD6D-29B0DA9F14BC}" srcOrd="1" destOrd="0" presId="urn:microsoft.com/office/officeart/2005/8/layout/orgChart1"/>
    <dgm:cxn modelId="{04FD7C30-9B47-45BD-9588-F61F3ADF776F}" type="presParOf" srcId="{5E44B341-FF58-40A3-AD6D-29B0DA9F14BC}" destId="{ACEA7614-ACD7-4D99-B63B-0FB9C440041E}" srcOrd="0" destOrd="0" presId="urn:microsoft.com/office/officeart/2005/8/layout/orgChart1"/>
    <dgm:cxn modelId="{A59A79DE-F5CE-442F-8125-B79A65148121}" type="presParOf" srcId="{5E44B341-FF58-40A3-AD6D-29B0DA9F14BC}" destId="{8B0A8D47-BEFA-4078-A57A-89A5135F77AB}" srcOrd="1" destOrd="0" presId="urn:microsoft.com/office/officeart/2005/8/layout/orgChart1"/>
    <dgm:cxn modelId="{92154EA8-3B48-42D7-A7AA-1AE00FA8EF13}" type="presParOf" srcId="{8B0A8D47-BEFA-4078-A57A-89A5135F77AB}" destId="{AA2E47C8-21D0-4810-B62F-F45A5A766AD0}" srcOrd="0" destOrd="0" presId="urn:microsoft.com/office/officeart/2005/8/layout/orgChart1"/>
    <dgm:cxn modelId="{44BD15F9-FA3E-4740-9283-535730E4474B}" type="presParOf" srcId="{AA2E47C8-21D0-4810-B62F-F45A5A766AD0}" destId="{C2DEB5BC-6D9D-4300-9BE3-DF6BD62B75AC}" srcOrd="0" destOrd="0" presId="urn:microsoft.com/office/officeart/2005/8/layout/orgChart1"/>
    <dgm:cxn modelId="{F8A033F4-30D8-43F7-B108-1CF457D6D09E}" type="presParOf" srcId="{AA2E47C8-21D0-4810-B62F-F45A5A766AD0}" destId="{C375BCCC-C4E4-4C33-BCCD-6D0C04891281}" srcOrd="1" destOrd="0" presId="urn:microsoft.com/office/officeart/2005/8/layout/orgChart1"/>
    <dgm:cxn modelId="{F3CD1E1C-AE14-4436-90AC-BF6B27C57AF1}" type="presParOf" srcId="{8B0A8D47-BEFA-4078-A57A-89A5135F77AB}" destId="{BFA8FDD8-AC90-40C3-8DB1-3A884A5A2BF5}" srcOrd="1" destOrd="0" presId="urn:microsoft.com/office/officeart/2005/8/layout/orgChart1"/>
    <dgm:cxn modelId="{45A6F790-7357-46D1-A803-C46DF2A309AC}" type="presParOf" srcId="{BFA8FDD8-AC90-40C3-8DB1-3A884A5A2BF5}" destId="{9E6743E6-7F65-42E6-8BAA-F9A51A1EBC10}" srcOrd="0" destOrd="0" presId="urn:microsoft.com/office/officeart/2005/8/layout/orgChart1"/>
    <dgm:cxn modelId="{63B7D281-DAE7-4874-A496-ED97D7CC8F3C}" type="presParOf" srcId="{BFA8FDD8-AC90-40C3-8DB1-3A884A5A2BF5}" destId="{EC7EFD81-7308-4E18-8001-3B08E2FA4BBA}" srcOrd="1" destOrd="0" presId="urn:microsoft.com/office/officeart/2005/8/layout/orgChart1"/>
    <dgm:cxn modelId="{4D3A256B-39AF-437C-B094-696BEDF11EBF}" type="presParOf" srcId="{EC7EFD81-7308-4E18-8001-3B08E2FA4BBA}" destId="{2818088F-500C-40AD-8B74-47C8574CE95F}" srcOrd="0" destOrd="0" presId="urn:microsoft.com/office/officeart/2005/8/layout/orgChart1"/>
    <dgm:cxn modelId="{7156A1DF-93D9-45EA-B2A5-4B2D2AFF727E}" type="presParOf" srcId="{2818088F-500C-40AD-8B74-47C8574CE95F}" destId="{0B744E42-25F1-4EE2-8637-21CA3E6EA311}" srcOrd="0" destOrd="0" presId="urn:microsoft.com/office/officeart/2005/8/layout/orgChart1"/>
    <dgm:cxn modelId="{8A6C215D-013B-4F46-A0CF-76F11962635C}" type="presParOf" srcId="{2818088F-500C-40AD-8B74-47C8574CE95F}" destId="{D856E2AA-5AE9-411B-8385-1A1C33975335}" srcOrd="1" destOrd="0" presId="urn:microsoft.com/office/officeart/2005/8/layout/orgChart1"/>
    <dgm:cxn modelId="{9B034DDC-F449-4690-8F67-EF8A5AC8AB75}" type="presParOf" srcId="{EC7EFD81-7308-4E18-8001-3B08E2FA4BBA}" destId="{F4A0A518-2394-41B8-A888-7E290663F0B0}" srcOrd="1" destOrd="0" presId="urn:microsoft.com/office/officeart/2005/8/layout/orgChart1"/>
    <dgm:cxn modelId="{84609E6F-7FFC-4CB6-8209-CB03E67A871E}" type="presParOf" srcId="{EC7EFD81-7308-4E18-8001-3B08E2FA4BBA}" destId="{0CAE8B84-7BD0-403F-BCA4-B840A468A21B}" srcOrd="2" destOrd="0" presId="urn:microsoft.com/office/officeart/2005/8/layout/orgChart1"/>
    <dgm:cxn modelId="{16A7E61E-A82B-4F5E-ACC1-5ADDEDD68C3C}" type="presParOf" srcId="{BFA8FDD8-AC90-40C3-8DB1-3A884A5A2BF5}" destId="{BDC738C0-35AB-4EB6-80F2-4AA4F7803AA2}" srcOrd="2" destOrd="0" presId="urn:microsoft.com/office/officeart/2005/8/layout/orgChart1"/>
    <dgm:cxn modelId="{05752870-C8A5-42EE-865A-0F931E65FA35}" type="presParOf" srcId="{BFA8FDD8-AC90-40C3-8DB1-3A884A5A2BF5}" destId="{5137836F-9EAF-4C6B-ACF1-5B0CF4952762}" srcOrd="3" destOrd="0" presId="urn:microsoft.com/office/officeart/2005/8/layout/orgChart1"/>
    <dgm:cxn modelId="{596FAA86-EF34-4BCC-8EA2-6676632C33C2}" type="presParOf" srcId="{5137836F-9EAF-4C6B-ACF1-5B0CF4952762}" destId="{091AA27A-F6F8-4F15-AB5F-B0954473674A}" srcOrd="0" destOrd="0" presId="urn:microsoft.com/office/officeart/2005/8/layout/orgChart1"/>
    <dgm:cxn modelId="{8D207AC8-4222-41C1-923C-0F248151EE94}" type="presParOf" srcId="{091AA27A-F6F8-4F15-AB5F-B0954473674A}" destId="{F8132DE9-7C72-4E4C-921B-3BC675A7750E}" srcOrd="0" destOrd="0" presId="urn:microsoft.com/office/officeart/2005/8/layout/orgChart1"/>
    <dgm:cxn modelId="{4B9513C4-A4C1-42DD-90EB-B0B8DBA19242}" type="presParOf" srcId="{091AA27A-F6F8-4F15-AB5F-B0954473674A}" destId="{A593CDE7-C6DB-4539-A26D-573F9576088F}" srcOrd="1" destOrd="0" presId="urn:microsoft.com/office/officeart/2005/8/layout/orgChart1"/>
    <dgm:cxn modelId="{0C12100E-3927-4D6A-88CB-F0E47AC47725}" type="presParOf" srcId="{5137836F-9EAF-4C6B-ACF1-5B0CF4952762}" destId="{1F1792DC-79D9-4B99-8F81-117391C636EA}" srcOrd="1" destOrd="0" presId="urn:microsoft.com/office/officeart/2005/8/layout/orgChart1"/>
    <dgm:cxn modelId="{387ACC51-1104-4F0D-9DFA-510B5E97162A}" type="presParOf" srcId="{5137836F-9EAF-4C6B-ACF1-5B0CF4952762}" destId="{D8EAC547-185F-4FEB-84BC-8B798C14F2B0}" srcOrd="2" destOrd="0" presId="urn:microsoft.com/office/officeart/2005/8/layout/orgChart1"/>
    <dgm:cxn modelId="{9BCE0D92-D3ED-439C-9D1A-8E5F115D9C28}" type="presParOf" srcId="{BFA8FDD8-AC90-40C3-8DB1-3A884A5A2BF5}" destId="{DE014A40-3D1F-40D2-A1A4-1506FE475D15}" srcOrd="4" destOrd="0" presId="urn:microsoft.com/office/officeart/2005/8/layout/orgChart1"/>
    <dgm:cxn modelId="{B3B9255A-45DA-4812-AC7C-732FC69825D1}" type="presParOf" srcId="{BFA8FDD8-AC90-40C3-8DB1-3A884A5A2BF5}" destId="{573BCEE4-2B9B-488F-ABF8-32D56F4A05E0}" srcOrd="5" destOrd="0" presId="urn:microsoft.com/office/officeart/2005/8/layout/orgChart1"/>
    <dgm:cxn modelId="{43440C04-7FC7-4030-A42C-837009ACD31A}" type="presParOf" srcId="{573BCEE4-2B9B-488F-ABF8-32D56F4A05E0}" destId="{8CBE5835-252A-4033-8C25-5E64C9C4B456}" srcOrd="0" destOrd="0" presId="urn:microsoft.com/office/officeart/2005/8/layout/orgChart1"/>
    <dgm:cxn modelId="{97687C78-4F7F-448A-8609-32838848B11A}" type="presParOf" srcId="{8CBE5835-252A-4033-8C25-5E64C9C4B456}" destId="{9042265F-D3A7-419F-A918-91A6E47D7CFB}" srcOrd="0" destOrd="0" presId="urn:microsoft.com/office/officeart/2005/8/layout/orgChart1"/>
    <dgm:cxn modelId="{30938E62-12A7-4B4B-84D7-169625A20409}" type="presParOf" srcId="{8CBE5835-252A-4033-8C25-5E64C9C4B456}" destId="{8DD7F528-2249-43C1-A037-BBA97E5FE383}" srcOrd="1" destOrd="0" presId="urn:microsoft.com/office/officeart/2005/8/layout/orgChart1"/>
    <dgm:cxn modelId="{984DCE23-084B-40C5-9FCA-DE1634EA2559}" type="presParOf" srcId="{573BCEE4-2B9B-488F-ABF8-32D56F4A05E0}" destId="{5E27A8C7-8D3A-40A8-9BD4-C84749A6E689}" srcOrd="1" destOrd="0" presId="urn:microsoft.com/office/officeart/2005/8/layout/orgChart1"/>
    <dgm:cxn modelId="{CF8D2523-EFA5-471C-B697-BC507A6EC310}" type="presParOf" srcId="{573BCEE4-2B9B-488F-ABF8-32D56F4A05E0}" destId="{DC0E4945-04F7-4D5B-A182-366BD715D93B}" srcOrd="2" destOrd="0" presId="urn:microsoft.com/office/officeart/2005/8/layout/orgChart1"/>
    <dgm:cxn modelId="{14678219-7E21-4092-9634-710A4B5F791A}" type="presParOf" srcId="{8B0A8D47-BEFA-4078-A57A-89A5135F77AB}" destId="{82AAE536-AD64-49F4-9115-037FFFDA367D}" srcOrd="2" destOrd="0" presId="urn:microsoft.com/office/officeart/2005/8/layout/orgChart1"/>
    <dgm:cxn modelId="{E66A8F91-BD1F-4704-AC15-400F5E3D8B65}" type="presParOf" srcId="{5E44B341-FF58-40A3-AD6D-29B0DA9F14BC}" destId="{6A03B3AC-0659-4BE3-B0E3-FAA7E46E541C}" srcOrd="2" destOrd="0" presId="urn:microsoft.com/office/officeart/2005/8/layout/orgChart1"/>
    <dgm:cxn modelId="{B5BEBD45-3636-4AE5-8AB1-CB2FAC7D6C21}" type="presParOf" srcId="{5E44B341-FF58-40A3-AD6D-29B0DA9F14BC}" destId="{77133C63-68FC-4A2C-AE7F-B10117B96F69}" srcOrd="3" destOrd="0" presId="urn:microsoft.com/office/officeart/2005/8/layout/orgChart1"/>
    <dgm:cxn modelId="{26AC50DF-0D52-4AA9-AE1F-41C4B3117191}" type="presParOf" srcId="{77133C63-68FC-4A2C-AE7F-B10117B96F69}" destId="{01F6B28E-F327-4E68-BB13-F0B7AD6B5647}" srcOrd="0" destOrd="0" presId="urn:microsoft.com/office/officeart/2005/8/layout/orgChart1"/>
    <dgm:cxn modelId="{D3439077-1B3F-44B5-BD6A-1BD34EB44214}" type="presParOf" srcId="{01F6B28E-F327-4E68-BB13-F0B7AD6B5647}" destId="{8A9B9886-DEEC-447C-B88D-6B13C111CD60}" srcOrd="0" destOrd="0" presId="urn:microsoft.com/office/officeart/2005/8/layout/orgChart1"/>
    <dgm:cxn modelId="{EB4AC8D8-BF11-4E9C-954D-C7C5B721FA34}" type="presParOf" srcId="{01F6B28E-F327-4E68-BB13-F0B7AD6B5647}" destId="{2FF76190-CAF5-4DDD-9D1B-EAB05048E7BB}" srcOrd="1" destOrd="0" presId="urn:microsoft.com/office/officeart/2005/8/layout/orgChart1"/>
    <dgm:cxn modelId="{7746B390-3B9F-4065-B5D3-FB50592262C1}" type="presParOf" srcId="{77133C63-68FC-4A2C-AE7F-B10117B96F69}" destId="{94F29E8E-789C-4F7D-9C1F-1D09F0E18719}" srcOrd="1" destOrd="0" presId="urn:microsoft.com/office/officeart/2005/8/layout/orgChart1"/>
    <dgm:cxn modelId="{04CA401C-B9BA-47D2-826B-6D46E372DC4B}" type="presParOf" srcId="{94F29E8E-789C-4F7D-9C1F-1D09F0E18719}" destId="{6389324D-72B5-4A6F-B1BA-1842FA9DA94B}" srcOrd="0" destOrd="0" presId="urn:microsoft.com/office/officeart/2005/8/layout/orgChart1"/>
    <dgm:cxn modelId="{74D44C79-CDDB-43B1-B551-604F7FEDD3EC}" type="presParOf" srcId="{94F29E8E-789C-4F7D-9C1F-1D09F0E18719}" destId="{9BE5B30F-248A-4CC0-BA5C-9A3CF03E4019}" srcOrd="1" destOrd="0" presId="urn:microsoft.com/office/officeart/2005/8/layout/orgChart1"/>
    <dgm:cxn modelId="{9048D50F-FDCF-42B8-8B41-CD05FA4A8165}" type="presParOf" srcId="{9BE5B30F-248A-4CC0-BA5C-9A3CF03E4019}" destId="{C59306F8-5F2F-459B-8C4D-01F461DECF0D}" srcOrd="0" destOrd="0" presId="urn:microsoft.com/office/officeart/2005/8/layout/orgChart1"/>
    <dgm:cxn modelId="{0A960EB9-E9A6-4C27-8A4C-F50F69A5A9B1}" type="presParOf" srcId="{C59306F8-5F2F-459B-8C4D-01F461DECF0D}" destId="{AE7CB64E-4E8A-4D9C-B2BA-779E337A7362}" srcOrd="0" destOrd="0" presId="urn:microsoft.com/office/officeart/2005/8/layout/orgChart1"/>
    <dgm:cxn modelId="{C23A9DCE-512B-4CC4-85DD-35EC8A9A99F2}" type="presParOf" srcId="{C59306F8-5F2F-459B-8C4D-01F461DECF0D}" destId="{67399D01-60EB-4C8C-8BAA-71CC02E5BE89}" srcOrd="1" destOrd="0" presId="urn:microsoft.com/office/officeart/2005/8/layout/orgChart1"/>
    <dgm:cxn modelId="{5B55975E-4DC5-4171-AD21-77A71D16A6CD}" type="presParOf" srcId="{9BE5B30F-248A-4CC0-BA5C-9A3CF03E4019}" destId="{912B728B-BBDE-4EB6-A9D7-844524DC64A7}" srcOrd="1" destOrd="0" presId="urn:microsoft.com/office/officeart/2005/8/layout/orgChart1"/>
    <dgm:cxn modelId="{946D25FE-0DAD-4462-B2E7-3CB74B348987}" type="presParOf" srcId="{9BE5B30F-248A-4CC0-BA5C-9A3CF03E4019}" destId="{3D20496D-7266-45A3-8436-0FCE434331DA}" srcOrd="2" destOrd="0" presId="urn:microsoft.com/office/officeart/2005/8/layout/orgChart1"/>
    <dgm:cxn modelId="{CC378DE5-00EC-4996-986D-4F3152E27647}" type="presParOf" srcId="{94F29E8E-789C-4F7D-9C1F-1D09F0E18719}" destId="{8EEFFCDF-F9C2-4FBD-A8D5-91B7DC5885CA}" srcOrd="2" destOrd="0" presId="urn:microsoft.com/office/officeart/2005/8/layout/orgChart1"/>
    <dgm:cxn modelId="{CC4E74DF-B671-4A0B-A493-392387E6703D}" type="presParOf" srcId="{94F29E8E-789C-4F7D-9C1F-1D09F0E18719}" destId="{6CBB492E-C819-48D3-9ACF-ADB17543D3A5}" srcOrd="3" destOrd="0" presId="urn:microsoft.com/office/officeart/2005/8/layout/orgChart1"/>
    <dgm:cxn modelId="{0382D131-71B0-4B8D-96D2-CAEC0FD9F293}" type="presParOf" srcId="{6CBB492E-C819-48D3-9ACF-ADB17543D3A5}" destId="{9F4C6EE4-B36C-4771-B626-DE79D1FE9F3D}" srcOrd="0" destOrd="0" presId="urn:microsoft.com/office/officeart/2005/8/layout/orgChart1"/>
    <dgm:cxn modelId="{ED3BD4DA-86C2-4BA6-A2F7-CB6EE50D29E7}" type="presParOf" srcId="{9F4C6EE4-B36C-4771-B626-DE79D1FE9F3D}" destId="{966F6465-F868-4733-AAC6-198955321DBC}" srcOrd="0" destOrd="0" presId="urn:microsoft.com/office/officeart/2005/8/layout/orgChart1"/>
    <dgm:cxn modelId="{5DE5940F-52D9-44F4-A2FE-89F8241E4374}" type="presParOf" srcId="{9F4C6EE4-B36C-4771-B626-DE79D1FE9F3D}" destId="{9BBB2E7A-474E-46C2-8EC7-420A655E6BC3}" srcOrd="1" destOrd="0" presId="urn:microsoft.com/office/officeart/2005/8/layout/orgChart1"/>
    <dgm:cxn modelId="{F23C01F5-8FE5-4A36-A4D6-37A06441DFE7}" type="presParOf" srcId="{6CBB492E-C819-48D3-9ACF-ADB17543D3A5}" destId="{B66FD0DF-DB56-489B-8743-13A729B6A90E}" srcOrd="1" destOrd="0" presId="urn:microsoft.com/office/officeart/2005/8/layout/orgChart1"/>
    <dgm:cxn modelId="{F9D44519-0087-4CB3-BCC4-47F8B0670A91}" type="presParOf" srcId="{6CBB492E-C819-48D3-9ACF-ADB17543D3A5}" destId="{F95FBF46-75FA-4D02-A60D-27E5CC049A14}" srcOrd="2" destOrd="0" presId="urn:microsoft.com/office/officeart/2005/8/layout/orgChart1"/>
    <dgm:cxn modelId="{8B8FD7A6-C63E-44A8-A234-7F6B19FA7883}" type="presParOf" srcId="{77133C63-68FC-4A2C-AE7F-B10117B96F69}" destId="{27D421EB-3311-475D-A860-C0381FB0012D}" srcOrd="2" destOrd="0" presId="urn:microsoft.com/office/officeart/2005/8/layout/orgChart1"/>
    <dgm:cxn modelId="{5804258D-7A37-46F6-9B30-F80AF4125A22}" type="presParOf" srcId="{5E44B341-FF58-40A3-AD6D-29B0DA9F14BC}" destId="{7E1A1F2D-A2C1-4602-971E-C0A91208867F}" srcOrd="4" destOrd="0" presId="urn:microsoft.com/office/officeart/2005/8/layout/orgChart1"/>
    <dgm:cxn modelId="{053766A9-41FB-41FF-B58D-D18E97B03BB1}" type="presParOf" srcId="{5E44B341-FF58-40A3-AD6D-29B0DA9F14BC}" destId="{CECC1F86-3F16-4973-96A0-BC91FF44AC43}" srcOrd="5" destOrd="0" presId="urn:microsoft.com/office/officeart/2005/8/layout/orgChart1"/>
    <dgm:cxn modelId="{210D9B41-3088-43BA-90EF-0271BC50A587}" type="presParOf" srcId="{CECC1F86-3F16-4973-96A0-BC91FF44AC43}" destId="{CAA0AF5D-B08D-4F9D-91D3-6D8D07EB5085}" srcOrd="0" destOrd="0" presId="urn:microsoft.com/office/officeart/2005/8/layout/orgChart1"/>
    <dgm:cxn modelId="{9E66B574-3CE2-4A89-A04B-784121A6E959}" type="presParOf" srcId="{CAA0AF5D-B08D-4F9D-91D3-6D8D07EB5085}" destId="{15E63CB6-BF45-416E-806A-A9C88F0FAC15}" srcOrd="0" destOrd="0" presId="urn:microsoft.com/office/officeart/2005/8/layout/orgChart1"/>
    <dgm:cxn modelId="{0E6FA6D8-5A27-4892-B713-228BD5B1CEBE}" type="presParOf" srcId="{CAA0AF5D-B08D-4F9D-91D3-6D8D07EB5085}" destId="{B539101F-C8A7-4CE3-B221-0A7985C5DDDA}" srcOrd="1" destOrd="0" presId="urn:microsoft.com/office/officeart/2005/8/layout/orgChart1"/>
    <dgm:cxn modelId="{AC3465B8-67FA-45E7-9D55-5EE6B02AA2E7}" type="presParOf" srcId="{CECC1F86-3F16-4973-96A0-BC91FF44AC43}" destId="{63A249CD-1397-4044-A83D-78744D8A0D93}" srcOrd="1" destOrd="0" presId="urn:microsoft.com/office/officeart/2005/8/layout/orgChart1"/>
    <dgm:cxn modelId="{53E50382-1039-4542-8927-7A30A6EDBA88}" type="presParOf" srcId="{63A249CD-1397-4044-A83D-78744D8A0D93}" destId="{769AEC4E-A255-480A-8C53-EBFD96D5BF27}" srcOrd="0" destOrd="0" presId="urn:microsoft.com/office/officeart/2005/8/layout/orgChart1"/>
    <dgm:cxn modelId="{54F572E1-D975-4D13-8F50-B1D29A932410}" type="presParOf" srcId="{63A249CD-1397-4044-A83D-78744D8A0D93}" destId="{9A949C8B-09A5-465D-B253-AE72538BD3EE}" srcOrd="1" destOrd="0" presId="urn:microsoft.com/office/officeart/2005/8/layout/orgChart1"/>
    <dgm:cxn modelId="{717AB662-3CD7-4B7E-9762-692F25590DE3}" type="presParOf" srcId="{9A949C8B-09A5-465D-B253-AE72538BD3EE}" destId="{95D44D2F-6650-42E7-BF8D-EB6533ABEC26}" srcOrd="0" destOrd="0" presId="urn:microsoft.com/office/officeart/2005/8/layout/orgChart1"/>
    <dgm:cxn modelId="{29DB85F3-0E26-4D80-A0DC-41ACAACB730A}" type="presParOf" srcId="{95D44D2F-6650-42E7-BF8D-EB6533ABEC26}" destId="{B246B566-4E5D-4CF3-9EE6-DD64A02FD60F}" srcOrd="0" destOrd="0" presId="urn:microsoft.com/office/officeart/2005/8/layout/orgChart1"/>
    <dgm:cxn modelId="{66FD06D1-D034-4EF1-A2B3-3B4586B82CC9}" type="presParOf" srcId="{95D44D2F-6650-42E7-BF8D-EB6533ABEC26}" destId="{70D3165D-A4B1-452C-99BA-406118EEA1EF}" srcOrd="1" destOrd="0" presId="urn:microsoft.com/office/officeart/2005/8/layout/orgChart1"/>
    <dgm:cxn modelId="{522B6DA6-6F8D-42F4-A7CC-685C89BF04AB}" type="presParOf" srcId="{9A949C8B-09A5-465D-B253-AE72538BD3EE}" destId="{733473FD-E148-437B-91A4-677A87863D98}" srcOrd="1" destOrd="0" presId="urn:microsoft.com/office/officeart/2005/8/layout/orgChart1"/>
    <dgm:cxn modelId="{BB028FD9-2435-4EE8-8DCA-D19CC2917A48}" type="presParOf" srcId="{9A949C8B-09A5-465D-B253-AE72538BD3EE}" destId="{552811E9-B56A-4A7A-B3CE-2BFCE7B65D95}" srcOrd="2" destOrd="0" presId="urn:microsoft.com/office/officeart/2005/8/layout/orgChart1"/>
    <dgm:cxn modelId="{F19F3C0E-99B7-4954-A305-EEF7A7A72F57}" type="presParOf" srcId="{CECC1F86-3F16-4973-96A0-BC91FF44AC43}" destId="{45A64B31-6289-453B-AF4F-8C04EF9AD949}" srcOrd="2" destOrd="0" presId="urn:microsoft.com/office/officeart/2005/8/layout/orgChart1"/>
    <dgm:cxn modelId="{8EFF813B-70DE-4AB6-8995-6FB4D5BF5891}" type="presParOf" srcId="{5E44B341-FF58-40A3-AD6D-29B0DA9F14BC}" destId="{63B99637-9F98-450D-9CA6-7B76E27CCDF2}" srcOrd="6" destOrd="0" presId="urn:microsoft.com/office/officeart/2005/8/layout/orgChart1"/>
    <dgm:cxn modelId="{E73DB0E7-6C33-4DF8-9875-7A8B394B5929}" type="presParOf" srcId="{5E44B341-FF58-40A3-AD6D-29B0DA9F14BC}" destId="{608C3B60-5925-42F7-82A0-17A50C560076}" srcOrd="7" destOrd="0" presId="urn:microsoft.com/office/officeart/2005/8/layout/orgChart1"/>
    <dgm:cxn modelId="{0BC54248-BB6A-48FF-8AB6-18534F1157EB}" type="presParOf" srcId="{608C3B60-5925-42F7-82A0-17A50C560076}" destId="{6ABD7734-E2CD-429B-8045-58BA16B71DDC}" srcOrd="0" destOrd="0" presId="urn:microsoft.com/office/officeart/2005/8/layout/orgChart1"/>
    <dgm:cxn modelId="{11F99A23-FE1A-4EE5-A4B6-DA2CC600B678}" type="presParOf" srcId="{6ABD7734-E2CD-429B-8045-58BA16B71DDC}" destId="{A546D914-CEF0-43D6-9EB4-49A71B0CF03F}" srcOrd="0" destOrd="0" presId="urn:microsoft.com/office/officeart/2005/8/layout/orgChart1"/>
    <dgm:cxn modelId="{2A11388B-F450-4FEF-80DF-BEA44A03C6FA}" type="presParOf" srcId="{6ABD7734-E2CD-429B-8045-58BA16B71DDC}" destId="{E1298611-6432-4DA8-AE8D-8E22D0BC129E}" srcOrd="1" destOrd="0" presId="urn:microsoft.com/office/officeart/2005/8/layout/orgChart1"/>
    <dgm:cxn modelId="{C025FA88-626C-409A-9C4C-F74AE2F3F373}" type="presParOf" srcId="{608C3B60-5925-42F7-82A0-17A50C560076}" destId="{837EF499-7A40-4E0D-99DD-781F113A672D}" srcOrd="1" destOrd="0" presId="urn:microsoft.com/office/officeart/2005/8/layout/orgChart1"/>
    <dgm:cxn modelId="{E5402E88-36A1-4749-8662-887DAB81A737}" type="presParOf" srcId="{837EF499-7A40-4E0D-99DD-781F113A672D}" destId="{5ABC3B23-FDCF-4FEB-A749-4852C00A7D2A}" srcOrd="0" destOrd="0" presId="urn:microsoft.com/office/officeart/2005/8/layout/orgChart1"/>
    <dgm:cxn modelId="{7883F8F9-2F62-49E0-8172-EE7AC82A8F6B}" type="presParOf" srcId="{837EF499-7A40-4E0D-99DD-781F113A672D}" destId="{42529E6F-503C-48B5-B69B-EBC7541F7A05}" srcOrd="1" destOrd="0" presId="urn:microsoft.com/office/officeart/2005/8/layout/orgChart1"/>
    <dgm:cxn modelId="{F76E4DAA-2014-46B7-80C0-1691E226BC7A}" type="presParOf" srcId="{42529E6F-503C-48B5-B69B-EBC7541F7A05}" destId="{DCD6AD70-DB5B-401A-B9A0-1DC7CF53ADD9}" srcOrd="0" destOrd="0" presId="urn:microsoft.com/office/officeart/2005/8/layout/orgChart1"/>
    <dgm:cxn modelId="{DBDE0EF5-5CBD-4006-B814-6A472CB2CDFE}" type="presParOf" srcId="{DCD6AD70-DB5B-401A-B9A0-1DC7CF53ADD9}" destId="{63307B70-C995-4CCC-BFE3-C7874A703894}" srcOrd="0" destOrd="0" presId="urn:microsoft.com/office/officeart/2005/8/layout/orgChart1"/>
    <dgm:cxn modelId="{2CFB3C69-B78D-4BEB-929E-8515E855F707}" type="presParOf" srcId="{DCD6AD70-DB5B-401A-B9A0-1DC7CF53ADD9}" destId="{6B5210E3-4EC2-47BF-94D4-946325C35CBB}" srcOrd="1" destOrd="0" presId="urn:microsoft.com/office/officeart/2005/8/layout/orgChart1"/>
    <dgm:cxn modelId="{52462EDB-2C2A-471C-A87F-25629A5E7A98}" type="presParOf" srcId="{42529E6F-503C-48B5-B69B-EBC7541F7A05}" destId="{25FE420C-186C-4E20-B09A-2C763CFF8E96}" srcOrd="1" destOrd="0" presId="urn:microsoft.com/office/officeart/2005/8/layout/orgChart1"/>
    <dgm:cxn modelId="{92736A21-E916-4B92-950B-DD17BA134A55}" type="presParOf" srcId="{42529E6F-503C-48B5-B69B-EBC7541F7A05}" destId="{9A954B3A-59FE-4787-85B6-75EC2750314E}" srcOrd="2" destOrd="0" presId="urn:microsoft.com/office/officeart/2005/8/layout/orgChart1"/>
    <dgm:cxn modelId="{9A41474D-83A3-45F5-9EAC-2EBA871D0720}" type="presParOf" srcId="{837EF499-7A40-4E0D-99DD-781F113A672D}" destId="{FA385B32-9D18-49A3-B195-5C27A99E6768}" srcOrd="2" destOrd="0" presId="urn:microsoft.com/office/officeart/2005/8/layout/orgChart1"/>
    <dgm:cxn modelId="{616D3516-776F-4530-8BB2-F500466B59C2}" type="presParOf" srcId="{837EF499-7A40-4E0D-99DD-781F113A672D}" destId="{07FF2F7D-237C-4B07-9B7A-EA16AC8619FB}" srcOrd="3" destOrd="0" presId="urn:microsoft.com/office/officeart/2005/8/layout/orgChart1"/>
    <dgm:cxn modelId="{E9399F04-5F9D-4656-9518-875EAF1D4995}" type="presParOf" srcId="{07FF2F7D-237C-4B07-9B7A-EA16AC8619FB}" destId="{32AC57AD-53AA-4C4F-BA80-A36A89EF0F42}" srcOrd="0" destOrd="0" presId="urn:microsoft.com/office/officeart/2005/8/layout/orgChart1"/>
    <dgm:cxn modelId="{B638C9A9-F33A-4360-A5C7-F587FF36FD17}" type="presParOf" srcId="{32AC57AD-53AA-4C4F-BA80-A36A89EF0F42}" destId="{1F8D9D6E-825D-4AB7-ABDE-CACD413A7489}" srcOrd="0" destOrd="0" presId="urn:microsoft.com/office/officeart/2005/8/layout/orgChart1"/>
    <dgm:cxn modelId="{B2DD312E-BDFB-44A8-912E-0D7DE68EB0E1}" type="presParOf" srcId="{32AC57AD-53AA-4C4F-BA80-A36A89EF0F42}" destId="{3AC9239C-7989-4782-A647-971D129047CA}" srcOrd="1" destOrd="0" presId="urn:microsoft.com/office/officeart/2005/8/layout/orgChart1"/>
    <dgm:cxn modelId="{74E77914-F4E6-4F78-A2BB-4DE1897B162B}" type="presParOf" srcId="{07FF2F7D-237C-4B07-9B7A-EA16AC8619FB}" destId="{7EABC9D8-A3C6-4876-ADDB-9B5DE4439217}" srcOrd="1" destOrd="0" presId="urn:microsoft.com/office/officeart/2005/8/layout/orgChart1"/>
    <dgm:cxn modelId="{A62746AF-B1C3-4CD6-86DC-5B3FB0C81261}" type="presParOf" srcId="{07FF2F7D-237C-4B07-9B7A-EA16AC8619FB}" destId="{1FAA2AE8-8978-4EE6-AEF4-96B2B63B1A5E}" srcOrd="2" destOrd="0" presId="urn:microsoft.com/office/officeart/2005/8/layout/orgChart1"/>
    <dgm:cxn modelId="{00FB11D2-E18F-4898-873E-72C84C7BDB57}" type="presParOf" srcId="{608C3B60-5925-42F7-82A0-17A50C560076}" destId="{FDCB86B2-0F44-4AD1-A005-3E8E0B95F8BA}" srcOrd="2" destOrd="0" presId="urn:microsoft.com/office/officeart/2005/8/layout/orgChart1"/>
    <dgm:cxn modelId="{07C0F4E3-2C65-4196-BC12-F9AB8791CF39}" type="presParOf" srcId="{5E44B341-FF58-40A3-AD6D-29B0DA9F14BC}" destId="{701CE849-B149-4A89-A226-81348E930000}" srcOrd="8" destOrd="0" presId="urn:microsoft.com/office/officeart/2005/8/layout/orgChart1"/>
    <dgm:cxn modelId="{BE7F07CB-69B8-40C4-A15B-EFD635587FC0}" type="presParOf" srcId="{5E44B341-FF58-40A3-AD6D-29B0DA9F14BC}" destId="{041923B4-0381-46C8-94AF-233E94787A5E}" srcOrd="9" destOrd="0" presId="urn:microsoft.com/office/officeart/2005/8/layout/orgChart1"/>
    <dgm:cxn modelId="{6F55BD4F-4E88-425E-B9DF-A5C4D14567DD}" type="presParOf" srcId="{041923B4-0381-46C8-94AF-233E94787A5E}" destId="{3ACF539A-BBF6-4CEC-BBD1-9A9F6EE79B6E}" srcOrd="0" destOrd="0" presId="urn:microsoft.com/office/officeart/2005/8/layout/orgChart1"/>
    <dgm:cxn modelId="{48BB8858-5CFF-4665-94A6-FEF8ADDD5396}" type="presParOf" srcId="{3ACF539A-BBF6-4CEC-BBD1-9A9F6EE79B6E}" destId="{10E7E074-DABF-44BA-A4A8-46065AB48940}" srcOrd="0" destOrd="0" presId="urn:microsoft.com/office/officeart/2005/8/layout/orgChart1"/>
    <dgm:cxn modelId="{4D3980CB-D1FB-4EDA-A99F-EFB92A76C5E9}" type="presParOf" srcId="{3ACF539A-BBF6-4CEC-BBD1-9A9F6EE79B6E}" destId="{AC483321-E6F7-4CF6-ADB7-5F3DC3CE6ED4}" srcOrd="1" destOrd="0" presId="urn:microsoft.com/office/officeart/2005/8/layout/orgChart1"/>
    <dgm:cxn modelId="{E9CDC2D2-75A6-4BFE-B79D-F8858BF0E45E}" type="presParOf" srcId="{041923B4-0381-46C8-94AF-233E94787A5E}" destId="{CA1A5B3C-CCA1-4D98-85E7-0184AD8F3A1D}" srcOrd="1" destOrd="0" presId="urn:microsoft.com/office/officeart/2005/8/layout/orgChart1"/>
    <dgm:cxn modelId="{4D204B65-B702-4165-8774-90BF6316ECF8}" type="presParOf" srcId="{CA1A5B3C-CCA1-4D98-85E7-0184AD8F3A1D}" destId="{F6AAEEF7-2748-4BEE-A420-72B2EA94B072}" srcOrd="0" destOrd="0" presId="urn:microsoft.com/office/officeart/2005/8/layout/orgChart1"/>
    <dgm:cxn modelId="{CDC7889A-52A2-42D8-893C-BE70C8C9D531}" type="presParOf" srcId="{CA1A5B3C-CCA1-4D98-85E7-0184AD8F3A1D}" destId="{932C1C9B-EFF0-48F3-91CC-D1149D8B096E}" srcOrd="1" destOrd="0" presId="urn:microsoft.com/office/officeart/2005/8/layout/orgChart1"/>
    <dgm:cxn modelId="{ACE1FCCA-288A-4662-BDAE-F33B3952F753}" type="presParOf" srcId="{932C1C9B-EFF0-48F3-91CC-D1149D8B096E}" destId="{422DAFD0-8753-4C71-9EA1-271A60841D6E}" srcOrd="0" destOrd="0" presId="urn:microsoft.com/office/officeart/2005/8/layout/orgChart1"/>
    <dgm:cxn modelId="{142F9D48-5229-4524-9969-86C1C4D4AF69}" type="presParOf" srcId="{422DAFD0-8753-4C71-9EA1-271A60841D6E}" destId="{9C21344B-FEF7-48F8-9435-55354DA65E7A}" srcOrd="0" destOrd="0" presId="urn:microsoft.com/office/officeart/2005/8/layout/orgChart1"/>
    <dgm:cxn modelId="{8E3E32C1-CA65-4374-AF06-B9FCB4361415}" type="presParOf" srcId="{422DAFD0-8753-4C71-9EA1-271A60841D6E}" destId="{0EBF6DF3-56F7-4294-9D33-BD184DEB4A4C}" srcOrd="1" destOrd="0" presId="urn:microsoft.com/office/officeart/2005/8/layout/orgChart1"/>
    <dgm:cxn modelId="{09A2AB84-7D49-4C81-A676-762BDAA0B87E}" type="presParOf" srcId="{932C1C9B-EFF0-48F3-91CC-D1149D8B096E}" destId="{7759BC7C-EB6A-4A24-A9D8-C8EF665CC6F2}" srcOrd="1" destOrd="0" presId="urn:microsoft.com/office/officeart/2005/8/layout/orgChart1"/>
    <dgm:cxn modelId="{972860E8-4F96-4BCA-B287-6355B6B0BA16}" type="presParOf" srcId="{932C1C9B-EFF0-48F3-91CC-D1149D8B096E}" destId="{393D3994-8408-441A-B0EF-C577760E2874}" srcOrd="2" destOrd="0" presId="urn:microsoft.com/office/officeart/2005/8/layout/orgChart1"/>
    <dgm:cxn modelId="{6F1A781F-EBB4-4559-8CFE-0EF995F06AFD}" type="presParOf" srcId="{CA1A5B3C-CCA1-4D98-85E7-0184AD8F3A1D}" destId="{B1042696-5571-4FEB-A4B0-E25CCE04D767}" srcOrd="2" destOrd="0" presId="urn:microsoft.com/office/officeart/2005/8/layout/orgChart1"/>
    <dgm:cxn modelId="{9294103F-A202-4107-B203-CD29E658D596}" type="presParOf" srcId="{CA1A5B3C-CCA1-4D98-85E7-0184AD8F3A1D}" destId="{7A8D75D1-FE10-44F4-957E-576CDA3B279A}" srcOrd="3" destOrd="0" presId="urn:microsoft.com/office/officeart/2005/8/layout/orgChart1"/>
    <dgm:cxn modelId="{9F54637A-C4EF-4285-A85E-28EF6ABA04D4}" type="presParOf" srcId="{7A8D75D1-FE10-44F4-957E-576CDA3B279A}" destId="{AC37ACBE-3F2A-4339-998C-87E80666970F}" srcOrd="0" destOrd="0" presId="urn:microsoft.com/office/officeart/2005/8/layout/orgChart1"/>
    <dgm:cxn modelId="{734A0228-B556-4752-9AD3-8F9553024B5D}" type="presParOf" srcId="{AC37ACBE-3F2A-4339-998C-87E80666970F}" destId="{B3A21D67-7063-42CC-AED1-BF0C19858177}" srcOrd="0" destOrd="0" presId="urn:microsoft.com/office/officeart/2005/8/layout/orgChart1"/>
    <dgm:cxn modelId="{E08BE9C4-AF3F-4A3F-B19D-02C72B3042D3}" type="presParOf" srcId="{AC37ACBE-3F2A-4339-998C-87E80666970F}" destId="{4FEE7506-E606-4A11-802F-D4B052135379}" srcOrd="1" destOrd="0" presId="urn:microsoft.com/office/officeart/2005/8/layout/orgChart1"/>
    <dgm:cxn modelId="{E8783F30-1532-49F5-AD92-32890320B3FC}" type="presParOf" srcId="{7A8D75D1-FE10-44F4-957E-576CDA3B279A}" destId="{57EBEB38-AEF6-4FA5-B390-FB9887FBBB8D}" srcOrd="1" destOrd="0" presId="urn:microsoft.com/office/officeart/2005/8/layout/orgChart1"/>
    <dgm:cxn modelId="{4085789D-FB42-45D3-B821-8025A60212BE}" type="presParOf" srcId="{7A8D75D1-FE10-44F4-957E-576CDA3B279A}" destId="{E9482FB5-3F20-4BD1-A564-413C84A8F451}" srcOrd="2" destOrd="0" presId="urn:microsoft.com/office/officeart/2005/8/layout/orgChart1"/>
    <dgm:cxn modelId="{3B3802C5-A358-41BC-AB34-711C29B6E1D3}" type="presParOf" srcId="{CA1A5B3C-CCA1-4D98-85E7-0184AD8F3A1D}" destId="{49F34F1D-AF8B-4233-A52A-FACF906AF5B4}" srcOrd="4" destOrd="0" presId="urn:microsoft.com/office/officeart/2005/8/layout/orgChart1"/>
    <dgm:cxn modelId="{2D6CC1CC-486D-4C22-A11C-76EA37A68D14}" type="presParOf" srcId="{CA1A5B3C-CCA1-4D98-85E7-0184AD8F3A1D}" destId="{000ED5B2-644B-47FC-AC4E-FF794B4B9082}" srcOrd="5" destOrd="0" presId="urn:microsoft.com/office/officeart/2005/8/layout/orgChart1"/>
    <dgm:cxn modelId="{2C26C7B2-56FC-4E4A-B825-548F81570457}" type="presParOf" srcId="{000ED5B2-644B-47FC-AC4E-FF794B4B9082}" destId="{D5538F5B-FEDA-4D0E-9BD4-23BA56EC67EC}" srcOrd="0" destOrd="0" presId="urn:microsoft.com/office/officeart/2005/8/layout/orgChart1"/>
    <dgm:cxn modelId="{D2D874A2-6628-487F-933B-F0CC9E32D856}" type="presParOf" srcId="{D5538F5B-FEDA-4D0E-9BD4-23BA56EC67EC}" destId="{40582B0E-DAD8-4F0D-9DAE-19A370E4C050}" srcOrd="0" destOrd="0" presId="urn:microsoft.com/office/officeart/2005/8/layout/orgChart1"/>
    <dgm:cxn modelId="{1A62E95B-B5A8-4108-BD46-A3989ACBBA89}" type="presParOf" srcId="{D5538F5B-FEDA-4D0E-9BD4-23BA56EC67EC}" destId="{FC9656B0-BEB4-4328-B3B9-A73E3924A0D0}" srcOrd="1" destOrd="0" presId="urn:microsoft.com/office/officeart/2005/8/layout/orgChart1"/>
    <dgm:cxn modelId="{93B39C3F-CDAB-4679-968F-88C9C4C0D18A}" type="presParOf" srcId="{000ED5B2-644B-47FC-AC4E-FF794B4B9082}" destId="{5016E4ED-72F0-41CB-A244-180210ACD23D}" srcOrd="1" destOrd="0" presId="urn:microsoft.com/office/officeart/2005/8/layout/orgChart1"/>
    <dgm:cxn modelId="{3A0501E5-E715-474A-8202-7BDAA3A34F07}" type="presParOf" srcId="{000ED5B2-644B-47FC-AC4E-FF794B4B9082}" destId="{29D2A2C9-90F0-4D4F-A89D-6223D84FD639}" srcOrd="2" destOrd="0" presId="urn:microsoft.com/office/officeart/2005/8/layout/orgChart1"/>
    <dgm:cxn modelId="{640D4CB4-F75E-48E4-95A2-E15E6F6761CA}" type="presParOf" srcId="{041923B4-0381-46C8-94AF-233E94787A5E}" destId="{E3ACF945-A8A8-406B-9C52-91B4BDF25685}" srcOrd="2" destOrd="0" presId="urn:microsoft.com/office/officeart/2005/8/layout/orgChart1"/>
    <dgm:cxn modelId="{3C433FF9-E816-4DD0-8B22-7A25C293D2E4}" type="presParOf" srcId="{5E44B341-FF58-40A3-AD6D-29B0DA9F14BC}" destId="{93804B50-4352-4728-A2A7-D116D286F9BA}" srcOrd="10" destOrd="0" presId="urn:microsoft.com/office/officeart/2005/8/layout/orgChart1"/>
    <dgm:cxn modelId="{744E9268-84E7-4833-BEA7-29C10955ACB2}" type="presParOf" srcId="{5E44B341-FF58-40A3-AD6D-29B0DA9F14BC}" destId="{E53E9437-A2A9-4E21-97A3-AE1CE791DCD1}" srcOrd="11" destOrd="0" presId="urn:microsoft.com/office/officeart/2005/8/layout/orgChart1"/>
    <dgm:cxn modelId="{C52D4DCC-F404-4C5D-8BA0-69B2E024E4D2}" type="presParOf" srcId="{E53E9437-A2A9-4E21-97A3-AE1CE791DCD1}" destId="{DCF8BA8D-7FEA-4B38-9CD0-998063A3609F}" srcOrd="0" destOrd="0" presId="urn:microsoft.com/office/officeart/2005/8/layout/orgChart1"/>
    <dgm:cxn modelId="{5C679996-5BAB-47A6-964F-92C0CB6E6340}" type="presParOf" srcId="{DCF8BA8D-7FEA-4B38-9CD0-998063A3609F}" destId="{6A969F76-2D03-4D85-9098-4701B4A5921C}" srcOrd="0" destOrd="0" presId="urn:microsoft.com/office/officeart/2005/8/layout/orgChart1"/>
    <dgm:cxn modelId="{8DE6951E-B895-4D7B-BA6F-71BC5BA54042}" type="presParOf" srcId="{DCF8BA8D-7FEA-4B38-9CD0-998063A3609F}" destId="{D811CFBB-2BFA-486E-88B3-3CB5721EBC26}" srcOrd="1" destOrd="0" presId="urn:microsoft.com/office/officeart/2005/8/layout/orgChart1"/>
    <dgm:cxn modelId="{6DDDDEA6-0186-4429-B839-1D47FAB7667D}" type="presParOf" srcId="{E53E9437-A2A9-4E21-97A3-AE1CE791DCD1}" destId="{69961AFC-9E78-41EF-8460-D03302DD9A2B}" srcOrd="1" destOrd="0" presId="urn:microsoft.com/office/officeart/2005/8/layout/orgChart1"/>
    <dgm:cxn modelId="{E08EDABF-1D5C-4727-A09E-37F6066B0866}" type="presParOf" srcId="{69961AFC-9E78-41EF-8460-D03302DD9A2B}" destId="{85FEFA3A-500D-48A1-86A5-E8CCF116189B}" srcOrd="0" destOrd="0" presId="urn:microsoft.com/office/officeart/2005/8/layout/orgChart1"/>
    <dgm:cxn modelId="{EE0B1AA2-C733-402D-BD81-8CFB66DA7B16}" type="presParOf" srcId="{69961AFC-9E78-41EF-8460-D03302DD9A2B}" destId="{D9362FCB-4CB9-404C-AF1F-0AD68CC0AACC}" srcOrd="1" destOrd="0" presId="urn:microsoft.com/office/officeart/2005/8/layout/orgChart1"/>
    <dgm:cxn modelId="{993DC106-141C-49CF-9A12-36EE5D4A066A}" type="presParOf" srcId="{D9362FCB-4CB9-404C-AF1F-0AD68CC0AACC}" destId="{A137A5AB-6E3F-451A-934A-50EF73809EBE}" srcOrd="0" destOrd="0" presId="urn:microsoft.com/office/officeart/2005/8/layout/orgChart1"/>
    <dgm:cxn modelId="{DF0DC93B-6764-466E-8F9B-99CA11AC1E9C}" type="presParOf" srcId="{A137A5AB-6E3F-451A-934A-50EF73809EBE}" destId="{36092C5C-9E30-47B6-AD23-298A64315AD6}" srcOrd="0" destOrd="0" presId="urn:microsoft.com/office/officeart/2005/8/layout/orgChart1"/>
    <dgm:cxn modelId="{C16E8D73-1EB8-4385-89CB-906D5DEC30CA}" type="presParOf" srcId="{A137A5AB-6E3F-451A-934A-50EF73809EBE}" destId="{93C5C40A-6B66-4F09-A91C-48DE2C1EBC65}" srcOrd="1" destOrd="0" presId="urn:microsoft.com/office/officeart/2005/8/layout/orgChart1"/>
    <dgm:cxn modelId="{DE1C7ABE-EFB1-4676-B200-470C70FF8811}" type="presParOf" srcId="{D9362FCB-4CB9-404C-AF1F-0AD68CC0AACC}" destId="{1703B91A-F0FE-44A7-97C5-1E16B2E0E527}" srcOrd="1" destOrd="0" presId="urn:microsoft.com/office/officeart/2005/8/layout/orgChart1"/>
    <dgm:cxn modelId="{4DD15374-A645-4EA5-8765-06059704EF10}" type="presParOf" srcId="{1703B91A-F0FE-44A7-97C5-1E16B2E0E527}" destId="{3E55EF42-1B06-49F1-B6EB-E8A927E26120}" srcOrd="0" destOrd="0" presId="urn:microsoft.com/office/officeart/2005/8/layout/orgChart1"/>
    <dgm:cxn modelId="{9BD54538-9CF8-482E-BB50-323ABD7BEB9D}" type="presParOf" srcId="{1703B91A-F0FE-44A7-97C5-1E16B2E0E527}" destId="{A26E9EE6-1E25-4BFC-BEED-62F24D5F45BD}" srcOrd="1" destOrd="0" presId="urn:microsoft.com/office/officeart/2005/8/layout/orgChart1"/>
    <dgm:cxn modelId="{E3E611FA-5EB3-4FEC-ADBC-4A7B16BBBEE9}" type="presParOf" srcId="{A26E9EE6-1E25-4BFC-BEED-62F24D5F45BD}" destId="{0644F77A-AF27-40D9-A244-18D4C18A3FCB}" srcOrd="0" destOrd="0" presId="urn:microsoft.com/office/officeart/2005/8/layout/orgChart1"/>
    <dgm:cxn modelId="{DD248071-6741-4243-B10A-7CF44A082B94}" type="presParOf" srcId="{0644F77A-AF27-40D9-A244-18D4C18A3FCB}" destId="{82127B07-D2DE-4CE8-A334-D3B7B9EBFDB5}" srcOrd="0" destOrd="0" presId="urn:microsoft.com/office/officeart/2005/8/layout/orgChart1"/>
    <dgm:cxn modelId="{D34DC27E-AF53-4C31-A509-8718BFB6D16C}" type="presParOf" srcId="{0644F77A-AF27-40D9-A244-18D4C18A3FCB}" destId="{9E05A927-1A9E-4853-A57E-A56CB1124CE0}" srcOrd="1" destOrd="0" presId="urn:microsoft.com/office/officeart/2005/8/layout/orgChart1"/>
    <dgm:cxn modelId="{A3D59836-4791-4CFA-909E-645BB6755363}" type="presParOf" srcId="{A26E9EE6-1E25-4BFC-BEED-62F24D5F45BD}" destId="{8EE64F4D-96D0-487C-B19C-4630FA4EFD96}" srcOrd="1" destOrd="0" presId="urn:microsoft.com/office/officeart/2005/8/layout/orgChart1"/>
    <dgm:cxn modelId="{52A2454B-7C59-4098-B0B6-DBC136C1BEA9}" type="presParOf" srcId="{A26E9EE6-1E25-4BFC-BEED-62F24D5F45BD}" destId="{995326E7-1E99-4034-B8A4-AE5758533BB9}" srcOrd="2" destOrd="0" presId="urn:microsoft.com/office/officeart/2005/8/layout/orgChart1"/>
    <dgm:cxn modelId="{4417CD37-32A6-4266-88CD-9165A3E56C38}" type="presParOf" srcId="{1703B91A-F0FE-44A7-97C5-1E16B2E0E527}" destId="{47DFEF33-A1D6-41B1-AFB1-CAAD9B150406}" srcOrd="2" destOrd="0" presId="urn:microsoft.com/office/officeart/2005/8/layout/orgChart1"/>
    <dgm:cxn modelId="{89A05A7A-A083-4BCE-B4AC-80E06040A20D}" type="presParOf" srcId="{1703B91A-F0FE-44A7-97C5-1E16B2E0E527}" destId="{7DB0A5AC-ADBD-4BAA-9013-86DC4E230DB5}" srcOrd="3" destOrd="0" presId="urn:microsoft.com/office/officeart/2005/8/layout/orgChart1"/>
    <dgm:cxn modelId="{E69E771E-5AE1-475E-B28A-1BC38BDEEE7F}" type="presParOf" srcId="{7DB0A5AC-ADBD-4BAA-9013-86DC4E230DB5}" destId="{B84FB68A-91A9-4EA5-AFC6-6B41E111C76D}" srcOrd="0" destOrd="0" presId="urn:microsoft.com/office/officeart/2005/8/layout/orgChart1"/>
    <dgm:cxn modelId="{FC837794-FB09-4AE3-BEE6-838B06FBC9CE}" type="presParOf" srcId="{B84FB68A-91A9-4EA5-AFC6-6B41E111C76D}" destId="{5170798D-4531-4DA7-899C-7FA2DC115F3E}" srcOrd="0" destOrd="0" presId="urn:microsoft.com/office/officeart/2005/8/layout/orgChart1"/>
    <dgm:cxn modelId="{4F33AF4F-C40C-4DBB-AD0D-FC682EC59486}" type="presParOf" srcId="{B84FB68A-91A9-4EA5-AFC6-6B41E111C76D}" destId="{56B29A5B-53E4-4440-930D-894A668694F2}" srcOrd="1" destOrd="0" presId="urn:microsoft.com/office/officeart/2005/8/layout/orgChart1"/>
    <dgm:cxn modelId="{8BA34581-44BE-4715-86BA-33156A4664EA}" type="presParOf" srcId="{7DB0A5AC-ADBD-4BAA-9013-86DC4E230DB5}" destId="{8C56633D-ED5F-484F-8131-EC172C2C0E2F}" srcOrd="1" destOrd="0" presId="urn:microsoft.com/office/officeart/2005/8/layout/orgChart1"/>
    <dgm:cxn modelId="{F13B30E4-B594-4192-A6E8-7E986374F7D8}" type="presParOf" srcId="{7DB0A5AC-ADBD-4BAA-9013-86DC4E230DB5}" destId="{3296C7C6-93B2-4428-8855-BB783F0B4351}" srcOrd="2" destOrd="0" presId="urn:microsoft.com/office/officeart/2005/8/layout/orgChart1"/>
    <dgm:cxn modelId="{E5CA9870-B227-4F3A-A892-6FAFF1069B05}" type="presParOf" srcId="{1703B91A-F0FE-44A7-97C5-1E16B2E0E527}" destId="{9430FA82-DE7B-4F6B-8B29-80D1973BF968}" srcOrd="4" destOrd="0" presId="urn:microsoft.com/office/officeart/2005/8/layout/orgChart1"/>
    <dgm:cxn modelId="{1DCA1C17-39DF-4885-A9B7-B636DF0E3594}" type="presParOf" srcId="{1703B91A-F0FE-44A7-97C5-1E16B2E0E527}" destId="{CB6BCEC2-07A9-40C7-84F9-521AE0A1D7E9}" srcOrd="5" destOrd="0" presId="urn:microsoft.com/office/officeart/2005/8/layout/orgChart1"/>
    <dgm:cxn modelId="{F9992091-BDEB-4462-8133-B95274A68306}" type="presParOf" srcId="{CB6BCEC2-07A9-40C7-84F9-521AE0A1D7E9}" destId="{3842F96B-9213-49F3-BD96-77DE0756A116}" srcOrd="0" destOrd="0" presId="urn:microsoft.com/office/officeart/2005/8/layout/orgChart1"/>
    <dgm:cxn modelId="{76125E20-D6EF-4067-9212-AA0610391B63}" type="presParOf" srcId="{3842F96B-9213-49F3-BD96-77DE0756A116}" destId="{9DD13E32-F1C9-47FB-B006-D304448D4F28}" srcOrd="0" destOrd="0" presId="urn:microsoft.com/office/officeart/2005/8/layout/orgChart1"/>
    <dgm:cxn modelId="{A03852ED-8796-4053-8575-E98C0E273F19}" type="presParOf" srcId="{3842F96B-9213-49F3-BD96-77DE0756A116}" destId="{3A149038-38E4-418D-B08C-CF57D362448C}" srcOrd="1" destOrd="0" presId="urn:microsoft.com/office/officeart/2005/8/layout/orgChart1"/>
    <dgm:cxn modelId="{B9560AB6-2CEA-4AEA-95B5-A168490DAB3C}" type="presParOf" srcId="{CB6BCEC2-07A9-40C7-84F9-521AE0A1D7E9}" destId="{3C21715A-6BD2-44B7-A38A-87307654146A}" srcOrd="1" destOrd="0" presId="urn:microsoft.com/office/officeart/2005/8/layout/orgChart1"/>
    <dgm:cxn modelId="{6B0C5ACA-D8B9-434A-8B9C-6F9711945032}" type="presParOf" srcId="{CB6BCEC2-07A9-40C7-84F9-521AE0A1D7E9}" destId="{86291ECD-B008-46A2-A582-B50A1CA41862}" srcOrd="2" destOrd="0" presId="urn:microsoft.com/office/officeart/2005/8/layout/orgChart1"/>
    <dgm:cxn modelId="{4DC0BA7E-E995-4859-95A4-2ADB34A59D85}" type="presParOf" srcId="{1703B91A-F0FE-44A7-97C5-1E16B2E0E527}" destId="{4713A235-CE59-4085-A2FF-C328DD1F0BDD}" srcOrd="6" destOrd="0" presId="urn:microsoft.com/office/officeart/2005/8/layout/orgChart1"/>
    <dgm:cxn modelId="{C3543A64-F30D-47BA-B0E4-315BABB232E1}" type="presParOf" srcId="{1703B91A-F0FE-44A7-97C5-1E16B2E0E527}" destId="{E92E3F02-829C-4896-9A25-30CEC7727B4D}" srcOrd="7" destOrd="0" presId="urn:microsoft.com/office/officeart/2005/8/layout/orgChart1"/>
    <dgm:cxn modelId="{A896C4E8-75E7-466C-ADB6-578F128292C2}" type="presParOf" srcId="{E92E3F02-829C-4896-9A25-30CEC7727B4D}" destId="{5AF0679A-0E08-4E32-AD45-CE1E0F42A183}" srcOrd="0" destOrd="0" presId="urn:microsoft.com/office/officeart/2005/8/layout/orgChart1"/>
    <dgm:cxn modelId="{21598561-36C9-48FC-942D-12AF8C6F9418}" type="presParOf" srcId="{5AF0679A-0E08-4E32-AD45-CE1E0F42A183}" destId="{1434220F-D7A0-4C78-B702-84446E388A5F}" srcOrd="0" destOrd="0" presId="urn:microsoft.com/office/officeart/2005/8/layout/orgChart1"/>
    <dgm:cxn modelId="{0568D7C1-9A52-4C94-9F4D-EE9BA9AD54AB}" type="presParOf" srcId="{5AF0679A-0E08-4E32-AD45-CE1E0F42A183}" destId="{36C388B8-6941-4E25-9AB7-4F41436292B0}" srcOrd="1" destOrd="0" presId="urn:microsoft.com/office/officeart/2005/8/layout/orgChart1"/>
    <dgm:cxn modelId="{4265D24B-5B9D-4CB8-953D-6A5F872B1720}" type="presParOf" srcId="{E92E3F02-829C-4896-9A25-30CEC7727B4D}" destId="{177AF816-D18B-4F4F-9AB8-E444CE707F9F}" srcOrd="1" destOrd="0" presId="urn:microsoft.com/office/officeart/2005/8/layout/orgChart1"/>
    <dgm:cxn modelId="{318B0446-DD8C-42A5-8E36-268146E6BE6F}" type="presParOf" srcId="{E92E3F02-829C-4896-9A25-30CEC7727B4D}" destId="{B069BAFC-904F-453B-A7EB-32FD3FBC6E4E}" srcOrd="2" destOrd="0" presId="urn:microsoft.com/office/officeart/2005/8/layout/orgChart1"/>
    <dgm:cxn modelId="{6E085A7E-03ED-4CA0-85F9-736E4333DB6B}" type="presParOf" srcId="{D9362FCB-4CB9-404C-AF1F-0AD68CC0AACC}" destId="{F08F8D3E-AD92-4AE3-B7E4-8A01A0ED1ECA}" srcOrd="2" destOrd="0" presId="urn:microsoft.com/office/officeart/2005/8/layout/orgChart1"/>
    <dgm:cxn modelId="{D6106893-4E87-4CEB-8F7F-6B87A95DA579}" type="presParOf" srcId="{69961AFC-9E78-41EF-8460-D03302DD9A2B}" destId="{78AD57E4-369D-4586-B5D2-492CEB4A4B1F}" srcOrd="2" destOrd="0" presId="urn:microsoft.com/office/officeart/2005/8/layout/orgChart1"/>
    <dgm:cxn modelId="{D60C1468-50C0-4A94-9CEF-4CAB02155C26}" type="presParOf" srcId="{69961AFC-9E78-41EF-8460-D03302DD9A2B}" destId="{4EF9B9FF-A5C6-4852-87DC-F157AAE8A076}" srcOrd="3" destOrd="0" presId="urn:microsoft.com/office/officeart/2005/8/layout/orgChart1"/>
    <dgm:cxn modelId="{DC2DC46A-665B-4DC1-A806-E86E7F1022FD}" type="presParOf" srcId="{4EF9B9FF-A5C6-4852-87DC-F157AAE8A076}" destId="{8811B4A3-2468-4898-9491-684C7F688EB9}" srcOrd="0" destOrd="0" presId="urn:microsoft.com/office/officeart/2005/8/layout/orgChart1"/>
    <dgm:cxn modelId="{2787960D-44E3-4F86-8779-1EA629A7907B}" type="presParOf" srcId="{8811B4A3-2468-4898-9491-684C7F688EB9}" destId="{38D9D7A3-9ED1-4FE7-9D9B-654CB15BDDE1}" srcOrd="0" destOrd="0" presId="urn:microsoft.com/office/officeart/2005/8/layout/orgChart1"/>
    <dgm:cxn modelId="{9C72B7E1-6A11-4414-8A19-D96AE09C525B}" type="presParOf" srcId="{8811B4A3-2468-4898-9491-684C7F688EB9}" destId="{5315E52D-410D-4FC6-ADD5-8C107E281E4E}" srcOrd="1" destOrd="0" presId="urn:microsoft.com/office/officeart/2005/8/layout/orgChart1"/>
    <dgm:cxn modelId="{F48E41E0-B6F8-4988-83CB-C8FDA3935580}" type="presParOf" srcId="{4EF9B9FF-A5C6-4852-87DC-F157AAE8A076}" destId="{67CC2FCC-CAB0-4549-8CAE-5AF1CE5AF677}" srcOrd="1" destOrd="0" presId="urn:microsoft.com/office/officeart/2005/8/layout/orgChart1"/>
    <dgm:cxn modelId="{19C13BDE-0983-42C7-A852-129CBEB14A00}" type="presParOf" srcId="{4EF9B9FF-A5C6-4852-87DC-F157AAE8A076}" destId="{3E11DF1F-498E-4902-BC86-5FE7435D3E9D}" srcOrd="2" destOrd="0" presId="urn:microsoft.com/office/officeart/2005/8/layout/orgChart1"/>
    <dgm:cxn modelId="{660BCF91-4EFA-4DB9-ABCE-D6DC2A1843DB}" type="presParOf" srcId="{E53E9437-A2A9-4E21-97A3-AE1CE791DCD1}" destId="{2F289190-BD82-4901-9BAF-F2D1519DD5AD}" srcOrd="2" destOrd="0" presId="urn:microsoft.com/office/officeart/2005/8/layout/orgChart1"/>
    <dgm:cxn modelId="{31131621-4B8D-471F-A27E-B1DC3BB4C140}" type="presParOf" srcId="{7EFDD7FA-5E38-40B2-AD51-37725ADD397F}" destId="{3E36F9D6-1714-4630-BFE0-90A3B1B994EB}" srcOrd="2" destOrd="0" presId="urn:microsoft.com/office/officeart/2005/8/layout/orgChart1"/>
    <dgm:cxn modelId="{2225082D-2EBA-4608-B324-C0C011A6A50C}" type="presParOf" srcId="{6095570B-F2CE-4B04-AC3A-7D867AB585AE}" destId="{848D8E99-43AE-4734-9CF5-52582DDC10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D57E4-369D-4586-B5D2-492CEB4A4B1F}">
      <dsp:nvSpPr>
        <dsp:cNvPr id="0" name=""/>
        <dsp:cNvSpPr/>
      </dsp:nvSpPr>
      <dsp:spPr>
        <a:xfrm>
          <a:off x="11957239" y="4151526"/>
          <a:ext cx="476835" cy="165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56"/>
              </a:lnTo>
              <a:lnTo>
                <a:pt x="476835" y="82756"/>
              </a:lnTo>
              <a:lnTo>
                <a:pt x="476835" y="16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3A235-CE59-4085-A2FF-C328DD1F0BDD}">
      <dsp:nvSpPr>
        <dsp:cNvPr id="0" name=""/>
        <dsp:cNvSpPr/>
      </dsp:nvSpPr>
      <dsp:spPr>
        <a:xfrm>
          <a:off x="11165140" y="4711118"/>
          <a:ext cx="118223" cy="2041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1329"/>
              </a:lnTo>
              <a:lnTo>
                <a:pt x="118223" y="20413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0FA82-DE7B-4F6B-8B29-80D1973BF968}">
      <dsp:nvSpPr>
        <dsp:cNvPr id="0" name=""/>
        <dsp:cNvSpPr/>
      </dsp:nvSpPr>
      <dsp:spPr>
        <a:xfrm>
          <a:off x="11165140" y="4711118"/>
          <a:ext cx="118223" cy="1481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737"/>
              </a:lnTo>
              <a:lnTo>
                <a:pt x="118223" y="1481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FEF33-A1D6-41B1-AFB1-CAAD9B150406}">
      <dsp:nvSpPr>
        <dsp:cNvPr id="0" name=""/>
        <dsp:cNvSpPr/>
      </dsp:nvSpPr>
      <dsp:spPr>
        <a:xfrm>
          <a:off x="11165140" y="4711118"/>
          <a:ext cx="118223" cy="922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44"/>
              </a:lnTo>
              <a:lnTo>
                <a:pt x="118223" y="922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5EF42-1B06-49F1-B6EB-E8A927E26120}">
      <dsp:nvSpPr>
        <dsp:cNvPr id="0" name=""/>
        <dsp:cNvSpPr/>
      </dsp:nvSpPr>
      <dsp:spPr>
        <a:xfrm>
          <a:off x="11165140" y="4711118"/>
          <a:ext cx="118223" cy="362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52"/>
              </a:lnTo>
              <a:lnTo>
                <a:pt x="118223" y="362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EFA3A-500D-48A1-86A5-E8CCF116189B}">
      <dsp:nvSpPr>
        <dsp:cNvPr id="0" name=""/>
        <dsp:cNvSpPr/>
      </dsp:nvSpPr>
      <dsp:spPr>
        <a:xfrm>
          <a:off x="11480403" y="4151526"/>
          <a:ext cx="476835" cy="165513"/>
        </a:xfrm>
        <a:custGeom>
          <a:avLst/>
          <a:gdLst/>
          <a:ahLst/>
          <a:cxnLst/>
          <a:rect l="0" t="0" r="0" b="0"/>
          <a:pathLst>
            <a:path>
              <a:moveTo>
                <a:pt x="476835" y="0"/>
              </a:moveTo>
              <a:lnTo>
                <a:pt x="476835" y="82756"/>
              </a:lnTo>
              <a:lnTo>
                <a:pt x="0" y="82756"/>
              </a:lnTo>
              <a:lnTo>
                <a:pt x="0" y="16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04B50-4352-4728-A2A7-D116D286F9BA}">
      <dsp:nvSpPr>
        <dsp:cNvPr id="0" name=""/>
        <dsp:cNvSpPr/>
      </dsp:nvSpPr>
      <dsp:spPr>
        <a:xfrm>
          <a:off x="9236123" y="3591934"/>
          <a:ext cx="2721115" cy="165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56"/>
              </a:lnTo>
              <a:lnTo>
                <a:pt x="2721115" y="82756"/>
              </a:lnTo>
              <a:lnTo>
                <a:pt x="2721115" y="16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34F1D-AF8B-4233-A52A-FACF906AF5B4}">
      <dsp:nvSpPr>
        <dsp:cNvPr id="0" name=""/>
        <dsp:cNvSpPr/>
      </dsp:nvSpPr>
      <dsp:spPr>
        <a:xfrm>
          <a:off x="10014429" y="4151526"/>
          <a:ext cx="118223" cy="1481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737"/>
              </a:lnTo>
              <a:lnTo>
                <a:pt x="118223" y="1481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42696-5571-4FEB-A4B0-E25CCE04D767}">
      <dsp:nvSpPr>
        <dsp:cNvPr id="0" name=""/>
        <dsp:cNvSpPr/>
      </dsp:nvSpPr>
      <dsp:spPr>
        <a:xfrm>
          <a:off x="10014429" y="4151526"/>
          <a:ext cx="118223" cy="922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44"/>
              </a:lnTo>
              <a:lnTo>
                <a:pt x="118223" y="922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AEEF7-2748-4BEE-A420-72B2EA94B072}">
      <dsp:nvSpPr>
        <dsp:cNvPr id="0" name=""/>
        <dsp:cNvSpPr/>
      </dsp:nvSpPr>
      <dsp:spPr>
        <a:xfrm>
          <a:off x="10014429" y="4151526"/>
          <a:ext cx="118223" cy="362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52"/>
              </a:lnTo>
              <a:lnTo>
                <a:pt x="118223" y="362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CE849-B149-4A89-A226-81348E930000}">
      <dsp:nvSpPr>
        <dsp:cNvPr id="0" name=""/>
        <dsp:cNvSpPr/>
      </dsp:nvSpPr>
      <dsp:spPr>
        <a:xfrm>
          <a:off x="9236123" y="3591934"/>
          <a:ext cx="1093569" cy="165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56"/>
              </a:lnTo>
              <a:lnTo>
                <a:pt x="1093569" y="82756"/>
              </a:lnTo>
              <a:lnTo>
                <a:pt x="1093569" y="16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85B32-9D18-49A3-B195-5C27A99E6768}">
      <dsp:nvSpPr>
        <dsp:cNvPr id="0" name=""/>
        <dsp:cNvSpPr/>
      </dsp:nvSpPr>
      <dsp:spPr>
        <a:xfrm>
          <a:off x="9060758" y="4151526"/>
          <a:ext cx="118223" cy="922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44"/>
              </a:lnTo>
              <a:lnTo>
                <a:pt x="118223" y="922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C3B23-FDCF-4FEB-A749-4852C00A7D2A}">
      <dsp:nvSpPr>
        <dsp:cNvPr id="0" name=""/>
        <dsp:cNvSpPr/>
      </dsp:nvSpPr>
      <dsp:spPr>
        <a:xfrm>
          <a:off x="9060758" y="4151526"/>
          <a:ext cx="118223" cy="362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52"/>
              </a:lnTo>
              <a:lnTo>
                <a:pt x="118223" y="362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99637-9F98-450D-9CA6-7B76E27CCDF2}">
      <dsp:nvSpPr>
        <dsp:cNvPr id="0" name=""/>
        <dsp:cNvSpPr/>
      </dsp:nvSpPr>
      <dsp:spPr>
        <a:xfrm>
          <a:off x="9236123" y="3591934"/>
          <a:ext cx="139898" cy="165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56"/>
              </a:lnTo>
              <a:lnTo>
                <a:pt x="139898" y="82756"/>
              </a:lnTo>
              <a:lnTo>
                <a:pt x="139898" y="16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AEC4E-A255-480A-8C53-EBFD96D5BF27}">
      <dsp:nvSpPr>
        <dsp:cNvPr id="0" name=""/>
        <dsp:cNvSpPr/>
      </dsp:nvSpPr>
      <dsp:spPr>
        <a:xfrm>
          <a:off x="8107087" y="4151526"/>
          <a:ext cx="118223" cy="362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52"/>
              </a:lnTo>
              <a:lnTo>
                <a:pt x="118223" y="362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A1F2D-A2C1-4602-971E-C0A91208867F}">
      <dsp:nvSpPr>
        <dsp:cNvPr id="0" name=""/>
        <dsp:cNvSpPr/>
      </dsp:nvSpPr>
      <dsp:spPr>
        <a:xfrm>
          <a:off x="8422350" y="3591934"/>
          <a:ext cx="813773" cy="165513"/>
        </a:xfrm>
        <a:custGeom>
          <a:avLst/>
          <a:gdLst/>
          <a:ahLst/>
          <a:cxnLst/>
          <a:rect l="0" t="0" r="0" b="0"/>
          <a:pathLst>
            <a:path>
              <a:moveTo>
                <a:pt x="813773" y="0"/>
              </a:moveTo>
              <a:lnTo>
                <a:pt x="813773" y="82756"/>
              </a:lnTo>
              <a:lnTo>
                <a:pt x="0" y="82756"/>
              </a:lnTo>
              <a:lnTo>
                <a:pt x="0" y="16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FFCDF-F9C2-4FBD-A8D5-91B7DC5885CA}">
      <dsp:nvSpPr>
        <dsp:cNvPr id="0" name=""/>
        <dsp:cNvSpPr/>
      </dsp:nvSpPr>
      <dsp:spPr>
        <a:xfrm>
          <a:off x="7153415" y="4151526"/>
          <a:ext cx="118223" cy="922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44"/>
              </a:lnTo>
              <a:lnTo>
                <a:pt x="118223" y="922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9324D-72B5-4A6F-B1BA-1842FA9DA94B}">
      <dsp:nvSpPr>
        <dsp:cNvPr id="0" name=""/>
        <dsp:cNvSpPr/>
      </dsp:nvSpPr>
      <dsp:spPr>
        <a:xfrm>
          <a:off x="7153415" y="4151526"/>
          <a:ext cx="118223" cy="362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52"/>
              </a:lnTo>
              <a:lnTo>
                <a:pt x="118223" y="362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3B3AC-0659-4BE3-B0E3-FAA7E46E541C}">
      <dsp:nvSpPr>
        <dsp:cNvPr id="0" name=""/>
        <dsp:cNvSpPr/>
      </dsp:nvSpPr>
      <dsp:spPr>
        <a:xfrm>
          <a:off x="7468679" y="3591934"/>
          <a:ext cx="1767444" cy="165513"/>
        </a:xfrm>
        <a:custGeom>
          <a:avLst/>
          <a:gdLst/>
          <a:ahLst/>
          <a:cxnLst/>
          <a:rect l="0" t="0" r="0" b="0"/>
          <a:pathLst>
            <a:path>
              <a:moveTo>
                <a:pt x="1767444" y="0"/>
              </a:moveTo>
              <a:lnTo>
                <a:pt x="1767444" y="82756"/>
              </a:lnTo>
              <a:lnTo>
                <a:pt x="0" y="82756"/>
              </a:lnTo>
              <a:lnTo>
                <a:pt x="0" y="16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14A40-3D1F-40D2-A1A4-1506FE475D15}">
      <dsp:nvSpPr>
        <dsp:cNvPr id="0" name=""/>
        <dsp:cNvSpPr/>
      </dsp:nvSpPr>
      <dsp:spPr>
        <a:xfrm>
          <a:off x="6199744" y="4151526"/>
          <a:ext cx="118223" cy="1481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737"/>
              </a:lnTo>
              <a:lnTo>
                <a:pt x="118223" y="1481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738C0-35AB-4EB6-80F2-4AA4F7803AA2}">
      <dsp:nvSpPr>
        <dsp:cNvPr id="0" name=""/>
        <dsp:cNvSpPr/>
      </dsp:nvSpPr>
      <dsp:spPr>
        <a:xfrm>
          <a:off x="6199744" y="4151526"/>
          <a:ext cx="118223" cy="922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44"/>
              </a:lnTo>
              <a:lnTo>
                <a:pt x="118223" y="922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743E6-7F65-42E6-8BAA-F9A51A1EBC10}">
      <dsp:nvSpPr>
        <dsp:cNvPr id="0" name=""/>
        <dsp:cNvSpPr/>
      </dsp:nvSpPr>
      <dsp:spPr>
        <a:xfrm>
          <a:off x="6199744" y="4151526"/>
          <a:ext cx="118223" cy="362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52"/>
              </a:lnTo>
              <a:lnTo>
                <a:pt x="118223" y="362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A7614-ACD7-4D99-B63B-0FB9C440041E}">
      <dsp:nvSpPr>
        <dsp:cNvPr id="0" name=""/>
        <dsp:cNvSpPr/>
      </dsp:nvSpPr>
      <dsp:spPr>
        <a:xfrm>
          <a:off x="6515007" y="3591934"/>
          <a:ext cx="2721115" cy="165513"/>
        </a:xfrm>
        <a:custGeom>
          <a:avLst/>
          <a:gdLst/>
          <a:ahLst/>
          <a:cxnLst/>
          <a:rect l="0" t="0" r="0" b="0"/>
          <a:pathLst>
            <a:path>
              <a:moveTo>
                <a:pt x="2721115" y="0"/>
              </a:moveTo>
              <a:lnTo>
                <a:pt x="2721115" y="82756"/>
              </a:lnTo>
              <a:lnTo>
                <a:pt x="0" y="82756"/>
              </a:lnTo>
              <a:lnTo>
                <a:pt x="0" y="16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CD466-B170-4B1B-8713-68343571FC35}">
      <dsp:nvSpPr>
        <dsp:cNvPr id="0" name=""/>
        <dsp:cNvSpPr/>
      </dsp:nvSpPr>
      <dsp:spPr>
        <a:xfrm>
          <a:off x="4817512" y="3032342"/>
          <a:ext cx="4418611" cy="165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56"/>
              </a:lnTo>
              <a:lnTo>
                <a:pt x="4418611" y="82756"/>
              </a:lnTo>
              <a:lnTo>
                <a:pt x="4418611" y="165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95AB2-BC46-491B-A29B-0FBD19CB6D35}">
      <dsp:nvSpPr>
        <dsp:cNvPr id="0" name=""/>
        <dsp:cNvSpPr/>
      </dsp:nvSpPr>
      <dsp:spPr>
        <a:xfrm>
          <a:off x="5246073" y="5270711"/>
          <a:ext cx="118223" cy="922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44"/>
              </a:lnTo>
              <a:lnTo>
                <a:pt x="118223" y="922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8E56C-5708-434C-9B0B-FEDB8CA4345D}">
      <dsp:nvSpPr>
        <dsp:cNvPr id="0" name=""/>
        <dsp:cNvSpPr/>
      </dsp:nvSpPr>
      <dsp:spPr>
        <a:xfrm>
          <a:off x="5246073" y="5270711"/>
          <a:ext cx="118223" cy="362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52"/>
              </a:lnTo>
              <a:lnTo>
                <a:pt x="118223" y="362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C0316-02EE-45C1-AFA9-B1AFB9CDACB7}">
      <dsp:nvSpPr>
        <dsp:cNvPr id="0" name=""/>
        <dsp:cNvSpPr/>
      </dsp:nvSpPr>
      <dsp:spPr>
        <a:xfrm>
          <a:off x="5084500" y="4711118"/>
          <a:ext cx="476835" cy="165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56"/>
              </a:lnTo>
              <a:lnTo>
                <a:pt x="476835" y="82756"/>
              </a:lnTo>
              <a:lnTo>
                <a:pt x="476835" y="16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9BA7A-C385-4461-9E86-A077FA41F81E}">
      <dsp:nvSpPr>
        <dsp:cNvPr id="0" name=""/>
        <dsp:cNvSpPr/>
      </dsp:nvSpPr>
      <dsp:spPr>
        <a:xfrm>
          <a:off x="4292401" y="5270711"/>
          <a:ext cx="118223" cy="922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44"/>
              </a:lnTo>
              <a:lnTo>
                <a:pt x="118223" y="922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DEB3E-ABB8-48BC-A262-0C9F89FAF8C5}">
      <dsp:nvSpPr>
        <dsp:cNvPr id="0" name=""/>
        <dsp:cNvSpPr/>
      </dsp:nvSpPr>
      <dsp:spPr>
        <a:xfrm>
          <a:off x="4292401" y="5270711"/>
          <a:ext cx="118223" cy="362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52"/>
              </a:lnTo>
              <a:lnTo>
                <a:pt x="118223" y="362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A7D4A-9DCB-49A4-9263-7850DF526B8F}">
      <dsp:nvSpPr>
        <dsp:cNvPr id="0" name=""/>
        <dsp:cNvSpPr/>
      </dsp:nvSpPr>
      <dsp:spPr>
        <a:xfrm>
          <a:off x="4607665" y="4711118"/>
          <a:ext cx="476835" cy="165513"/>
        </a:xfrm>
        <a:custGeom>
          <a:avLst/>
          <a:gdLst/>
          <a:ahLst/>
          <a:cxnLst/>
          <a:rect l="0" t="0" r="0" b="0"/>
          <a:pathLst>
            <a:path>
              <a:moveTo>
                <a:pt x="476835" y="0"/>
              </a:moveTo>
              <a:lnTo>
                <a:pt x="476835" y="82756"/>
              </a:lnTo>
              <a:lnTo>
                <a:pt x="0" y="82756"/>
              </a:lnTo>
              <a:lnTo>
                <a:pt x="0" y="16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F8F34-19F4-4D50-B97F-AA73ACA928BD}">
      <dsp:nvSpPr>
        <dsp:cNvPr id="0" name=""/>
        <dsp:cNvSpPr/>
      </dsp:nvSpPr>
      <dsp:spPr>
        <a:xfrm>
          <a:off x="3317056" y="4151526"/>
          <a:ext cx="1767444" cy="165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56"/>
              </a:lnTo>
              <a:lnTo>
                <a:pt x="1767444" y="82756"/>
              </a:lnTo>
              <a:lnTo>
                <a:pt x="1767444" y="16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5DB33-CF60-4C4E-A3BD-8396AF1FD963}">
      <dsp:nvSpPr>
        <dsp:cNvPr id="0" name=""/>
        <dsp:cNvSpPr/>
      </dsp:nvSpPr>
      <dsp:spPr>
        <a:xfrm>
          <a:off x="3141691" y="4711118"/>
          <a:ext cx="118223" cy="1481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737"/>
              </a:lnTo>
              <a:lnTo>
                <a:pt x="118223" y="1481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12E1E-A8FE-4D69-B9E5-E441AE315D83}">
      <dsp:nvSpPr>
        <dsp:cNvPr id="0" name=""/>
        <dsp:cNvSpPr/>
      </dsp:nvSpPr>
      <dsp:spPr>
        <a:xfrm>
          <a:off x="3141691" y="4711118"/>
          <a:ext cx="118223" cy="922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44"/>
              </a:lnTo>
              <a:lnTo>
                <a:pt x="118223" y="922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0FC3E-D28A-478B-BBD5-F5A9E6764BD8}">
      <dsp:nvSpPr>
        <dsp:cNvPr id="0" name=""/>
        <dsp:cNvSpPr/>
      </dsp:nvSpPr>
      <dsp:spPr>
        <a:xfrm>
          <a:off x="3141691" y="4711118"/>
          <a:ext cx="118223" cy="362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52"/>
              </a:lnTo>
              <a:lnTo>
                <a:pt x="118223" y="362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9FF7D-9092-4C96-9D3E-10E6E076D395}">
      <dsp:nvSpPr>
        <dsp:cNvPr id="0" name=""/>
        <dsp:cNvSpPr/>
      </dsp:nvSpPr>
      <dsp:spPr>
        <a:xfrm>
          <a:off x="3317056" y="4151526"/>
          <a:ext cx="139898" cy="165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56"/>
              </a:lnTo>
              <a:lnTo>
                <a:pt x="139898" y="82756"/>
              </a:lnTo>
              <a:lnTo>
                <a:pt x="139898" y="16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D58B4-30DB-4A97-A104-474B8CDFFF6C}">
      <dsp:nvSpPr>
        <dsp:cNvPr id="0" name=""/>
        <dsp:cNvSpPr/>
      </dsp:nvSpPr>
      <dsp:spPr>
        <a:xfrm>
          <a:off x="2188019" y="4711118"/>
          <a:ext cx="118223" cy="1481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737"/>
              </a:lnTo>
              <a:lnTo>
                <a:pt x="118223" y="1481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37FFB-64E3-4BF9-8387-647C4C0B85A1}">
      <dsp:nvSpPr>
        <dsp:cNvPr id="0" name=""/>
        <dsp:cNvSpPr/>
      </dsp:nvSpPr>
      <dsp:spPr>
        <a:xfrm>
          <a:off x="2188019" y="4711118"/>
          <a:ext cx="118223" cy="922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44"/>
              </a:lnTo>
              <a:lnTo>
                <a:pt x="118223" y="922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F9E1C-A297-47CD-BEF6-498F65DD5754}">
      <dsp:nvSpPr>
        <dsp:cNvPr id="0" name=""/>
        <dsp:cNvSpPr/>
      </dsp:nvSpPr>
      <dsp:spPr>
        <a:xfrm>
          <a:off x="2188019" y="4711118"/>
          <a:ext cx="118223" cy="362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52"/>
              </a:lnTo>
              <a:lnTo>
                <a:pt x="118223" y="362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19D88-E867-48F3-B1FD-0D7E0E02FA29}">
      <dsp:nvSpPr>
        <dsp:cNvPr id="0" name=""/>
        <dsp:cNvSpPr/>
      </dsp:nvSpPr>
      <dsp:spPr>
        <a:xfrm>
          <a:off x="2503283" y="4151526"/>
          <a:ext cx="813773" cy="165513"/>
        </a:xfrm>
        <a:custGeom>
          <a:avLst/>
          <a:gdLst/>
          <a:ahLst/>
          <a:cxnLst/>
          <a:rect l="0" t="0" r="0" b="0"/>
          <a:pathLst>
            <a:path>
              <a:moveTo>
                <a:pt x="813773" y="0"/>
              </a:moveTo>
              <a:lnTo>
                <a:pt x="813773" y="82756"/>
              </a:lnTo>
              <a:lnTo>
                <a:pt x="0" y="82756"/>
              </a:lnTo>
              <a:lnTo>
                <a:pt x="0" y="16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1CBB5-77AD-47D2-8C53-1E7A95BD32DA}">
      <dsp:nvSpPr>
        <dsp:cNvPr id="0" name=""/>
        <dsp:cNvSpPr/>
      </dsp:nvSpPr>
      <dsp:spPr>
        <a:xfrm>
          <a:off x="1234348" y="4711118"/>
          <a:ext cx="118223" cy="922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44"/>
              </a:lnTo>
              <a:lnTo>
                <a:pt x="118223" y="922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301DA-21C8-49B5-B5C7-EC2A62099CE2}">
      <dsp:nvSpPr>
        <dsp:cNvPr id="0" name=""/>
        <dsp:cNvSpPr/>
      </dsp:nvSpPr>
      <dsp:spPr>
        <a:xfrm>
          <a:off x="1234348" y="4711118"/>
          <a:ext cx="118223" cy="362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52"/>
              </a:lnTo>
              <a:lnTo>
                <a:pt x="118223" y="362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2D42F-A2E8-440F-99E8-3BAA9BD2954D}">
      <dsp:nvSpPr>
        <dsp:cNvPr id="0" name=""/>
        <dsp:cNvSpPr/>
      </dsp:nvSpPr>
      <dsp:spPr>
        <a:xfrm>
          <a:off x="1549611" y="4151526"/>
          <a:ext cx="1767444" cy="165513"/>
        </a:xfrm>
        <a:custGeom>
          <a:avLst/>
          <a:gdLst/>
          <a:ahLst/>
          <a:cxnLst/>
          <a:rect l="0" t="0" r="0" b="0"/>
          <a:pathLst>
            <a:path>
              <a:moveTo>
                <a:pt x="1767444" y="0"/>
              </a:moveTo>
              <a:lnTo>
                <a:pt x="1767444" y="82756"/>
              </a:lnTo>
              <a:lnTo>
                <a:pt x="0" y="82756"/>
              </a:lnTo>
              <a:lnTo>
                <a:pt x="0" y="16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74E56-8BEF-4A70-9A12-1CEFA05AAF5C}">
      <dsp:nvSpPr>
        <dsp:cNvPr id="0" name=""/>
        <dsp:cNvSpPr/>
      </dsp:nvSpPr>
      <dsp:spPr>
        <a:xfrm>
          <a:off x="3271336" y="3591934"/>
          <a:ext cx="91440" cy="165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1292A-28E8-4D69-9964-92BF606141AE}">
      <dsp:nvSpPr>
        <dsp:cNvPr id="0" name=""/>
        <dsp:cNvSpPr/>
      </dsp:nvSpPr>
      <dsp:spPr>
        <a:xfrm>
          <a:off x="3317056" y="3032342"/>
          <a:ext cx="1500455" cy="165513"/>
        </a:xfrm>
        <a:custGeom>
          <a:avLst/>
          <a:gdLst/>
          <a:ahLst/>
          <a:cxnLst/>
          <a:rect l="0" t="0" r="0" b="0"/>
          <a:pathLst>
            <a:path>
              <a:moveTo>
                <a:pt x="1500455" y="0"/>
              </a:moveTo>
              <a:lnTo>
                <a:pt x="1500455" y="82756"/>
              </a:lnTo>
              <a:lnTo>
                <a:pt x="0" y="82756"/>
              </a:lnTo>
              <a:lnTo>
                <a:pt x="0" y="165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91A99-2CD2-4014-A39C-998554C06562}">
      <dsp:nvSpPr>
        <dsp:cNvPr id="0" name=""/>
        <dsp:cNvSpPr/>
      </dsp:nvSpPr>
      <dsp:spPr>
        <a:xfrm>
          <a:off x="83637" y="3591934"/>
          <a:ext cx="118223" cy="1481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737"/>
              </a:lnTo>
              <a:lnTo>
                <a:pt x="118223" y="1481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2D883-8C47-42F1-8AF5-48C25CBE5783}">
      <dsp:nvSpPr>
        <dsp:cNvPr id="0" name=""/>
        <dsp:cNvSpPr/>
      </dsp:nvSpPr>
      <dsp:spPr>
        <a:xfrm>
          <a:off x="83637" y="3591934"/>
          <a:ext cx="118223" cy="922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44"/>
              </a:lnTo>
              <a:lnTo>
                <a:pt x="118223" y="922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3D4E16-8106-42F0-8CA9-83608FCBE263}">
      <dsp:nvSpPr>
        <dsp:cNvPr id="0" name=""/>
        <dsp:cNvSpPr/>
      </dsp:nvSpPr>
      <dsp:spPr>
        <a:xfrm>
          <a:off x="83637" y="3591934"/>
          <a:ext cx="118223" cy="362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52"/>
              </a:lnTo>
              <a:lnTo>
                <a:pt x="118223" y="362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1F3B6-83B1-4FDD-9FD8-157C6A540B5D}">
      <dsp:nvSpPr>
        <dsp:cNvPr id="0" name=""/>
        <dsp:cNvSpPr/>
      </dsp:nvSpPr>
      <dsp:spPr>
        <a:xfrm>
          <a:off x="398901" y="3032342"/>
          <a:ext cx="4418611" cy="165513"/>
        </a:xfrm>
        <a:custGeom>
          <a:avLst/>
          <a:gdLst/>
          <a:ahLst/>
          <a:cxnLst/>
          <a:rect l="0" t="0" r="0" b="0"/>
          <a:pathLst>
            <a:path>
              <a:moveTo>
                <a:pt x="4418611" y="0"/>
              </a:moveTo>
              <a:lnTo>
                <a:pt x="4418611" y="82756"/>
              </a:lnTo>
              <a:lnTo>
                <a:pt x="0" y="82756"/>
              </a:lnTo>
              <a:lnTo>
                <a:pt x="0" y="165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F4001-C0C2-4BC3-98CD-420B796766C1}">
      <dsp:nvSpPr>
        <dsp:cNvPr id="0" name=""/>
        <dsp:cNvSpPr/>
      </dsp:nvSpPr>
      <dsp:spPr>
        <a:xfrm>
          <a:off x="4423433" y="2638263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誰でも投稿</a:t>
          </a:r>
          <a:r>
            <a:rPr kumimoji="1" lang="en-US" altLang="ja-JP" sz="500" kern="1200" dirty="0"/>
            <a:t>Web</a:t>
          </a:r>
          <a:r>
            <a:rPr kumimoji="1" lang="ja-JP" altLang="en-US" sz="500" kern="1200" dirty="0"/>
            <a:t>アプリ</a:t>
          </a:r>
          <a:endParaRPr kumimoji="1" lang="en-US" altLang="ja-JP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00" kern="1200"/>
            <a:t>Urattei</a:t>
          </a:r>
          <a:endParaRPr kumimoji="1" lang="en-US" altLang="ja-JP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要件定義</a:t>
          </a:r>
          <a:endParaRPr kumimoji="1" lang="en-US" altLang="ja-JP" sz="500" kern="1200" dirty="0"/>
        </a:p>
      </dsp:txBody>
      <dsp:txXfrm>
        <a:off x="4423433" y="2638263"/>
        <a:ext cx="788158" cy="394079"/>
      </dsp:txXfrm>
    </dsp:sp>
    <dsp:sp modelId="{D3DED736-D7E0-4BE1-80E4-4BA8DAF0BB5A}">
      <dsp:nvSpPr>
        <dsp:cNvPr id="0" name=""/>
        <dsp:cNvSpPr/>
      </dsp:nvSpPr>
      <dsp:spPr>
        <a:xfrm>
          <a:off x="4821" y="3197855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システムの目的</a:t>
          </a:r>
        </a:p>
      </dsp:txBody>
      <dsp:txXfrm>
        <a:off x="4821" y="3197855"/>
        <a:ext cx="788158" cy="394079"/>
      </dsp:txXfrm>
    </dsp:sp>
    <dsp:sp modelId="{3E7D316C-B4D4-43AE-BD17-77D33552795E}">
      <dsp:nvSpPr>
        <dsp:cNvPr id="0" name=""/>
        <dsp:cNvSpPr/>
      </dsp:nvSpPr>
      <dsp:spPr>
        <a:xfrm>
          <a:off x="201861" y="3757447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みんなで表にはできない色んなことを書き込める</a:t>
          </a:r>
          <a:r>
            <a:rPr kumimoji="1" lang="en-US" altLang="ja-JP" sz="500" kern="1200" dirty="0"/>
            <a:t>Web</a:t>
          </a:r>
          <a:r>
            <a:rPr kumimoji="1" lang="ja-JP" altLang="en-US" sz="500" kern="1200" dirty="0"/>
            <a:t>サイトにする</a:t>
          </a:r>
        </a:p>
      </dsp:txBody>
      <dsp:txXfrm>
        <a:off x="201861" y="3757447"/>
        <a:ext cx="788158" cy="394079"/>
      </dsp:txXfrm>
    </dsp:sp>
    <dsp:sp modelId="{E29A1053-E613-4D93-87C6-61584A7339E8}">
      <dsp:nvSpPr>
        <dsp:cNvPr id="0" name=""/>
        <dsp:cNvSpPr/>
      </dsp:nvSpPr>
      <dsp:spPr>
        <a:xfrm>
          <a:off x="201861" y="4317039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00" kern="1200" dirty="0"/>
            <a:t>Twitter</a:t>
          </a:r>
          <a:r>
            <a:rPr kumimoji="1" lang="ja-JP" altLang="en-US" sz="500" kern="1200" dirty="0"/>
            <a:t>では凍結や言論規制などのルールを一切なくし自由な言論を促進する</a:t>
          </a:r>
        </a:p>
      </dsp:txBody>
      <dsp:txXfrm>
        <a:off x="201861" y="4317039"/>
        <a:ext cx="788158" cy="394079"/>
      </dsp:txXfrm>
    </dsp:sp>
    <dsp:sp modelId="{22BB5DBD-701C-473B-9E3D-5037212B5958}">
      <dsp:nvSpPr>
        <dsp:cNvPr id="0" name=""/>
        <dsp:cNvSpPr/>
      </dsp:nvSpPr>
      <dsp:spPr>
        <a:xfrm>
          <a:off x="201861" y="4876632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00" kern="1200" dirty="0"/>
            <a:t>Twitter</a:t>
          </a:r>
          <a:r>
            <a:rPr kumimoji="1" lang="ja-JP" altLang="en-US" sz="500" kern="1200" dirty="0"/>
            <a:t>とは異なり、登録者すべての投稿を閲覧できる</a:t>
          </a:r>
        </a:p>
      </dsp:txBody>
      <dsp:txXfrm>
        <a:off x="201861" y="4876632"/>
        <a:ext cx="788158" cy="394079"/>
      </dsp:txXfrm>
    </dsp:sp>
    <dsp:sp modelId="{87E2A2EE-E970-44A2-BDE7-16745005C3BB}">
      <dsp:nvSpPr>
        <dsp:cNvPr id="0" name=""/>
        <dsp:cNvSpPr/>
      </dsp:nvSpPr>
      <dsp:spPr>
        <a:xfrm>
          <a:off x="2922977" y="3197855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システムの要件</a:t>
          </a:r>
          <a:endParaRPr kumimoji="1" lang="en-US" altLang="ja-JP" sz="500" kern="1200" dirty="0"/>
        </a:p>
      </dsp:txBody>
      <dsp:txXfrm>
        <a:off x="2922977" y="3197855"/>
        <a:ext cx="788158" cy="394079"/>
      </dsp:txXfrm>
    </dsp:sp>
    <dsp:sp modelId="{EFC60FF7-914B-4B07-BEC3-C7F81287F18F}">
      <dsp:nvSpPr>
        <dsp:cNvPr id="0" name=""/>
        <dsp:cNvSpPr/>
      </dsp:nvSpPr>
      <dsp:spPr>
        <a:xfrm>
          <a:off x="2922977" y="3757447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システム</a:t>
          </a:r>
          <a:endParaRPr kumimoji="1" lang="en-US" altLang="ja-JP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の要件</a:t>
          </a:r>
        </a:p>
      </dsp:txBody>
      <dsp:txXfrm>
        <a:off x="2922977" y="3757447"/>
        <a:ext cx="788158" cy="394079"/>
      </dsp:txXfrm>
    </dsp:sp>
    <dsp:sp modelId="{BE602F6A-0843-45A2-AD5D-DDE8331E473C}">
      <dsp:nvSpPr>
        <dsp:cNvPr id="0" name=""/>
        <dsp:cNvSpPr/>
      </dsp:nvSpPr>
      <dsp:spPr>
        <a:xfrm>
          <a:off x="1155532" y="4317039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必要要件</a:t>
          </a:r>
        </a:p>
      </dsp:txBody>
      <dsp:txXfrm>
        <a:off x="1155532" y="4317039"/>
        <a:ext cx="788158" cy="394079"/>
      </dsp:txXfrm>
    </dsp:sp>
    <dsp:sp modelId="{411FCABD-4D9B-4C7A-A955-AEF011C40350}">
      <dsp:nvSpPr>
        <dsp:cNvPr id="0" name=""/>
        <dsp:cNvSpPr/>
      </dsp:nvSpPr>
      <dsp:spPr>
        <a:xfrm>
          <a:off x="1352572" y="4876632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投稿は、ログインした人であればフォローなしに全員が見れる</a:t>
          </a:r>
          <a:endParaRPr kumimoji="1" lang="en-US" altLang="ja-JP" sz="500" kern="1200" dirty="0"/>
        </a:p>
      </dsp:txBody>
      <dsp:txXfrm>
        <a:off x="1352572" y="4876632"/>
        <a:ext cx="788158" cy="394079"/>
      </dsp:txXfrm>
    </dsp:sp>
    <dsp:sp modelId="{D9FA1A96-7B2E-41B3-BEF2-C977C329556D}">
      <dsp:nvSpPr>
        <dsp:cNvPr id="0" name=""/>
        <dsp:cNvSpPr/>
      </dsp:nvSpPr>
      <dsp:spPr>
        <a:xfrm>
          <a:off x="1352572" y="5436224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ログインした人は、投稿に対して返事ができる</a:t>
          </a:r>
          <a:endParaRPr kumimoji="1" lang="en-US" altLang="ja-JP" sz="500" kern="1200" dirty="0"/>
        </a:p>
      </dsp:txBody>
      <dsp:txXfrm>
        <a:off x="1352572" y="5436224"/>
        <a:ext cx="788158" cy="394079"/>
      </dsp:txXfrm>
    </dsp:sp>
    <dsp:sp modelId="{702CC35C-6A7E-464E-B397-5AEA9B567D14}">
      <dsp:nvSpPr>
        <dsp:cNvPr id="0" name=""/>
        <dsp:cNvSpPr/>
      </dsp:nvSpPr>
      <dsp:spPr>
        <a:xfrm>
          <a:off x="2109204" y="4317039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管理する情報</a:t>
          </a:r>
        </a:p>
      </dsp:txBody>
      <dsp:txXfrm>
        <a:off x="2109204" y="4317039"/>
        <a:ext cx="788158" cy="394079"/>
      </dsp:txXfrm>
    </dsp:sp>
    <dsp:sp modelId="{B5C8BE66-77B0-47E6-91D0-D657DD1B79E7}">
      <dsp:nvSpPr>
        <dsp:cNvPr id="0" name=""/>
        <dsp:cNvSpPr/>
      </dsp:nvSpPr>
      <dsp:spPr>
        <a:xfrm>
          <a:off x="2306243" y="4876632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アカウント情報</a:t>
          </a:r>
          <a:endParaRPr kumimoji="1" lang="en-US" altLang="ja-JP" sz="500" kern="1200" dirty="0"/>
        </a:p>
      </dsp:txBody>
      <dsp:txXfrm>
        <a:off x="2306243" y="4876632"/>
        <a:ext cx="788158" cy="394079"/>
      </dsp:txXfrm>
    </dsp:sp>
    <dsp:sp modelId="{6C5DE4F3-697B-448B-B0EA-A1BBD0F1F115}">
      <dsp:nvSpPr>
        <dsp:cNvPr id="0" name=""/>
        <dsp:cNvSpPr/>
      </dsp:nvSpPr>
      <dsp:spPr>
        <a:xfrm>
          <a:off x="2306243" y="5436224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投稿</a:t>
          </a:r>
          <a:endParaRPr kumimoji="1" lang="en-US" altLang="ja-JP" sz="500" kern="1200" dirty="0"/>
        </a:p>
      </dsp:txBody>
      <dsp:txXfrm>
        <a:off x="2306243" y="5436224"/>
        <a:ext cx="788158" cy="394079"/>
      </dsp:txXfrm>
    </dsp:sp>
    <dsp:sp modelId="{15096DF8-7214-49E6-ADE0-36036B3ABD0E}">
      <dsp:nvSpPr>
        <dsp:cNvPr id="0" name=""/>
        <dsp:cNvSpPr/>
      </dsp:nvSpPr>
      <dsp:spPr>
        <a:xfrm>
          <a:off x="2306243" y="5995816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いいね</a:t>
          </a:r>
          <a:endParaRPr kumimoji="1" lang="en-US" altLang="ja-JP" sz="500" kern="1200" dirty="0"/>
        </a:p>
      </dsp:txBody>
      <dsp:txXfrm>
        <a:off x="2306243" y="5995816"/>
        <a:ext cx="788158" cy="394079"/>
      </dsp:txXfrm>
    </dsp:sp>
    <dsp:sp modelId="{FC76FC98-CA94-4B47-BF59-25C97D56E5B7}">
      <dsp:nvSpPr>
        <dsp:cNvPr id="0" name=""/>
        <dsp:cNvSpPr/>
      </dsp:nvSpPr>
      <dsp:spPr>
        <a:xfrm>
          <a:off x="3062875" y="4317039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使用できる端末</a:t>
          </a:r>
        </a:p>
      </dsp:txBody>
      <dsp:txXfrm>
        <a:off x="3062875" y="4317039"/>
        <a:ext cx="788158" cy="394079"/>
      </dsp:txXfrm>
    </dsp:sp>
    <dsp:sp modelId="{5C9B4A4A-CD89-4AE7-A7C5-34E4CF87A57B}">
      <dsp:nvSpPr>
        <dsp:cNvPr id="0" name=""/>
        <dsp:cNvSpPr/>
      </dsp:nvSpPr>
      <dsp:spPr>
        <a:xfrm>
          <a:off x="3259914" y="4876632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00" kern="1200" dirty="0"/>
            <a:t>PC</a:t>
          </a:r>
          <a:endParaRPr kumimoji="1" lang="ja-JP" altLang="en-US" sz="500" kern="1200" dirty="0"/>
        </a:p>
      </dsp:txBody>
      <dsp:txXfrm>
        <a:off x="3259914" y="4876632"/>
        <a:ext cx="788158" cy="394079"/>
      </dsp:txXfrm>
    </dsp:sp>
    <dsp:sp modelId="{73DB40FC-3CD3-43CC-A931-8C1753E638E4}">
      <dsp:nvSpPr>
        <dsp:cNvPr id="0" name=""/>
        <dsp:cNvSpPr/>
      </dsp:nvSpPr>
      <dsp:spPr>
        <a:xfrm>
          <a:off x="3259914" y="5436224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スマホ・タブレット</a:t>
          </a:r>
        </a:p>
      </dsp:txBody>
      <dsp:txXfrm>
        <a:off x="3259914" y="5436224"/>
        <a:ext cx="788158" cy="394079"/>
      </dsp:txXfrm>
    </dsp:sp>
    <dsp:sp modelId="{462FB22A-C73B-4713-A51F-8139AD815250}">
      <dsp:nvSpPr>
        <dsp:cNvPr id="0" name=""/>
        <dsp:cNvSpPr/>
      </dsp:nvSpPr>
      <dsp:spPr>
        <a:xfrm>
          <a:off x="3259914" y="5995816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ブラウザ機能のある端末</a:t>
          </a:r>
        </a:p>
      </dsp:txBody>
      <dsp:txXfrm>
        <a:off x="3259914" y="5995816"/>
        <a:ext cx="788158" cy="394079"/>
      </dsp:txXfrm>
    </dsp:sp>
    <dsp:sp modelId="{83CB5B4D-CB75-47A6-80B5-3DB9D88BCF31}">
      <dsp:nvSpPr>
        <dsp:cNvPr id="0" name=""/>
        <dsp:cNvSpPr/>
      </dsp:nvSpPr>
      <dsp:spPr>
        <a:xfrm>
          <a:off x="4690421" y="4317039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使用技術</a:t>
          </a:r>
        </a:p>
      </dsp:txBody>
      <dsp:txXfrm>
        <a:off x="4690421" y="4317039"/>
        <a:ext cx="788158" cy="394079"/>
      </dsp:txXfrm>
    </dsp:sp>
    <dsp:sp modelId="{7EDBE35E-4F50-433F-923B-A4571E567F5C}">
      <dsp:nvSpPr>
        <dsp:cNvPr id="0" name=""/>
        <dsp:cNvSpPr/>
      </dsp:nvSpPr>
      <dsp:spPr>
        <a:xfrm>
          <a:off x="4213586" y="4876632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バックエンド</a:t>
          </a:r>
        </a:p>
      </dsp:txBody>
      <dsp:txXfrm>
        <a:off x="4213586" y="4876632"/>
        <a:ext cx="788158" cy="394079"/>
      </dsp:txXfrm>
    </dsp:sp>
    <dsp:sp modelId="{BB8CAE0D-DD5D-4BB8-A1A9-718E48979274}">
      <dsp:nvSpPr>
        <dsp:cNvPr id="0" name=""/>
        <dsp:cNvSpPr/>
      </dsp:nvSpPr>
      <dsp:spPr>
        <a:xfrm>
          <a:off x="4410625" y="5436224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00" kern="1200" dirty="0"/>
            <a:t>PHP</a:t>
          </a:r>
          <a:endParaRPr kumimoji="1" lang="ja-JP" altLang="en-US" sz="500" kern="1200" dirty="0"/>
        </a:p>
      </dsp:txBody>
      <dsp:txXfrm>
        <a:off x="4410625" y="5436224"/>
        <a:ext cx="788158" cy="394079"/>
      </dsp:txXfrm>
    </dsp:sp>
    <dsp:sp modelId="{CCC185C9-4723-44D7-A1A1-28BD3531E1AC}">
      <dsp:nvSpPr>
        <dsp:cNvPr id="0" name=""/>
        <dsp:cNvSpPr/>
      </dsp:nvSpPr>
      <dsp:spPr>
        <a:xfrm>
          <a:off x="4410625" y="5995816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00" kern="1200" dirty="0"/>
            <a:t>MySQL</a:t>
          </a:r>
          <a:endParaRPr kumimoji="1" lang="ja-JP" altLang="en-US" sz="500" kern="1200" dirty="0"/>
        </a:p>
      </dsp:txBody>
      <dsp:txXfrm>
        <a:off x="4410625" y="5995816"/>
        <a:ext cx="788158" cy="394079"/>
      </dsp:txXfrm>
    </dsp:sp>
    <dsp:sp modelId="{2CD17274-F3FD-4C9B-99F2-5B7D69F76C2A}">
      <dsp:nvSpPr>
        <dsp:cNvPr id="0" name=""/>
        <dsp:cNvSpPr/>
      </dsp:nvSpPr>
      <dsp:spPr>
        <a:xfrm>
          <a:off x="5167257" y="4876632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フロントエンド</a:t>
          </a:r>
        </a:p>
      </dsp:txBody>
      <dsp:txXfrm>
        <a:off x="5167257" y="4876632"/>
        <a:ext cx="788158" cy="394079"/>
      </dsp:txXfrm>
    </dsp:sp>
    <dsp:sp modelId="{25BCF31A-6E11-4300-8AA8-AC104EBDA70A}">
      <dsp:nvSpPr>
        <dsp:cNvPr id="0" name=""/>
        <dsp:cNvSpPr/>
      </dsp:nvSpPr>
      <dsp:spPr>
        <a:xfrm>
          <a:off x="5364296" y="5436224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00" kern="1200" dirty="0"/>
            <a:t>HTML/CSS</a:t>
          </a:r>
          <a:endParaRPr kumimoji="1" lang="ja-JP" altLang="en-US" sz="500" kern="1200" dirty="0"/>
        </a:p>
      </dsp:txBody>
      <dsp:txXfrm>
        <a:off x="5364296" y="5436224"/>
        <a:ext cx="788158" cy="394079"/>
      </dsp:txXfrm>
    </dsp:sp>
    <dsp:sp modelId="{0E5A9CFB-30C3-4D3F-869C-421BDE1F3205}">
      <dsp:nvSpPr>
        <dsp:cNvPr id="0" name=""/>
        <dsp:cNvSpPr/>
      </dsp:nvSpPr>
      <dsp:spPr>
        <a:xfrm>
          <a:off x="5364296" y="5995816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00" kern="1200" dirty="0"/>
            <a:t>Bootstrap</a:t>
          </a:r>
          <a:endParaRPr kumimoji="1" lang="ja-JP" altLang="en-US" sz="500" kern="1200" dirty="0"/>
        </a:p>
      </dsp:txBody>
      <dsp:txXfrm>
        <a:off x="5364296" y="5995816"/>
        <a:ext cx="788158" cy="394079"/>
      </dsp:txXfrm>
    </dsp:sp>
    <dsp:sp modelId="{3044F010-BFDE-488A-877B-22CE74AE4E72}">
      <dsp:nvSpPr>
        <dsp:cNvPr id="0" name=""/>
        <dsp:cNvSpPr/>
      </dsp:nvSpPr>
      <dsp:spPr>
        <a:xfrm>
          <a:off x="8842044" y="3197855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システムの機能</a:t>
          </a:r>
          <a:endParaRPr kumimoji="1" lang="en-US" altLang="ja-JP" sz="500" kern="1200" dirty="0"/>
        </a:p>
      </dsp:txBody>
      <dsp:txXfrm>
        <a:off x="8842044" y="3197855"/>
        <a:ext cx="788158" cy="394079"/>
      </dsp:txXfrm>
    </dsp:sp>
    <dsp:sp modelId="{C2DEB5BC-6D9D-4300-9BE3-DF6BD62B75AC}">
      <dsp:nvSpPr>
        <dsp:cNvPr id="0" name=""/>
        <dsp:cNvSpPr/>
      </dsp:nvSpPr>
      <dsp:spPr>
        <a:xfrm>
          <a:off x="6120928" y="3757447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投稿</a:t>
          </a:r>
          <a:endParaRPr kumimoji="1" lang="en-US" altLang="ja-JP" sz="500" kern="1200" dirty="0"/>
        </a:p>
      </dsp:txBody>
      <dsp:txXfrm>
        <a:off x="6120928" y="3757447"/>
        <a:ext cx="788158" cy="394079"/>
      </dsp:txXfrm>
    </dsp:sp>
    <dsp:sp modelId="{0B744E42-25F1-4EE2-8637-21CA3E6EA311}">
      <dsp:nvSpPr>
        <dsp:cNvPr id="0" name=""/>
        <dsp:cNvSpPr/>
      </dsp:nvSpPr>
      <dsp:spPr>
        <a:xfrm>
          <a:off x="6317968" y="4317039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アカウントを持ち、ログインした者だけ利用できる</a:t>
          </a:r>
          <a:endParaRPr kumimoji="1" lang="en-US" altLang="ja-JP" sz="500" kern="1200" dirty="0"/>
        </a:p>
      </dsp:txBody>
      <dsp:txXfrm>
        <a:off x="6317968" y="4317039"/>
        <a:ext cx="788158" cy="394079"/>
      </dsp:txXfrm>
    </dsp:sp>
    <dsp:sp modelId="{F8132DE9-7C72-4E4C-921B-3BC675A7750E}">
      <dsp:nvSpPr>
        <dsp:cNvPr id="0" name=""/>
        <dsp:cNvSpPr/>
      </dsp:nvSpPr>
      <dsp:spPr>
        <a:xfrm>
          <a:off x="6317968" y="4876632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投稿の編集、削除は不可</a:t>
          </a:r>
          <a:endParaRPr kumimoji="1" lang="en-US" altLang="ja-JP" sz="500" kern="1200" dirty="0"/>
        </a:p>
      </dsp:txBody>
      <dsp:txXfrm>
        <a:off x="6317968" y="4876632"/>
        <a:ext cx="788158" cy="394079"/>
      </dsp:txXfrm>
    </dsp:sp>
    <dsp:sp modelId="{9042265F-D3A7-419F-A918-91A6E47D7CFB}">
      <dsp:nvSpPr>
        <dsp:cNvPr id="0" name=""/>
        <dsp:cNvSpPr/>
      </dsp:nvSpPr>
      <dsp:spPr>
        <a:xfrm>
          <a:off x="6317968" y="5436224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追加</a:t>
          </a:r>
        </a:p>
      </dsp:txBody>
      <dsp:txXfrm>
        <a:off x="6317968" y="5436224"/>
        <a:ext cx="788158" cy="394079"/>
      </dsp:txXfrm>
    </dsp:sp>
    <dsp:sp modelId="{8A9B9886-DEEC-447C-B88D-6B13C111CD60}">
      <dsp:nvSpPr>
        <dsp:cNvPr id="0" name=""/>
        <dsp:cNvSpPr/>
      </dsp:nvSpPr>
      <dsp:spPr>
        <a:xfrm>
          <a:off x="7074600" y="3757447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追加</a:t>
          </a:r>
        </a:p>
      </dsp:txBody>
      <dsp:txXfrm>
        <a:off x="7074600" y="3757447"/>
        <a:ext cx="788158" cy="394079"/>
      </dsp:txXfrm>
    </dsp:sp>
    <dsp:sp modelId="{AE7CB64E-4E8A-4D9C-B2BA-779E337A7362}">
      <dsp:nvSpPr>
        <dsp:cNvPr id="0" name=""/>
        <dsp:cNvSpPr/>
      </dsp:nvSpPr>
      <dsp:spPr>
        <a:xfrm>
          <a:off x="7271639" y="4317039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新規投稿</a:t>
          </a:r>
        </a:p>
      </dsp:txBody>
      <dsp:txXfrm>
        <a:off x="7271639" y="4317039"/>
        <a:ext cx="788158" cy="394079"/>
      </dsp:txXfrm>
    </dsp:sp>
    <dsp:sp modelId="{966F6465-F868-4733-AAC6-198955321DBC}">
      <dsp:nvSpPr>
        <dsp:cNvPr id="0" name=""/>
        <dsp:cNvSpPr/>
      </dsp:nvSpPr>
      <dsp:spPr>
        <a:xfrm>
          <a:off x="7271639" y="4876632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リプライ</a:t>
          </a:r>
        </a:p>
      </dsp:txBody>
      <dsp:txXfrm>
        <a:off x="7271639" y="4876632"/>
        <a:ext cx="788158" cy="394079"/>
      </dsp:txXfrm>
    </dsp:sp>
    <dsp:sp modelId="{15E63CB6-BF45-416E-806A-A9C88F0FAC15}">
      <dsp:nvSpPr>
        <dsp:cNvPr id="0" name=""/>
        <dsp:cNvSpPr/>
      </dsp:nvSpPr>
      <dsp:spPr>
        <a:xfrm>
          <a:off x="8028271" y="3757447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表示</a:t>
          </a:r>
        </a:p>
      </dsp:txBody>
      <dsp:txXfrm>
        <a:off x="8028271" y="3757447"/>
        <a:ext cx="788158" cy="394079"/>
      </dsp:txXfrm>
    </dsp:sp>
    <dsp:sp modelId="{B246B566-4E5D-4CF3-9EE6-DD64A02FD60F}">
      <dsp:nvSpPr>
        <dsp:cNvPr id="0" name=""/>
        <dsp:cNvSpPr/>
      </dsp:nvSpPr>
      <dsp:spPr>
        <a:xfrm>
          <a:off x="8225310" y="4317039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新しいものから</a:t>
          </a:r>
          <a:endParaRPr kumimoji="1" lang="en-US" altLang="ja-JP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順に表示</a:t>
          </a:r>
        </a:p>
      </dsp:txBody>
      <dsp:txXfrm>
        <a:off x="8225310" y="4317039"/>
        <a:ext cx="788158" cy="394079"/>
      </dsp:txXfrm>
    </dsp:sp>
    <dsp:sp modelId="{A546D914-CEF0-43D6-9EB4-49A71B0CF03F}">
      <dsp:nvSpPr>
        <dsp:cNvPr id="0" name=""/>
        <dsp:cNvSpPr/>
      </dsp:nvSpPr>
      <dsp:spPr>
        <a:xfrm>
          <a:off x="8981942" y="3757447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いいね</a:t>
          </a:r>
        </a:p>
      </dsp:txBody>
      <dsp:txXfrm>
        <a:off x="8981942" y="3757447"/>
        <a:ext cx="788158" cy="394079"/>
      </dsp:txXfrm>
    </dsp:sp>
    <dsp:sp modelId="{63307B70-C995-4CCC-BFE3-C7874A703894}">
      <dsp:nvSpPr>
        <dsp:cNvPr id="0" name=""/>
        <dsp:cNvSpPr/>
      </dsp:nvSpPr>
      <dsp:spPr>
        <a:xfrm>
          <a:off x="9178982" y="4317039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一覧からいいねをつける</a:t>
          </a:r>
        </a:p>
      </dsp:txBody>
      <dsp:txXfrm>
        <a:off x="9178982" y="4317039"/>
        <a:ext cx="788158" cy="394079"/>
      </dsp:txXfrm>
    </dsp:sp>
    <dsp:sp modelId="{1F8D9D6E-825D-4AB7-ABDE-CACD413A7489}">
      <dsp:nvSpPr>
        <dsp:cNvPr id="0" name=""/>
        <dsp:cNvSpPr/>
      </dsp:nvSpPr>
      <dsp:spPr>
        <a:xfrm>
          <a:off x="9178982" y="4876632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一度いいねすると</a:t>
          </a:r>
          <a:endParaRPr kumimoji="1" lang="en-US" altLang="ja-JP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外せない</a:t>
          </a:r>
        </a:p>
      </dsp:txBody>
      <dsp:txXfrm>
        <a:off x="9178982" y="4876632"/>
        <a:ext cx="788158" cy="394079"/>
      </dsp:txXfrm>
    </dsp:sp>
    <dsp:sp modelId="{10E7E074-DABF-44BA-A4A8-46065AB48940}">
      <dsp:nvSpPr>
        <dsp:cNvPr id="0" name=""/>
        <dsp:cNvSpPr/>
      </dsp:nvSpPr>
      <dsp:spPr>
        <a:xfrm>
          <a:off x="9935613" y="3757447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ログイン、ログアウト</a:t>
          </a:r>
          <a:endParaRPr kumimoji="1" lang="en-US" altLang="ja-JP" sz="500" kern="1200" dirty="0"/>
        </a:p>
      </dsp:txBody>
      <dsp:txXfrm>
        <a:off x="9935613" y="3757447"/>
        <a:ext cx="788158" cy="394079"/>
      </dsp:txXfrm>
    </dsp:sp>
    <dsp:sp modelId="{9C21344B-FEF7-48F8-9435-55354DA65E7A}">
      <dsp:nvSpPr>
        <dsp:cNvPr id="0" name=""/>
        <dsp:cNvSpPr/>
      </dsp:nvSpPr>
      <dsp:spPr>
        <a:xfrm>
          <a:off x="10132653" y="4317039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アカウント名</a:t>
          </a:r>
          <a:r>
            <a:rPr kumimoji="1" lang="en-US" altLang="ja-JP" sz="500" kern="1200" dirty="0"/>
            <a:t>(</a:t>
          </a:r>
          <a:r>
            <a:rPr kumimoji="1" lang="ja-JP" altLang="en-US" sz="500" kern="1200" dirty="0"/>
            <a:t>メールアドレス</a:t>
          </a:r>
          <a:r>
            <a:rPr kumimoji="1" lang="en-US" altLang="ja-JP" sz="500" kern="1200" dirty="0"/>
            <a:t>)</a:t>
          </a:r>
          <a:r>
            <a:rPr kumimoji="1" lang="ja-JP" altLang="en-US" sz="500" kern="1200" dirty="0"/>
            <a:t>、パスワードを入力してログインする</a:t>
          </a:r>
          <a:endParaRPr kumimoji="1" lang="en-US" altLang="ja-JP" sz="500" kern="1200" dirty="0"/>
        </a:p>
      </dsp:txBody>
      <dsp:txXfrm>
        <a:off x="10132653" y="4317039"/>
        <a:ext cx="788158" cy="394079"/>
      </dsp:txXfrm>
    </dsp:sp>
    <dsp:sp modelId="{B3A21D67-7063-42CC-AED1-BF0C19858177}">
      <dsp:nvSpPr>
        <dsp:cNvPr id="0" name=""/>
        <dsp:cNvSpPr/>
      </dsp:nvSpPr>
      <dsp:spPr>
        <a:xfrm>
          <a:off x="10132653" y="4876632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ログアウトしたら、利用できない</a:t>
          </a:r>
          <a:endParaRPr kumimoji="1" lang="en-US" altLang="ja-JP" sz="500" kern="1200" dirty="0"/>
        </a:p>
      </dsp:txBody>
      <dsp:txXfrm>
        <a:off x="10132653" y="4876632"/>
        <a:ext cx="788158" cy="394079"/>
      </dsp:txXfrm>
    </dsp:sp>
    <dsp:sp modelId="{40582B0E-DAD8-4F0D-9DAE-19A370E4C050}">
      <dsp:nvSpPr>
        <dsp:cNvPr id="0" name=""/>
        <dsp:cNvSpPr/>
      </dsp:nvSpPr>
      <dsp:spPr>
        <a:xfrm>
          <a:off x="10132653" y="5436224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ログインしたら投稿一覧へ</a:t>
          </a:r>
          <a:endParaRPr kumimoji="1" lang="en-US" altLang="ja-JP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推移する</a:t>
          </a:r>
          <a:endParaRPr kumimoji="1" lang="en-US" altLang="ja-JP" sz="500" kern="1200" dirty="0"/>
        </a:p>
      </dsp:txBody>
      <dsp:txXfrm>
        <a:off x="10132653" y="5436224"/>
        <a:ext cx="788158" cy="394079"/>
      </dsp:txXfrm>
    </dsp:sp>
    <dsp:sp modelId="{6A969F76-2D03-4D85-9098-4701B4A5921C}">
      <dsp:nvSpPr>
        <dsp:cNvPr id="0" name=""/>
        <dsp:cNvSpPr/>
      </dsp:nvSpPr>
      <dsp:spPr>
        <a:xfrm>
          <a:off x="11563160" y="3757447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アカウント</a:t>
          </a:r>
          <a:endParaRPr kumimoji="1" lang="en-US" altLang="ja-JP" sz="500" kern="1200" dirty="0"/>
        </a:p>
      </dsp:txBody>
      <dsp:txXfrm>
        <a:off x="11563160" y="3757447"/>
        <a:ext cx="788158" cy="394079"/>
      </dsp:txXfrm>
    </dsp:sp>
    <dsp:sp modelId="{36092C5C-9E30-47B6-AD23-298A64315AD6}">
      <dsp:nvSpPr>
        <dsp:cNvPr id="0" name=""/>
        <dsp:cNvSpPr/>
      </dsp:nvSpPr>
      <dsp:spPr>
        <a:xfrm>
          <a:off x="11086324" y="4317039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アカウント登録</a:t>
          </a:r>
          <a:endParaRPr kumimoji="1" lang="en-US" altLang="ja-JP" sz="500" kern="1200" dirty="0"/>
        </a:p>
      </dsp:txBody>
      <dsp:txXfrm>
        <a:off x="11086324" y="4317039"/>
        <a:ext cx="788158" cy="394079"/>
      </dsp:txXfrm>
    </dsp:sp>
    <dsp:sp modelId="{82127B07-D2DE-4CE8-A334-D3B7B9EBFDB5}">
      <dsp:nvSpPr>
        <dsp:cNvPr id="0" name=""/>
        <dsp:cNvSpPr/>
      </dsp:nvSpPr>
      <dsp:spPr>
        <a:xfrm>
          <a:off x="11283364" y="4876632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ニックネーム</a:t>
          </a:r>
          <a:endParaRPr kumimoji="1" lang="en-US" altLang="ja-JP" sz="500" kern="1200" dirty="0"/>
        </a:p>
      </dsp:txBody>
      <dsp:txXfrm>
        <a:off x="11283364" y="4876632"/>
        <a:ext cx="788158" cy="394079"/>
      </dsp:txXfrm>
    </dsp:sp>
    <dsp:sp modelId="{5170798D-4531-4DA7-899C-7FA2DC115F3E}">
      <dsp:nvSpPr>
        <dsp:cNvPr id="0" name=""/>
        <dsp:cNvSpPr/>
      </dsp:nvSpPr>
      <dsp:spPr>
        <a:xfrm>
          <a:off x="11283364" y="5436224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アカウント名</a:t>
          </a:r>
          <a:endParaRPr kumimoji="1" lang="en-US" altLang="ja-JP" sz="500" kern="1200" dirty="0"/>
        </a:p>
      </dsp:txBody>
      <dsp:txXfrm>
        <a:off x="11283364" y="5436224"/>
        <a:ext cx="788158" cy="394079"/>
      </dsp:txXfrm>
    </dsp:sp>
    <dsp:sp modelId="{9DD13E32-F1C9-47FB-B006-D304448D4F28}">
      <dsp:nvSpPr>
        <dsp:cNvPr id="0" name=""/>
        <dsp:cNvSpPr/>
      </dsp:nvSpPr>
      <dsp:spPr>
        <a:xfrm>
          <a:off x="11283364" y="5995816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メールアドレス</a:t>
          </a:r>
          <a:endParaRPr kumimoji="1" lang="en-US" altLang="ja-JP" sz="500" kern="1200" dirty="0"/>
        </a:p>
      </dsp:txBody>
      <dsp:txXfrm>
        <a:off x="11283364" y="5995816"/>
        <a:ext cx="788158" cy="394079"/>
      </dsp:txXfrm>
    </dsp:sp>
    <dsp:sp modelId="{1434220F-D7A0-4C78-B702-84446E388A5F}">
      <dsp:nvSpPr>
        <dsp:cNvPr id="0" name=""/>
        <dsp:cNvSpPr/>
      </dsp:nvSpPr>
      <dsp:spPr>
        <a:xfrm>
          <a:off x="11283364" y="6555408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パスワード</a:t>
          </a:r>
          <a:endParaRPr kumimoji="1" lang="en-US" altLang="ja-JP" sz="500" kern="1200" dirty="0"/>
        </a:p>
      </dsp:txBody>
      <dsp:txXfrm>
        <a:off x="11283364" y="6555408"/>
        <a:ext cx="788158" cy="394079"/>
      </dsp:txXfrm>
    </dsp:sp>
    <dsp:sp modelId="{38D9D7A3-9ED1-4FE7-9D9B-654CB15BDDE1}">
      <dsp:nvSpPr>
        <dsp:cNvPr id="0" name=""/>
        <dsp:cNvSpPr/>
      </dsp:nvSpPr>
      <dsp:spPr>
        <a:xfrm>
          <a:off x="12039995" y="4317039"/>
          <a:ext cx="788158" cy="39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アカウント編集</a:t>
          </a:r>
          <a:endParaRPr kumimoji="1" lang="en-US" altLang="ja-JP" sz="500" kern="1200" dirty="0"/>
        </a:p>
      </dsp:txBody>
      <dsp:txXfrm>
        <a:off x="12039995" y="4317039"/>
        <a:ext cx="788158" cy="394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DE823-9E36-42AC-9214-77247719964B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8CA41-AC2D-4967-B7D4-6155CA5CD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48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CA41-AC2D-4967-B7D4-6155CA5CD2C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68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27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86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42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52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9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59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5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1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97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96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84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4B19531D-6999-4C1D-BB81-9B98279E9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157670"/>
              </p:ext>
            </p:extLst>
          </p:nvPr>
        </p:nvGraphicFramePr>
        <p:xfrm>
          <a:off x="0" y="-31376"/>
          <a:ext cx="12832976" cy="9587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944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202</Words>
  <Application>Microsoft Office PowerPoint</Application>
  <PresentationFormat>A3 297x420 mm</PresentationFormat>
  <Paragraphs>56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浜村圭祐</dc:creator>
  <cp:lastModifiedBy>浜村圭祐</cp:lastModifiedBy>
  <cp:revision>13</cp:revision>
  <dcterms:created xsi:type="dcterms:W3CDTF">2021-12-15T01:15:16Z</dcterms:created>
  <dcterms:modified xsi:type="dcterms:W3CDTF">2021-12-15T02:20:27Z</dcterms:modified>
</cp:coreProperties>
</file>