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6" d="100"/>
          <a:sy n="76" d="100"/>
        </p:scale>
        <p:origin x="-16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C41FD-B808-4268-AF6D-BBD5D1AF3FC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195B32E-7E6C-4331-A579-20C307B1BEB0}">
      <dgm:prSet phldrT="[テキスト]"/>
      <dgm:spPr/>
      <dgm:t>
        <a:bodyPr/>
        <a:lstStyle/>
        <a:p>
          <a:r>
            <a:rPr kumimoji="1" lang="ja-JP" altLang="en-US" dirty="0"/>
            <a:t>ログイン機能</a:t>
          </a:r>
        </a:p>
      </dgm:t>
    </dgm:pt>
    <dgm:pt modelId="{5CC46982-77E3-40ED-8742-AAEE721C77E0}" type="parTrans" cxnId="{15AA01DF-A65E-43C6-AE79-2798DD1F05BE}">
      <dgm:prSet/>
      <dgm:spPr/>
      <dgm:t>
        <a:bodyPr/>
        <a:lstStyle/>
        <a:p>
          <a:endParaRPr kumimoji="1" lang="ja-JP" altLang="en-US"/>
        </a:p>
      </dgm:t>
    </dgm:pt>
    <dgm:pt modelId="{8F9E9B66-CFBA-46F3-A14F-2688AB0BF209}" type="sibTrans" cxnId="{15AA01DF-A65E-43C6-AE79-2798DD1F05BE}">
      <dgm:prSet/>
      <dgm:spPr/>
      <dgm:t>
        <a:bodyPr/>
        <a:lstStyle/>
        <a:p>
          <a:endParaRPr kumimoji="1" lang="ja-JP" altLang="en-US"/>
        </a:p>
      </dgm:t>
    </dgm:pt>
    <dgm:pt modelId="{95481A22-3754-47ED-A37A-4854278AAD84}">
      <dgm:prSet phldrT="[テキスト]"/>
      <dgm:spPr/>
      <dgm:t>
        <a:bodyPr/>
        <a:lstStyle/>
        <a:p>
          <a:r>
            <a:rPr kumimoji="1" lang="en-US" altLang="ja-JP" dirty="0" err="1"/>
            <a:t>Urattei</a:t>
          </a:r>
          <a:endParaRPr kumimoji="1" lang="ja-JP" altLang="en-US" dirty="0"/>
        </a:p>
      </dgm:t>
    </dgm:pt>
    <dgm:pt modelId="{39A1BEA7-9FEC-431D-ADA5-C383B682D552}" type="sibTrans" cxnId="{5D76D9AD-9C95-4882-ADAF-D46587A3A931}">
      <dgm:prSet/>
      <dgm:spPr/>
      <dgm:t>
        <a:bodyPr/>
        <a:lstStyle/>
        <a:p>
          <a:endParaRPr kumimoji="1" lang="ja-JP" altLang="en-US"/>
        </a:p>
      </dgm:t>
    </dgm:pt>
    <dgm:pt modelId="{DDE217A3-7D22-4D40-9F8F-0AA24C0E79F0}" type="parTrans" cxnId="{5D76D9AD-9C95-4882-ADAF-D46587A3A931}">
      <dgm:prSet/>
      <dgm:spPr/>
      <dgm:t>
        <a:bodyPr/>
        <a:lstStyle/>
        <a:p>
          <a:endParaRPr kumimoji="1" lang="ja-JP" altLang="en-US"/>
        </a:p>
      </dgm:t>
    </dgm:pt>
    <dgm:pt modelId="{2A02633A-46AE-4506-A357-C98192E6D3DE}">
      <dgm:prSet phldrT="[テキスト]"/>
      <dgm:spPr/>
      <dgm:t>
        <a:bodyPr/>
        <a:lstStyle/>
        <a:p>
          <a:r>
            <a:rPr kumimoji="1" lang="ja-JP" altLang="en-US" dirty="0"/>
            <a:t>アカウント作成</a:t>
          </a:r>
          <a:endParaRPr kumimoji="1" lang="en-US" altLang="ja-JP" dirty="0"/>
        </a:p>
      </dgm:t>
    </dgm:pt>
    <dgm:pt modelId="{DDC09CAA-6969-48DF-957B-60E12F92DD8C}" type="parTrans" cxnId="{E9ADDFEE-499E-47F2-A830-4697E8BF6706}">
      <dgm:prSet/>
      <dgm:spPr/>
      <dgm:t>
        <a:bodyPr/>
        <a:lstStyle/>
        <a:p>
          <a:endParaRPr kumimoji="1" lang="ja-JP" altLang="en-US"/>
        </a:p>
      </dgm:t>
    </dgm:pt>
    <dgm:pt modelId="{D6BDA72E-6C51-4998-A12F-7F94738F64C9}" type="sibTrans" cxnId="{E9ADDFEE-499E-47F2-A830-4697E8BF6706}">
      <dgm:prSet/>
      <dgm:spPr/>
      <dgm:t>
        <a:bodyPr/>
        <a:lstStyle/>
        <a:p>
          <a:endParaRPr kumimoji="1" lang="ja-JP" altLang="en-US"/>
        </a:p>
      </dgm:t>
    </dgm:pt>
    <dgm:pt modelId="{F5B834C6-15D9-42AE-8378-6170CAB68074}">
      <dgm:prSet phldrT="[テキスト]"/>
      <dgm:spPr/>
      <dgm:t>
        <a:bodyPr/>
        <a:lstStyle/>
        <a:p>
          <a:r>
            <a:rPr kumimoji="1" lang="ja-JP" altLang="en-US" dirty="0"/>
            <a:t>テキスト投稿機能</a:t>
          </a:r>
        </a:p>
      </dgm:t>
    </dgm:pt>
    <dgm:pt modelId="{AD2E4C51-68E5-4A0A-9364-4F02A6A4D2CA}" type="parTrans" cxnId="{B8A09AA3-1FB9-4EC5-9042-CBFE73DBACE9}">
      <dgm:prSet/>
      <dgm:spPr/>
      <dgm:t>
        <a:bodyPr/>
        <a:lstStyle/>
        <a:p>
          <a:endParaRPr kumimoji="1" lang="ja-JP" altLang="en-US"/>
        </a:p>
      </dgm:t>
    </dgm:pt>
    <dgm:pt modelId="{BD91333F-7647-4924-9B8A-EA65A61B7CF0}" type="sibTrans" cxnId="{B8A09AA3-1FB9-4EC5-9042-CBFE73DBACE9}">
      <dgm:prSet/>
      <dgm:spPr/>
      <dgm:t>
        <a:bodyPr/>
        <a:lstStyle/>
        <a:p>
          <a:endParaRPr kumimoji="1" lang="ja-JP" altLang="en-US"/>
        </a:p>
      </dgm:t>
    </dgm:pt>
    <dgm:pt modelId="{595FBFC7-553D-4980-A3D7-2CA5DFC1AA8B}">
      <dgm:prSet phldrT="[テキスト]"/>
      <dgm:spPr/>
      <dgm:t>
        <a:bodyPr/>
        <a:lstStyle/>
        <a:p>
          <a:r>
            <a:rPr kumimoji="1" lang="ja-JP" altLang="en-US" dirty="0"/>
            <a:t>テキスト削除</a:t>
          </a:r>
        </a:p>
      </dgm:t>
    </dgm:pt>
    <dgm:pt modelId="{EC604EC4-C4F9-43D6-BDAF-85AC55C75D4C}" type="parTrans" cxnId="{E24475E9-3E63-4E1B-9E1F-4F3A7AECDC81}">
      <dgm:prSet/>
      <dgm:spPr/>
      <dgm:t>
        <a:bodyPr/>
        <a:lstStyle/>
        <a:p>
          <a:endParaRPr kumimoji="1" lang="ja-JP" altLang="en-US"/>
        </a:p>
      </dgm:t>
    </dgm:pt>
    <dgm:pt modelId="{CC4D1A26-EFB3-45A5-92E8-E0D805DBF4E7}" type="sibTrans" cxnId="{E24475E9-3E63-4E1B-9E1F-4F3A7AECDC81}">
      <dgm:prSet/>
      <dgm:spPr/>
      <dgm:t>
        <a:bodyPr/>
        <a:lstStyle/>
        <a:p>
          <a:endParaRPr kumimoji="1" lang="ja-JP" altLang="en-US"/>
        </a:p>
      </dgm:t>
    </dgm:pt>
    <dgm:pt modelId="{E6B3D407-A0C6-43CA-AE22-A674CA72E976}" type="pres">
      <dgm:prSet presAssocID="{4B0C41FD-B808-4268-AF6D-BBD5D1AF3F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D59488-B728-430C-A954-5FA3D631DC13}" type="pres">
      <dgm:prSet presAssocID="{4B0C41FD-B808-4268-AF6D-BBD5D1AF3FC1}" presName="hierFlow" presStyleCnt="0"/>
      <dgm:spPr/>
    </dgm:pt>
    <dgm:pt modelId="{7F370580-B15F-4550-9CEC-5ACA0016219E}" type="pres">
      <dgm:prSet presAssocID="{4B0C41FD-B808-4268-AF6D-BBD5D1AF3F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498AEA-4328-4654-97DA-3D7409DCEA34}" type="pres">
      <dgm:prSet presAssocID="{95481A22-3754-47ED-A37A-4854278AAD84}" presName="Name17" presStyleCnt="0"/>
      <dgm:spPr/>
    </dgm:pt>
    <dgm:pt modelId="{73C769FC-1930-450B-8D41-84810983218B}" type="pres">
      <dgm:prSet presAssocID="{95481A22-3754-47ED-A37A-4854278AAD84}" presName="level1Shape" presStyleLbl="node0" presStyleIdx="0" presStyleCnt="1" custScaleX="44797" custScaleY="22522" custLinFactNeighborX="1492" custLinFactNeighborY="-84731">
        <dgm:presLayoutVars>
          <dgm:chPref val="3"/>
        </dgm:presLayoutVars>
      </dgm:prSet>
      <dgm:spPr/>
    </dgm:pt>
    <dgm:pt modelId="{2DCA3A0E-1E2C-45AF-A705-E0D31CE47275}" type="pres">
      <dgm:prSet presAssocID="{95481A22-3754-47ED-A37A-4854278AAD84}" presName="hierChild2" presStyleCnt="0"/>
      <dgm:spPr/>
    </dgm:pt>
    <dgm:pt modelId="{AA699CE2-BEE0-43B3-8B3C-F74F7A851C31}" type="pres">
      <dgm:prSet presAssocID="{5CC46982-77E3-40ED-8742-AAEE721C77E0}" presName="Name25" presStyleLbl="parChTrans1D2" presStyleIdx="0" presStyleCnt="2"/>
      <dgm:spPr/>
    </dgm:pt>
    <dgm:pt modelId="{67063031-4443-4D48-B489-3950E5FC4F24}" type="pres">
      <dgm:prSet presAssocID="{5CC46982-77E3-40ED-8742-AAEE721C77E0}" presName="connTx" presStyleLbl="parChTrans1D2" presStyleIdx="0" presStyleCnt="2"/>
      <dgm:spPr/>
    </dgm:pt>
    <dgm:pt modelId="{460291DB-31BF-4466-823D-A754907AC186}" type="pres">
      <dgm:prSet presAssocID="{5195B32E-7E6C-4331-A579-20C307B1BEB0}" presName="Name30" presStyleCnt="0"/>
      <dgm:spPr/>
    </dgm:pt>
    <dgm:pt modelId="{598E9E28-0EF4-4453-8D94-CF5FC1053458}" type="pres">
      <dgm:prSet presAssocID="{5195B32E-7E6C-4331-A579-20C307B1BEB0}" presName="level2Shape" presStyleLbl="node2" presStyleIdx="0" presStyleCnt="2" custScaleX="52298" custScaleY="29412" custLinFactNeighborX="-22742" custLinFactNeighborY="-98914"/>
      <dgm:spPr/>
    </dgm:pt>
    <dgm:pt modelId="{9F29135F-AE00-47EE-B801-5DA6B064898B}" type="pres">
      <dgm:prSet presAssocID="{5195B32E-7E6C-4331-A579-20C307B1BEB0}" presName="hierChild3" presStyleCnt="0"/>
      <dgm:spPr/>
    </dgm:pt>
    <dgm:pt modelId="{77770D08-F53F-470B-A1DE-4FCB7477498C}" type="pres">
      <dgm:prSet presAssocID="{AD2E4C51-68E5-4A0A-9364-4F02A6A4D2CA}" presName="Name25" presStyleLbl="parChTrans1D3" presStyleIdx="0" presStyleCnt="2"/>
      <dgm:spPr/>
    </dgm:pt>
    <dgm:pt modelId="{275A32C2-662D-4538-BF47-004F6AC45E12}" type="pres">
      <dgm:prSet presAssocID="{AD2E4C51-68E5-4A0A-9364-4F02A6A4D2CA}" presName="connTx" presStyleLbl="parChTrans1D3" presStyleIdx="0" presStyleCnt="2"/>
      <dgm:spPr/>
    </dgm:pt>
    <dgm:pt modelId="{D883FB55-C930-4887-B887-60B3A025C81D}" type="pres">
      <dgm:prSet presAssocID="{F5B834C6-15D9-42AE-8378-6170CAB68074}" presName="Name30" presStyleCnt="0"/>
      <dgm:spPr/>
    </dgm:pt>
    <dgm:pt modelId="{F8D2FC90-3A74-4394-A003-EAE2A5C35B9A}" type="pres">
      <dgm:prSet presAssocID="{F5B834C6-15D9-42AE-8378-6170CAB68074}" presName="level2Shape" presStyleLbl="node3" presStyleIdx="0" presStyleCnt="2" custScaleX="52298" custScaleY="29412" custLinFactNeighborX="-33747" custLinFactNeighborY="-93636"/>
      <dgm:spPr/>
    </dgm:pt>
    <dgm:pt modelId="{9E4B7AE0-7664-4007-8491-C3EEBCAF3F8A}" type="pres">
      <dgm:prSet presAssocID="{F5B834C6-15D9-42AE-8378-6170CAB68074}" presName="hierChild3" presStyleCnt="0"/>
      <dgm:spPr/>
    </dgm:pt>
    <dgm:pt modelId="{0B66F569-283E-46A9-83D2-81303425F146}" type="pres">
      <dgm:prSet presAssocID="{EC604EC4-C4F9-43D6-BDAF-85AC55C75D4C}" presName="Name25" presStyleLbl="parChTrans1D3" presStyleIdx="1" presStyleCnt="2"/>
      <dgm:spPr/>
    </dgm:pt>
    <dgm:pt modelId="{6C52D302-9343-46DB-A5AB-66B618B57AF6}" type="pres">
      <dgm:prSet presAssocID="{EC604EC4-C4F9-43D6-BDAF-85AC55C75D4C}" presName="connTx" presStyleLbl="parChTrans1D3" presStyleIdx="1" presStyleCnt="2"/>
      <dgm:spPr/>
    </dgm:pt>
    <dgm:pt modelId="{6AF9BE07-0723-4076-8999-663013EFB777}" type="pres">
      <dgm:prSet presAssocID="{595FBFC7-553D-4980-A3D7-2CA5DFC1AA8B}" presName="Name30" presStyleCnt="0"/>
      <dgm:spPr/>
    </dgm:pt>
    <dgm:pt modelId="{694196B9-A636-4AF8-AA5D-A0B3DB334CB6}" type="pres">
      <dgm:prSet presAssocID="{595FBFC7-553D-4980-A3D7-2CA5DFC1AA8B}" presName="level2Shape" presStyleLbl="node3" presStyleIdx="1" presStyleCnt="2" custScaleX="52298" custScaleY="29412" custLinFactNeighborX="-33747" custLinFactNeighborY="-93636"/>
      <dgm:spPr/>
    </dgm:pt>
    <dgm:pt modelId="{4CC4B934-A939-4935-A44F-1E376708D317}" type="pres">
      <dgm:prSet presAssocID="{595FBFC7-553D-4980-A3D7-2CA5DFC1AA8B}" presName="hierChild3" presStyleCnt="0"/>
      <dgm:spPr/>
    </dgm:pt>
    <dgm:pt modelId="{7E07F380-E0D8-43ED-94A1-21F427BA8990}" type="pres">
      <dgm:prSet presAssocID="{DDC09CAA-6969-48DF-957B-60E12F92DD8C}" presName="Name25" presStyleLbl="parChTrans1D2" presStyleIdx="1" presStyleCnt="2"/>
      <dgm:spPr/>
    </dgm:pt>
    <dgm:pt modelId="{762CADC6-CE3C-499E-9384-2347E4BE572F}" type="pres">
      <dgm:prSet presAssocID="{DDC09CAA-6969-48DF-957B-60E12F92DD8C}" presName="connTx" presStyleLbl="parChTrans1D2" presStyleIdx="1" presStyleCnt="2"/>
      <dgm:spPr/>
    </dgm:pt>
    <dgm:pt modelId="{EA16CDA9-A51E-476C-8A41-9A2BF4F9E7A6}" type="pres">
      <dgm:prSet presAssocID="{2A02633A-46AE-4506-A357-C98192E6D3DE}" presName="Name30" presStyleCnt="0"/>
      <dgm:spPr/>
    </dgm:pt>
    <dgm:pt modelId="{A5CCC95E-3F64-4B87-A04F-B28B3EF12624}" type="pres">
      <dgm:prSet presAssocID="{2A02633A-46AE-4506-A357-C98192E6D3DE}" presName="level2Shape" presStyleLbl="node2" presStyleIdx="1" presStyleCnt="2" custScaleX="52298" custScaleY="29412" custLinFactNeighborX="-22742" custLinFactNeighborY="-91524"/>
      <dgm:spPr/>
    </dgm:pt>
    <dgm:pt modelId="{DA374987-38B5-4721-AD61-1AE04BA38B6F}" type="pres">
      <dgm:prSet presAssocID="{2A02633A-46AE-4506-A357-C98192E6D3DE}" presName="hierChild3" presStyleCnt="0"/>
      <dgm:spPr/>
    </dgm:pt>
    <dgm:pt modelId="{49E3AF5B-92E1-4F11-8E64-FA2A89DBEBDA}" type="pres">
      <dgm:prSet presAssocID="{4B0C41FD-B808-4268-AF6D-BBD5D1AF3FC1}" presName="bgShapesFlow" presStyleCnt="0"/>
      <dgm:spPr/>
    </dgm:pt>
  </dgm:ptLst>
  <dgm:cxnLst>
    <dgm:cxn modelId="{0866AF05-F583-43A5-876B-10BB0E850502}" type="presOf" srcId="{AD2E4C51-68E5-4A0A-9364-4F02A6A4D2CA}" destId="{77770D08-F53F-470B-A1DE-4FCB7477498C}" srcOrd="0" destOrd="0" presId="urn:microsoft.com/office/officeart/2005/8/layout/hierarchy5"/>
    <dgm:cxn modelId="{BEFE2007-07E4-4BF4-8DD9-F419FDF1E42B}" type="presOf" srcId="{595FBFC7-553D-4980-A3D7-2CA5DFC1AA8B}" destId="{694196B9-A636-4AF8-AA5D-A0B3DB334CB6}" srcOrd="0" destOrd="0" presId="urn:microsoft.com/office/officeart/2005/8/layout/hierarchy5"/>
    <dgm:cxn modelId="{636DD911-0DAA-4806-A8FA-4A69B1568081}" type="presOf" srcId="{DDC09CAA-6969-48DF-957B-60E12F92DD8C}" destId="{7E07F380-E0D8-43ED-94A1-21F427BA8990}" srcOrd="0" destOrd="0" presId="urn:microsoft.com/office/officeart/2005/8/layout/hierarchy5"/>
    <dgm:cxn modelId="{F479301C-57D0-45B2-A0F9-654FF395D983}" type="presOf" srcId="{F5B834C6-15D9-42AE-8378-6170CAB68074}" destId="{F8D2FC90-3A74-4394-A003-EAE2A5C35B9A}" srcOrd="0" destOrd="0" presId="urn:microsoft.com/office/officeart/2005/8/layout/hierarchy5"/>
    <dgm:cxn modelId="{E58A3C45-8387-43C3-A10D-22E80507385A}" type="presOf" srcId="{5CC46982-77E3-40ED-8742-AAEE721C77E0}" destId="{67063031-4443-4D48-B489-3950E5FC4F24}" srcOrd="1" destOrd="0" presId="urn:microsoft.com/office/officeart/2005/8/layout/hierarchy5"/>
    <dgm:cxn modelId="{1F188E6D-5B61-41A1-BECF-49AB9ECD0E7E}" type="presOf" srcId="{AD2E4C51-68E5-4A0A-9364-4F02A6A4D2CA}" destId="{275A32C2-662D-4538-BF47-004F6AC45E12}" srcOrd="1" destOrd="0" presId="urn:microsoft.com/office/officeart/2005/8/layout/hierarchy5"/>
    <dgm:cxn modelId="{BABC0057-BAB2-48CF-8286-6E18BBC26D0F}" type="presOf" srcId="{5195B32E-7E6C-4331-A579-20C307B1BEB0}" destId="{598E9E28-0EF4-4453-8D94-CF5FC1053458}" srcOrd="0" destOrd="0" presId="urn:microsoft.com/office/officeart/2005/8/layout/hierarchy5"/>
    <dgm:cxn modelId="{0DC57EA3-DAFF-4DA4-9A53-CBB5CD1A180E}" type="presOf" srcId="{DDC09CAA-6969-48DF-957B-60E12F92DD8C}" destId="{762CADC6-CE3C-499E-9384-2347E4BE572F}" srcOrd="1" destOrd="0" presId="urn:microsoft.com/office/officeart/2005/8/layout/hierarchy5"/>
    <dgm:cxn modelId="{B8A09AA3-1FB9-4EC5-9042-CBFE73DBACE9}" srcId="{5195B32E-7E6C-4331-A579-20C307B1BEB0}" destId="{F5B834C6-15D9-42AE-8378-6170CAB68074}" srcOrd="0" destOrd="0" parTransId="{AD2E4C51-68E5-4A0A-9364-4F02A6A4D2CA}" sibTransId="{BD91333F-7647-4924-9B8A-EA65A61B7CF0}"/>
    <dgm:cxn modelId="{5D76D9AD-9C95-4882-ADAF-D46587A3A931}" srcId="{4B0C41FD-B808-4268-AF6D-BBD5D1AF3FC1}" destId="{95481A22-3754-47ED-A37A-4854278AAD84}" srcOrd="0" destOrd="0" parTransId="{DDE217A3-7D22-4D40-9F8F-0AA24C0E79F0}" sibTransId="{39A1BEA7-9FEC-431D-ADA5-C383B682D552}"/>
    <dgm:cxn modelId="{3F4EE6B1-B24F-4EB4-B79A-BF2BE19BDEA0}" type="presOf" srcId="{95481A22-3754-47ED-A37A-4854278AAD84}" destId="{73C769FC-1930-450B-8D41-84810983218B}" srcOrd="0" destOrd="0" presId="urn:microsoft.com/office/officeart/2005/8/layout/hierarchy5"/>
    <dgm:cxn modelId="{3080D6D2-4803-40F8-8EA1-F6F5E63A450E}" type="presOf" srcId="{4B0C41FD-B808-4268-AF6D-BBD5D1AF3FC1}" destId="{E6B3D407-A0C6-43CA-AE22-A674CA72E976}" srcOrd="0" destOrd="0" presId="urn:microsoft.com/office/officeart/2005/8/layout/hierarchy5"/>
    <dgm:cxn modelId="{FB76E4D5-89D9-4BAF-8914-9312727D856B}" type="presOf" srcId="{2A02633A-46AE-4506-A357-C98192E6D3DE}" destId="{A5CCC95E-3F64-4B87-A04F-B28B3EF12624}" srcOrd="0" destOrd="0" presId="urn:microsoft.com/office/officeart/2005/8/layout/hierarchy5"/>
    <dgm:cxn modelId="{15AA01DF-A65E-43C6-AE79-2798DD1F05BE}" srcId="{95481A22-3754-47ED-A37A-4854278AAD84}" destId="{5195B32E-7E6C-4331-A579-20C307B1BEB0}" srcOrd="0" destOrd="0" parTransId="{5CC46982-77E3-40ED-8742-AAEE721C77E0}" sibTransId="{8F9E9B66-CFBA-46F3-A14F-2688AB0BF209}"/>
    <dgm:cxn modelId="{7D2007DF-BCED-4A61-8A94-CCCBC39A06A8}" type="presOf" srcId="{5CC46982-77E3-40ED-8742-AAEE721C77E0}" destId="{AA699CE2-BEE0-43B3-8B3C-F74F7A851C31}" srcOrd="0" destOrd="0" presId="urn:microsoft.com/office/officeart/2005/8/layout/hierarchy5"/>
    <dgm:cxn modelId="{FCC926E7-01A0-434D-9F05-06BC952442B9}" type="presOf" srcId="{EC604EC4-C4F9-43D6-BDAF-85AC55C75D4C}" destId="{0B66F569-283E-46A9-83D2-81303425F146}" srcOrd="0" destOrd="0" presId="urn:microsoft.com/office/officeart/2005/8/layout/hierarchy5"/>
    <dgm:cxn modelId="{E24475E9-3E63-4E1B-9E1F-4F3A7AECDC81}" srcId="{5195B32E-7E6C-4331-A579-20C307B1BEB0}" destId="{595FBFC7-553D-4980-A3D7-2CA5DFC1AA8B}" srcOrd="1" destOrd="0" parTransId="{EC604EC4-C4F9-43D6-BDAF-85AC55C75D4C}" sibTransId="{CC4D1A26-EFB3-45A5-92E8-E0D805DBF4E7}"/>
    <dgm:cxn modelId="{E9ADDFEE-499E-47F2-A830-4697E8BF6706}" srcId="{95481A22-3754-47ED-A37A-4854278AAD84}" destId="{2A02633A-46AE-4506-A357-C98192E6D3DE}" srcOrd="1" destOrd="0" parTransId="{DDC09CAA-6969-48DF-957B-60E12F92DD8C}" sibTransId="{D6BDA72E-6C51-4998-A12F-7F94738F64C9}"/>
    <dgm:cxn modelId="{2164B8F0-7DB1-4477-841D-8ECEF6D17DF6}" type="presOf" srcId="{EC604EC4-C4F9-43D6-BDAF-85AC55C75D4C}" destId="{6C52D302-9343-46DB-A5AB-66B618B57AF6}" srcOrd="1" destOrd="0" presId="urn:microsoft.com/office/officeart/2005/8/layout/hierarchy5"/>
    <dgm:cxn modelId="{A1B951C2-1195-444F-BC81-88C65A98D657}" type="presParOf" srcId="{E6B3D407-A0C6-43CA-AE22-A674CA72E976}" destId="{82D59488-B728-430C-A954-5FA3D631DC13}" srcOrd="0" destOrd="0" presId="urn:microsoft.com/office/officeart/2005/8/layout/hierarchy5"/>
    <dgm:cxn modelId="{3B06D4D8-66CF-4A6C-9C17-322485FBD3FD}" type="presParOf" srcId="{82D59488-B728-430C-A954-5FA3D631DC13}" destId="{7F370580-B15F-4550-9CEC-5ACA0016219E}" srcOrd="0" destOrd="0" presId="urn:microsoft.com/office/officeart/2005/8/layout/hierarchy5"/>
    <dgm:cxn modelId="{09F4BE09-5537-4632-8B51-DADD813C02FF}" type="presParOf" srcId="{7F370580-B15F-4550-9CEC-5ACA0016219E}" destId="{68498AEA-4328-4654-97DA-3D7409DCEA34}" srcOrd="0" destOrd="0" presId="urn:microsoft.com/office/officeart/2005/8/layout/hierarchy5"/>
    <dgm:cxn modelId="{878DF2D7-9DE5-45DE-8144-B19058D8D24C}" type="presParOf" srcId="{68498AEA-4328-4654-97DA-3D7409DCEA34}" destId="{73C769FC-1930-450B-8D41-84810983218B}" srcOrd="0" destOrd="0" presId="urn:microsoft.com/office/officeart/2005/8/layout/hierarchy5"/>
    <dgm:cxn modelId="{DBE5647E-B35D-4F42-82D7-68ED4F57B7E3}" type="presParOf" srcId="{68498AEA-4328-4654-97DA-3D7409DCEA34}" destId="{2DCA3A0E-1E2C-45AF-A705-E0D31CE47275}" srcOrd="1" destOrd="0" presId="urn:microsoft.com/office/officeart/2005/8/layout/hierarchy5"/>
    <dgm:cxn modelId="{FA9D7F96-2B20-49BC-975D-7279C30D2EC0}" type="presParOf" srcId="{2DCA3A0E-1E2C-45AF-A705-E0D31CE47275}" destId="{AA699CE2-BEE0-43B3-8B3C-F74F7A851C31}" srcOrd="0" destOrd="0" presId="urn:microsoft.com/office/officeart/2005/8/layout/hierarchy5"/>
    <dgm:cxn modelId="{CDED98B7-5C27-4C56-ACAA-DB2CD9A2F320}" type="presParOf" srcId="{AA699CE2-BEE0-43B3-8B3C-F74F7A851C31}" destId="{67063031-4443-4D48-B489-3950E5FC4F24}" srcOrd="0" destOrd="0" presId="urn:microsoft.com/office/officeart/2005/8/layout/hierarchy5"/>
    <dgm:cxn modelId="{9BB1649B-45AA-4705-AA88-A4B2B0BA1BEB}" type="presParOf" srcId="{2DCA3A0E-1E2C-45AF-A705-E0D31CE47275}" destId="{460291DB-31BF-4466-823D-A754907AC186}" srcOrd="1" destOrd="0" presId="urn:microsoft.com/office/officeart/2005/8/layout/hierarchy5"/>
    <dgm:cxn modelId="{E5B3A57E-F6AE-4194-B4F0-A2134C59CE08}" type="presParOf" srcId="{460291DB-31BF-4466-823D-A754907AC186}" destId="{598E9E28-0EF4-4453-8D94-CF5FC1053458}" srcOrd="0" destOrd="0" presId="urn:microsoft.com/office/officeart/2005/8/layout/hierarchy5"/>
    <dgm:cxn modelId="{D539DA35-B499-4D0C-976C-4582BF54E544}" type="presParOf" srcId="{460291DB-31BF-4466-823D-A754907AC186}" destId="{9F29135F-AE00-47EE-B801-5DA6B064898B}" srcOrd="1" destOrd="0" presId="urn:microsoft.com/office/officeart/2005/8/layout/hierarchy5"/>
    <dgm:cxn modelId="{2A693B3E-5519-431A-A8BD-6760E4403AE5}" type="presParOf" srcId="{9F29135F-AE00-47EE-B801-5DA6B064898B}" destId="{77770D08-F53F-470B-A1DE-4FCB7477498C}" srcOrd="0" destOrd="0" presId="urn:microsoft.com/office/officeart/2005/8/layout/hierarchy5"/>
    <dgm:cxn modelId="{4D84332B-57E8-4678-8BFE-B5E8D1F8EC69}" type="presParOf" srcId="{77770D08-F53F-470B-A1DE-4FCB7477498C}" destId="{275A32C2-662D-4538-BF47-004F6AC45E12}" srcOrd="0" destOrd="0" presId="urn:microsoft.com/office/officeart/2005/8/layout/hierarchy5"/>
    <dgm:cxn modelId="{5782E00F-EDE7-4737-B999-D12BC4D13505}" type="presParOf" srcId="{9F29135F-AE00-47EE-B801-5DA6B064898B}" destId="{D883FB55-C930-4887-B887-60B3A025C81D}" srcOrd="1" destOrd="0" presId="urn:microsoft.com/office/officeart/2005/8/layout/hierarchy5"/>
    <dgm:cxn modelId="{EEE36826-51DE-410D-884F-C1D2B4484020}" type="presParOf" srcId="{D883FB55-C930-4887-B887-60B3A025C81D}" destId="{F8D2FC90-3A74-4394-A003-EAE2A5C35B9A}" srcOrd="0" destOrd="0" presId="urn:microsoft.com/office/officeart/2005/8/layout/hierarchy5"/>
    <dgm:cxn modelId="{DDB5C176-44B9-4B87-A051-55691C3D40C0}" type="presParOf" srcId="{D883FB55-C930-4887-B887-60B3A025C81D}" destId="{9E4B7AE0-7664-4007-8491-C3EEBCAF3F8A}" srcOrd="1" destOrd="0" presId="urn:microsoft.com/office/officeart/2005/8/layout/hierarchy5"/>
    <dgm:cxn modelId="{D31A2259-A6F8-4974-B523-7C102F1C91B9}" type="presParOf" srcId="{9F29135F-AE00-47EE-B801-5DA6B064898B}" destId="{0B66F569-283E-46A9-83D2-81303425F146}" srcOrd="2" destOrd="0" presId="urn:microsoft.com/office/officeart/2005/8/layout/hierarchy5"/>
    <dgm:cxn modelId="{F82340DD-785A-436D-8F5F-F0FEC760635D}" type="presParOf" srcId="{0B66F569-283E-46A9-83D2-81303425F146}" destId="{6C52D302-9343-46DB-A5AB-66B618B57AF6}" srcOrd="0" destOrd="0" presId="urn:microsoft.com/office/officeart/2005/8/layout/hierarchy5"/>
    <dgm:cxn modelId="{534F9A83-E58B-4D96-80F3-A52633391E4C}" type="presParOf" srcId="{9F29135F-AE00-47EE-B801-5DA6B064898B}" destId="{6AF9BE07-0723-4076-8999-663013EFB777}" srcOrd="3" destOrd="0" presId="urn:microsoft.com/office/officeart/2005/8/layout/hierarchy5"/>
    <dgm:cxn modelId="{EF00DAE9-4297-4C2D-B3A0-C2C42205E9D3}" type="presParOf" srcId="{6AF9BE07-0723-4076-8999-663013EFB777}" destId="{694196B9-A636-4AF8-AA5D-A0B3DB334CB6}" srcOrd="0" destOrd="0" presId="urn:microsoft.com/office/officeart/2005/8/layout/hierarchy5"/>
    <dgm:cxn modelId="{A28343CD-97B4-4B2B-8242-EF56706914DD}" type="presParOf" srcId="{6AF9BE07-0723-4076-8999-663013EFB777}" destId="{4CC4B934-A939-4935-A44F-1E376708D317}" srcOrd="1" destOrd="0" presId="urn:microsoft.com/office/officeart/2005/8/layout/hierarchy5"/>
    <dgm:cxn modelId="{3AD59882-6CCC-4DB1-988D-E295B837C3A0}" type="presParOf" srcId="{2DCA3A0E-1E2C-45AF-A705-E0D31CE47275}" destId="{7E07F380-E0D8-43ED-94A1-21F427BA8990}" srcOrd="2" destOrd="0" presId="urn:microsoft.com/office/officeart/2005/8/layout/hierarchy5"/>
    <dgm:cxn modelId="{6D9DD33E-549D-4ED2-811D-A5353AE135F3}" type="presParOf" srcId="{7E07F380-E0D8-43ED-94A1-21F427BA8990}" destId="{762CADC6-CE3C-499E-9384-2347E4BE572F}" srcOrd="0" destOrd="0" presId="urn:microsoft.com/office/officeart/2005/8/layout/hierarchy5"/>
    <dgm:cxn modelId="{6ED54A5F-6C4D-4789-9DB9-4AB5812A4D90}" type="presParOf" srcId="{2DCA3A0E-1E2C-45AF-A705-E0D31CE47275}" destId="{EA16CDA9-A51E-476C-8A41-9A2BF4F9E7A6}" srcOrd="3" destOrd="0" presId="urn:microsoft.com/office/officeart/2005/8/layout/hierarchy5"/>
    <dgm:cxn modelId="{BB83F976-8452-4048-A26A-B5F784968A4B}" type="presParOf" srcId="{EA16CDA9-A51E-476C-8A41-9A2BF4F9E7A6}" destId="{A5CCC95E-3F64-4B87-A04F-B28B3EF12624}" srcOrd="0" destOrd="0" presId="urn:microsoft.com/office/officeart/2005/8/layout/hierarchy5"/>
    <dgm:cxn modelId="{1957229C-7122-4516-B150-C24366D7A8A1}" type="presParOf" srcId="{EA16CDA9-A51E-476C-8A41-9A2BF4F9E7A6}" destId="{DA374987-38B5-4721-AD61-1AE04BA38B6F}" srcOrd="1" destOrd="0" presId="urn:microsoft.com/office/officeart/2005/8/layout/hierarchy5"/>
    <dgm:cxn modelId="{3745BFED-937A-4677-8B7F-A574A1E8C170}" type="presParOf" srcId="{E6B3D407-A0C6-43CA-AE22-A674CA72E976}" destId="{49E3AF5B-92E1-4F11-8E64-FA2A89DBEBD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769FC-1930-450B-8D41-84810983218B}">
      <dsp:nvSpPr>
        <dsp:cNvPr id="0" name=""/>
        <dsp:cNvSpPr/>
      </dsp:nvSpPr>
      <dsp:spPr>
        <a:xfrm>
          <a:off x="1244228" y="2854606"/>
          <a:ext cx="2046753" cy="514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 err="1"/>
            <a:t>Urattei</a:t>
          </a:r>
          <a:endParaRPr kumimoji="1" lang="ja-JP" altLang="en-US" sz="2200" kern="1200" dirty="0"/>
        </a:p>
      </dsp:txBody>
      <dsp:txXfrm>
        <a:off x="1259297" y="2869675"/>
        <a:ext cx="2016615" cy="484371"/>
      </dsp:txXfrm>
    </dsp:sp>
    <dsp:sp modelId="{AA699CE2-BEE0-43B3-8B3C-F74F7A851C31}">
      <dsp:nvSpPr>
        <dsp:cNvPr id="0" name=""/>
        <dsp:cNvSpPr/>
      </dsp:nvSpPr>
      <dsp:spPr>
        <a:xfrm rot="18654586">
          <a:off x="3101164" y="2674768"/>
          <a:ext cx="1099976" cy="42888"/>
        </a:xfrm>
        <a:custGeom>
          <a:avLst/>
          <a:gdLst/>
          <a:ahLst/>
          <a:cxnLst/>
          <a:rect l="0" t="0" r="0" b="0"/>
          <a:pathLst>
            <a:path>
              <a:moveTo>
                <a:pt x="0" y="21444"/>
              </a:moveTo>
              <a:lnTo>
                <a:pt x="1099976" y="21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623653" y="2668712"/>
        <a:ext cx="54998" cy="54998"/>
      </dsp:txXfrm>
    </dsp:sp>
    <dsp:sp modelId="{598E9E28-0EF4-4453-8D94-CF5FC1053458}">
      <dsp:nvSpPr>
        <dsp:cNvPr id="0" name=""/>
        <dsp:cNvSpPr/>
      </dsp:nvSpPr>
      <dsp:spPr>
        <a:xfrm>
          <a:off x="4011322" y="1944608"/>
          <a:ext cx="2389470" cy="67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ログイン機能</a:t>
          </a:r>
        </a:p>
      </dsp:txBody>
      <dsp:txXfrm>
        <a:off x="4031002" y="1964288"/>
        <a:ext cx="2350110" cy="632550"/>
      </dsp:txXfrm>
    </dsp:sp>
    <dsp:sp modelId="{77770D08-F53F-470B-A1DE-4FCB7477498C}">
      <dsp:nvSpPr>
        <dsp:cNvPr id="0" name=""/>
        <dsp:cNvSpPr/>
      </dsp:nvSpPr>
      <dsp:spPr>
        <a:xfrm rot="20623609">
          <a:off x="6373148" y="2065760"/>
          <a:ext cx="1380057" cy="42888"/>
        </a:xfrm>
        <a:custGeom>
          <a:avLst/>
          <a:gdLst/>
          <a:ahLst/>
          <a:cxnLst/>
          <a:rect l="0" t="0" r="0" b="0"/>
          <a:pathLst>
            <a:path>
              <a:moveTo>
                <a:pt x="0" y="21444"/>
              </a:moveTo>
              <a:lnTo>
                <a:pt x="1380057" y="21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28676" y="2052703"/>
        <a:ext cx="69002" cy="69002"/>
      </dsp:txXfrm>
    </dsp:sp>
    <dsp:sp modelId="{F8D2FC90-3A74-4394-A003-EAE2A5C35B9A}">
      <dsp:nvSpPr>
        <dsp:cNvPr id="0" name=""/>
        <dsp:cNvSpPr/>
      </dsp:nvSpPr>
      <dsp:spPr>
        <a:xfrm>
          <a:off x="7725561" y="1557892"/>
          <a:ext cx="2389470" cy="67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テキスト投稿機能</a:t>
          </a:r>
        </a:p>
      </dsp:txBody>
      <dsp:txXfrm>
        <a:off x="7745241" y="1577572"/>
        <a:ext cx="2350110" cy="632550"/>
      </dsp:txXfrm>
    </dsp:sp>
    <dsp:sp modelId="{0B66F569-283E-46A9-83D2-81303425F146}">
      <dsp:nvSpPr>
        <dsp:cNvPr id="0" name=""/>
        <dsp:cNvSpPr/>
      </dsp:nvSpPr>
      <dsp:spPr>
        <a:xfrm rot="1521499">
          <a:off x="6330165" y="2573051"/>
          <a:ext cx="1466023" cy="42888"/>
        </a:xfrm>
        <a:custGeom>
          <a:avLst/>
          <a:gdLst/>
          <a:ahLst/>
          <a:cxnLst/>
          <a:rect l="0" t="0" r="0" b="0"/>
          <a:pathLst>
            <a:path>
              <a:moveTo>
                <a:pt x="0" y="21444"/>
              </a:moveTo>
              <a:lnTo>
                <a:pt x="1466023" y="21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26526" y="2557845"/>
        <a:ext cx="73301" cy="73301"/>
      </dsp:txXfrm>
    </dsp:sp>
    <dsp:sp modelId="{694196B9-A636-4AF8-AA5D-A0B3DB334CB6}">
      <dsp:nvSpPr>
        <dsp:cNvPr id="0" name=""/>
        <dsp:cNvSpPr/>
      </dsp:nvSpPr>
      <dsp:spPr>
        <a:xfrm>
          <a:off x="7725561" y="2572473"/>
          <a:ext cx="2389470" cy="67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テキスト削除</a:t>
          </a:r>
        </a:p>
      </dsp:txBody>
      <dsp:txXfrm>
        <a:off x="7745241" y="2592153"/>
        <a:ext cx="2350110" cy="632550"/>
      </dsp:txXfrm>
    </dsp:sp>
    <dsp:sp modelId="{7E07F380-E0D8-43ED-94A1-21F427BA8990}">
      <dsp:nvSpPr>
        <dsp:cNvPr id="0" name=""/>
        <dsp:cNvSpPr/>
      </dsp:nvSpPr>
      <dsp:spPr>
        <a:xfrm rot="1562977">
          <a:off x="3250256" y="3266470"/>
          <a:ext cx="801791" cy="42888"/>
        </a:xfrm>
        <a:custGeom>
          <a:avLst/>
          <a:gdLst/>
          <a:ahLst/>
          <a:cxnLst/>
          <a:rect l="0" t="0" r="0" b="0"/>
          <a:pathLst>
            <a:path>
              <a:moveTo>
                <a:pt x="0" y="21444"/>
              </a:moveTo>
              <a:lnTo>
                <a:pt x="801791" y="21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631107" y="3267869"/>
        <a:ext cx="40089" cy="40089"/>
      </dsp:txXfrm>
    </dsp:sp>
    <dsp:sp modelId="{A5CCC95E-3F64-4B87-A04F-B28B3EF12624}">
      <dsp:nvSpPr>
        <dsp:cNvPr id="0" name=""/>
        <dsp:cNvSpPr/>
      </dsp:nvSpPr>
      <dsp:spPr>
        <a:xfrm>
          <a:off x="4011322" y="3128012"/>
          <a:ext cx="2389470" cy="6719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アカウント作成</a:t>
          </a:r>
          <a:endParaRPr kumimoji="1" lang="en-US" altLang="ja-JP" sz="2200" kern="1200" dirty="0"/>
        </a:p>
      </dsp:txBody>
      <dsp:txXfrm>
        <a:off x="4031002" y="3147692"/>
        <a:ext cx="2350110" cy="632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2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5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9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3F0D-B1FC-4A32-AF38-9616EA698337}" type="datetimeFigureOut">
              <a:rPr kumimoji="1" lang="ja-JP" altLang="en-US" smtClean="0"/>
              <a:t>2021/12/15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B19531D-6999-4C1D-BB81-9B98279E9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044754"/>
              </p:ext>
            </p:extLst>
          </p:nvPr>
        </p:nvGraphicFramePr>
        <p:xfrm>
          <a:off x="0" y="-31376"/>
          <a:ext cx="12832976" cy="958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44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10</Words>
  <Application>Microsoft Office PowerPoint</Application>
  <PresentationFormat>A3 297x420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浜村圭祐</dc:creator>
  <cp:lastModifiedBy>浜村圭祐</cp:lastModifiedBy>
  <cp:revision>5</cp:revision>
  <dcterms:created xsi:type="dcterms:W3CDTF">2021-12-15T01:15:16Z</dcterms:created>
  <dcterms:modified xsi:type="dcterms:W3CDTF">2021-12-15T01:31:55Z</dcterms:modified>
</cp:coreProperties>
</file>