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8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1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43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6558-4989-4FE4-8B35-095015351DC6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FF16-44F2-4E7A-B7C3-92659A3B2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2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2997"/>
          <a:stretch/>
        </p:blipFill>
        <p:spPr>
          <a:xfrm>
            <a:off x="85724" y="441999"/>
            <a:ext cx="5867401" cy="6206179"/>
          </a:xfrm>
          <a:ln w="38100">
            <a:solidFill>
              <a:schemeClr val="tx1"/>
            </a:solidFill>
          </a:ln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7" y="472429"/>
            <a:ext cx="5831888" cy="6175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內容版面配置區 4"/>
          <p:cNvSpPr txBox="1">
            <a:spLocks/>
          </p:cNvSpPr>
          <p:nvPr/>
        </p:nvSpPr>
        <p:spPr>
          <a:xfrm>
            <a:off x="3943350" y="4768850"/>
            <a:ext cx="16383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原始校正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4"/>
          <p:cNvSpPr txBox="1">
            <a:spLocks/>
          </p:cNvSpPr>
          <p:nvPr/>
        </p:nvSpPr>
        <p:spPr>
          <a:xfrm>
            <a:off x="9877426" y="4768850"/>
            <a:ext cx="2028824" cy="120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原始校正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每題位移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4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校正速度比較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測試校正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(P1-P4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張，總共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原始校正：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校正後，整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張位移：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原始校正後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題位移：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3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校正速度比較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yitzu</dc:creator>
  <cp:lastModifiedBy>yitzu</cp:lastModifiedBy>
  <cp:revision>7</cp:revision>
  <dcterms:created xsi:type="dcterms:W3CDTF">2020-11-28T13:41:39Z</dcterms:created>
  <dcterms:modified xsi:type="dcterms:W3CDTF">2020-12-02T09:58:49Z</dcterms:modified>
</cp:coreProperties>
</file>