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E0B-21E2-4D98-8913-35B3A8B26A3D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8DCB-4C90-4206-AB20-61F49DD2B0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17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E0B-21E2-4D98-8913-35B3A8B26A3D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8DCB-4C90-4206-AB20-61F49DD2B0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84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E0B-21E2-4D98-8913-35B3A8B26A3D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8DCB-4C90-4206-AB20-61F49DD2B0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17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E0B-21E2-4D98-8913-35B3A8B26A3D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8DCB-4C90-4206-AB20-61F49DD2B0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81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E0B-21E2-4D98-8913-35B3A8B26A3D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8DCB-4C90-4206-AB20-61F49DD2B0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60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E0B-21E2-4D98-8913-35B3A8B26A3D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8DCB-4C90-4206-AB20-61F49DD2B0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3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E0B-21E2-4D98-8913-35B3A8B26A3D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8DCB-4C90-4206-AB20-61F49DD2B0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32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E0B-21E2-4D98-8913-35B3A8B26A3D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8DCB-4C90-4206-AB20-61F49DD2B0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00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E0B-21E2-4D98-8913-35B3A8B26A3D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8DCB-4C90-4206-AB20-61F49DD2B0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44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E0B-21E2-4D98-8913-35B3A8B26A3D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8DCB-4C90-4206-AB20-61F49DD2B0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15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E0B-21E2-4D98-8913-35B3A8B26A3D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48DCB-4C90-4206-AB20-61F49DD2B0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34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9E0B-21E2-4D98-8913-35B3A8B26A3D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48DCB-4C90-4206-AB20-61F49DD2B0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47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FlagShip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20201112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866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快速轉換</a:t>
            </a:r>
            <a:r>
              <a:rPr lang="en-US" altLang="zh-TW" dirty="0" smtClean="0"/>
              <a:t>[TTT</a:t>
            </a:r>
            <a:r>
              <a:rPr lang="en-US" altLang="zh-TW" dirty="0" smtClean="0">
                <a:solidFill>
                  <a:srgbClr val="FF0000"/>
                </a:solidFill>
              </a:rPr>
              <a:t>TF</a:t>
            </a:r>
            <a:r>
              <a:rPr lang="en-US" altLang="zh-TW" dirty="0" smtClean="0"/>
              <a:t>FFF</a:t>
            </a:r>
            <a:r>
              <a:rPr lang="en-US" altLang="zh-TW" dirty="0" smtClean="0">
                <a:solidFill>
                  <a:srgbClr val="FF0000"/>
                </a:solidFill>
              </a:rPr>
              <a:t>FT</a:t>
            </a:r>
            <a:r>
              <a:rPr lang="en-US" altLang="zh-TW" dirty="0" smtClean="0"/>
              <a:t>TTT</a:t>
            </a:r>
            <a:r>
              <a:rPr lang="en-US" altLang="zh-TW" dirty="0" smtClean="0">
                <a:solidFill>
                  <a:srgbClr val="FF0000"/>
                </a:solidFill>
              </a:rPr>
              <a:t>TFTFT</a:t>
            </a:r>
            <a:r>
              <a:rPr lang="en-US" altLang="zh-TW" dirty="0" smtClean="0"/>
              <a:t>TTT]</a:t>
            </a:r>
            <a:r>
              <a:rPr lang="zh-TW" altLang="en-US" dirty="0" smtClean="0"/>
              <a:t>，所以被</a:t>
            </a:r>
            <a:r>
              <a:rPr lang="en-US" altLang="zh-TW" dirty="0" smtClean="0"/>
              <a:t>count?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3477"/>
            <a:ext cx="5354646" cy="955542"/>
          </a:xfrm>
        </p:spPr>
      </p:pic>
      <p:sp>
        <p:nvSpPr>
          <p:cNvPr id="6" name="文字方塊 5"/>
          <p:cNvSpPr txBox="1"/>
          <p:nvPr/>
        </p:nvSpPr>
        <p:spPr>
          <a:xfrm>
            <a:off x="846863" y="3624122"/>
            <a:ext cx="1636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10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frames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11667" y="1504525"/>
            <a:ext cx="1613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previous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93986" y="1229023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D2A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63" y="4141053"/>
            <a:ext cx="5345983" cy="134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9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P2A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2" y="4359347"/>
            <a:ext cx="9493450" cy="1090463"/>
          </a:xfrm>
        </p:spPr>
      </p:pic>
      <p:sp>
        <p:nvSpPr>
          <p:cNvPr id="5" name="文字方塊 4"/>
          <p:cNvSpPr txBox="1"/>
          <p:nvPr/>
        </p:nvSpPr>
        <p:spPr>
          <a:xfrm>
            <a:off x="857252" y="3713016"/>
            <a:ext cx="2049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10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frames</a:t>
            </a:r>
            <a:endParaRPr lang="zh-TW" altLang="en-US" sz="3600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82" y="2482016"/>
            <a:ext cx="7365616" cy="87741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38200" y="1721112"/>
            <a:ext cx="1788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previous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335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BOTH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2" y="4203982"/>
            <a:ext cx="10006631" cy="1401580"/>
          </a:xfrm>
        </p:spPr>
      </p:pic>
      <p:sp>
        <p:nvSpPr>
          <p:cNvPr id="5" name="文字方塊 4"/>
          <p:cNvSpPr txBox="1"/>
          <p:nvPr/>
        </p:nvSpPr>
        <p:spPr>
          <a:xfrm>
            <a:off x="645422" y="3557651"/>
            <a:ext cx="2049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10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frames</a:t>
            </a:r>
            <a:endParaRPr lang="zh-TW" altLang="en-US" sz="3600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2337019"/>
            <a:ext cx="9659171" cy="108960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41484" y="1690687"/>
            <a:ext cx="184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previous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3458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Is_doings</a:t>
            </a:r>
            <a:r>
              <a:rPr lang="en-US" altLang="zh-TW" dirty="0" smtClean="0"/>
              <a:t>[]</a:t>
            </a:r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Angle  array  []</a:t>
            </a:r>
          </a:p>
          <a:p>
            <a:r>
              <a:rPr lang="en-US" altLang="zh-TW" dirty="0" smtClean="0"/>
              <a:t>Flag </a:t>
            </a:r>
          </a:p>
          <a:p>
            <a:r>
              <a:rPr lang="en-US" altLang="zh-TW" dirty="0" smtClean="0"/>
              <a:t>True  negative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true positive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1959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35</Words>
  <Application>Microsoft Office PowerPoint</Application>
  <PresentationFormat>寬螢幕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FlagShip</vt:lpstr>
      <vt:lpstr>快速轉換[TTTTFFFFFTTTTTFTFTTTT]，所以被count? </vt:lpstr>
      <vt:lpstr>P2A</vt:lpstr>
      <vt:lpstr>BOTH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8</cp:revision>
  <dcterms:created xsi:type="dcterms:W3CDTF">2020-11-12T04:43:45Z</dcterms:created>
  <dcterms:modified xsi:type="dcterms:W3CDTF">2020-11-12T05:59:31Z</dcterms:modified>
</cp:coreProperties>
</file>