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982B-1C74-41EF-9411-0FED79DF26A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05328-E73B-4727-B4B0-93B9505C6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1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05328-E73B-4727-B4B0-93B9505C69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3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1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71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94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45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2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2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5C95-071A-4BCB-9F6C-13385F292923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112-B1D4-4C21-B018-AD412444E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97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180" y="1556498"/>
            <a:ext cx="12118377" cy="26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55" y="1914430"/>
            <a:ext cx="7840169" cy="1352739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98" y="3387609"/>
            <a:ext cx="795448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0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</Words>
  <Application>Microsoft Office PowerPoint</Application>
  <PresentationFormat>寬螢幕</PresentationFormat>
  <Paragraphs>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2020-11-19T04:20:44Z</dcterms:created>
  <dcterms:modified xsi:type="dcterms:W3CDTF">2020-11-21T07:39:17Z</dcterms:modified>
</cp:coreProperties>
</file>