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3B17-29E0-4F3C-9A8E-DB0B0AFB9B15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5DB2-4A9C-4DC6-939C-5D5B4F860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58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3B17-29E0-4F3C-9A8E-DB0B0AFB9B15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5DB2-4A9C-4DC6-939C-5D5B4F860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11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3B17-29E0-4F3C-9A8E-DB0B0AFB9B15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5DB2-4A9C-4DC6-939C-5D5B4F860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03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3B17-29E0-4F3C-9A8E-DB0B0AFB9B15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5DB2-4A9C-4DC6-939C-5D5B4F860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75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3B17-29E0-4F3C-9A8E-DB0B0AFB9B15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5DB2-4A9C-4DC6-939C-5D5B4F860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6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3B17-29E0-4F3C-9A8E-DB0B0AFB9B15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5DB2-4A9C-4DC6-939C-5D5B4F860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38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3B17-29E0-4F3C-9A8E-DB0B0AFB9B15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5DB2-4A9C-4DC6-939C-5D5B4F860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28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3B17-29E0-4F3C-9A8E-DB0B0AFB9B15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5DB2-4A9C-4DC6-939C-5D5B4F860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72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3B17-29E0-4F3C-9A8E-DB0B0AFB9B15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5DB2-4A9C-4DC6-939C-5D5B4F860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70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3B17-29E0-4F3C-9A8E-DB0B0AFB9B15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5DB2-4A9C-4DC6-939C-5D5B4F860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17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3B17-29E0-4F3C-9A8E-DB0B0AFB9B15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5DB2-4A9C-4DC6-939C-5D5B4F860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33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23B17-29E0-4F3C-9A8E-DB0B0AFB9B15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15DB2-4A9C-4DC6-939C-5D5B4F860B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40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Action learning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20201126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76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180" y="896964"/>
            <a:ext cx="9006109" cy="1652806"/>
          </a:xfrm>
          <a:prstGeom prst="rect">
            <a:avLst/>
          </a:prstGeom>
        </p:spPr>
      </p:pic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451" y="3474813"/>
            <a:ext cx="8477896" cy="121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1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110" y="1461675"/>
            <a:ext cx="4235882" cy="991377"/>
          </a:xfrm>
          <a:prstGeom prst="rect">
            <a:avLst/>
          </a:prstGeom>
        </p:spPr>
      </p:pic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84" y="3354209"/>
            <a:ext cx="4027498" cy="149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6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</Words>
  <Application>Microsoft Office PowerPoint</Application>
  <PresentationFormat>寬螢幕</PresentationFormat>
  <Paragraphs>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Action learning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5</cp:revision>
  <dcterms:created xsi:type="dcterms:W3CDTF">2020-11-26T04:43:18Z</dcterms:created>
  <dcterms:modified xsi:type="dcterms:W3CDTF">2020-11-26T05:21:26Z</dcterms:modified>
</cp:coreProperties>
</file>