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1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78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1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88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09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7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4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BC0B-5343-466F-93FD-FE1A3987D231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03C4-3F47-4C43-8265-FBE40E0BF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27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Flagship 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Action learning</a:t>
            </a:r>
          </a:p>
          <a:p>
            <a:r>
              <a:rPr lang="en-US" altLang="zh-TW" dirty="0" smtClean="0"/>
              <a:t>20201210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69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本週建議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左右腳分開算</a:t>
            </a:r>
            <a:endParaRPr lang="en-US" altLang="zh-TW" dirty="0" smtClean="0"/>
          </a:p>
          <a:p>
            <a:r>
              <a:rPr lang="en-US" altLang="zh-TW" dirty="0" smtClean="0"/>
              <a:t>Running average </a:t>
            </a:r>
            <a:r>
              <a:rPr lang="zh-TW" altLang="en-US" dirty="0" smtClean="0"/>
              <a:t>的重新計算</a:t>
            </a:r>
            <a:endParaRPr lang="en-US" altLang="zh-TW" dirty="0" smtClean="0"/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的範圍調整</a:t>
            </a:r>
            <a:endParaRPr lang="en-US" altLang="zh-TW" dirty="0" smtClean="0"/>
          </a:p>
          <a:p>
            <a:r>
              <a:rPr lang="zh-TW" altLang="en-US" dirty="0"/>
              <a:t>同時拍攝</a:t>
            </a:r>
            <a:r>
              <a:rPr lang="zh-TW" altLang="en-US" dirty="0" smtClean="0"/>
              <a:t>角度的測試</a:t>
            </a:r>
            <a:endParaRPr lang="en-US" altLang="zh-TW" dirty="0" smtClean="0"/>
          </a:p>
          <a:p>
            <a:r>
              <a:rPr lang="zh-TW" altLang="en-US" dirty="0" smtClean="0"/>
              <a:t>把大腿骨的</a:t>
            </a:r>
            <a:r>
              <a:rPr lang="en-US" altLang="zh-TW" dirty="0" smtClean="0"/>
              <a:t>max</a:t>
            </a:r>
            <a:r>
              <a:rPr lang="zh-TW" altLang="en-US" dirty="0" smtClean="0"/>
              <a:t>值，視覺化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9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上週討論結果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running average </a:t>
            </a:r>
            <a:r>
              <a:rPr lang="zh-TW" altLang="en-US" dirty="0" smtClean="0"/>
              <a:t>來決定大腿骨</a:t>
            </a:r>
            <a:r>
              <a:rPr lang="en-US" altLang="zh-TW" dirty="0" smtClean="0"/>
              <a:t>MAX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Threshold 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抬腳的角度，髖骨到膝蓋的中間測試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2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0323" y="179924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使用原先</a:t>
            </a:r>
            <a:r>
              <a:rPr lang="zh-TW" altLang="en-US" dirty="0"/>
              <a:t>大腿骨的</a:t>
            </a:r>
            <a:r>
              <a:rPr lang="en-US" altLang="zh-TW" dirty="0" smtClean="0"/>
              <a:t>MAX</a:t>
            </a:r>
            <a:r>
              <a:rPr lang="zh-TW" altLang="en-US" dirty="0" smtClean="0"/>
              <a:t>值計算，會導致計算次數下降，原因為該</a:t>
            </a:r>
            <a:r>
              <a:rPr lang="en-US" altLang="zh-TW" dirty="0" smtClean="0"/>
              <a:t>MAX</a:t>
            </a:r>
            <a:r>
              <a:rPr lang="zh-TW" altLang="en-US" dirty="0" smtClean="0"/>
              <a:t>值為離群值。結果計算只有</a:t>
            </a:r>
            <a:r>
              <a:rPr lang="en-US" altLang="zh-TW" dirty="0" smtClean="0"/>
              <a:t>43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採用</a:t>
            </a:r>
            <a:r>
              <a:rPr lang="en-US" altLang="zh-TW" dirty="0" smtClean="0"/>
              <a:t>running average </a:t>
            </a:r>
            <a:r>
              <a:rPr lang="zh-TW" altLang="en-US" dirty="0" smtClean="0"/>
              <a:t>取</a:t>
            </a:r>
            <a:r>
              <a:rPr lang="en-US" altLang="zh-TW" dirty="0" smtClean="0"/>
              <a:t>MAX</a:t>
            </a:r>
            <a:r>
              <a:rPr lang="zh-TW" altLang="en-US" dirty="0" smtClean="0"/>
              <a:t>，效果回到</a:t>
            </a:r>
            <a:r>
              <a:rPr lang="en-US" altLang="zh-TW" dirty="0" smtClean="0"/>
              <a:t>87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rolling_avg</a:t>
            </a:r>
            <a:r>
              <a:rPr lang="en-US" altLang="zh-TW" dirty="0"/>
              <a:t> =</a:t>
            </a:r>
            <a:r>
              <a:rPr lang="en-US" altLang="zh-TW" dirty="0" err="1"/>
              <a:t>np.convolve</a:t>
            </a:r>
            <a:r>
              <a:rPr lang="en-US" altLang="zh-TW" dirty="0"/>
              <a:t>(</a:t>
            </a:r>
            <a:r>
              <a:rPr lang="en-US" altLang="zh-TW" dirty="0" err="1"/>
              <a:t>leg_list,np.ones</a:t>
            </a:r>
            <a:r>
              <a:rPr lang="en-US" altLang="zh-TW" dirty="0"/>
              <a:t>(100)/100, 'valid')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2549768"/>
            <a:ext cx="3934261" cy="38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 </a:t>
            </a:r>
            <a:r>
              <a:rPr lang="zh-TW" altLang="en-US" dirty="0" smtClean="0"/>
              <a:t>的調整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原先認為是</a:t>
            </a:r>
            <a:r>
              <a:rPr lang="en-US" altLang="zh-TW" dirty="0" smtClean="0"/>
              <a:t>110</a:t>
            </a:r>
            <a:r>
              <a:rPr lang="zh-TW" altLang="en-US" dirty="0" smtClean="0"/>
              <a:t>度是過於嚴格的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，導致計算只以</a:t>
            </a:r>
            <a:r>
              <a:rPr lang="en-US" altLang="zh-TW" dirty="0" smtClean="0"/>
              <a:t>43</a:t>
            </a:r>
          </a:p>
          <a:p>
            <a:r>
              <a:rPr lang="en-US" altLang="zh-TW" dirty="0" smtClean="0"/>
              <a:t>110~140</a:t>
            </a:r>
            <a:r>
              <a:rPr lang="zh-TW" altLang="en-US" dirty="0" smtClean="0"/>
              <a:t>擁有</a:t>
            </a:r>
            <a:r>
              <a:rPr lang="en-US" altLang="zh-TW" dirty="0" smtClean="0"/>
              <a:t>30</a:t>
            </a:r>
            <a:r>
              <a:rPr lang="zh-TW" altLang="en-US" dirty="0" smtClean="0"/>
              <a:t>度的</a:t>
            </a:r>
            <a:r>
              <a:rPr lang="en-US" altLang="zh-TW" dirty="0" smtClean="0"/>
              <a:t>range</a:t>
            </a:r>
            <a:r>
              <a:rPr lang="zh-TW" altLang="en-US" dirty="0" smtClean="0"/>
              <a:t>判定，測試縮小與放大範圍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4000" dirty="0" smtClean="0"/>
              <a:t>實驗</a:t>
            </a:r>
            <a:r>
              <a:rPr lang="zh-TW" altLang="en-US" sz="4000" dirty="0"/>
              <a:t>結果</a:t>
            </a:r>
            <a:r>
              <a:rPr lang="en-US" altLang="zh-TW" sz="4000" dirty="0" smtClean="0"/>
              <a:t>:next page</a:t>
            </a:r>
          </a:p>
          <a:p>
            <a:endParaRPr lang="en-US" altLang="zh-TW" sz="4000" dirty="0"/>
          </a:p>
          <a:p>
            <a:r>
              <a:rPr lang="en-US" altLang="zh-TW" sz="4000" dirty="0" smtClean="0">
                <a:solidFill>
                  <a:srgbClr val="FF0000"/>
                </a:solidFill>
              </a:rPr>
              <a:t>110~130(range 20 </a:t>
            </a:r>
            <a:r>
              <a:rPr lang="zh-TW" altLang="en-US" sz="4000" dirty="0">
                <a:solidFill>
                  <a:srgbClr val="FF0000"/>
                </a:solidFill>
              </a:rPr>
              <a:t>度</a:t>
            </a:r>
            <a:r>
              <a:rPr lang="en-US" altLang="zh-TW" sz="4000" dirty="0" smtClean="0">
                <a:solidFill>
                  <a:srgbClr val="FF0000"/>
                </a:solidFill>
              </a:rPr>
              <a:t>) </a:t>
            </a:r>
            <a:r>
              <a:rPr lang="zh-TW" altLang="en-US" sz="4000" dirty="0" smtClean="0">
                <a:solidFill>
                  <a:srgbClr val="FF0000"/>
                </a:solidFill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</a:rPr>
              <a:t>suitable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4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，縮小與放大範圍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5429" y="1781663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條件為大腿骨</a:t>
            </a:r>
            <a:r>
              <a:rPr lang="en-US" altLang="zh-TW" dirty="0" smtClean="0"/>
              <a:t>MAX(</a:t>
            </a:r>
            <a:r>
              <a:rPr lang="zh-TW" altLang="en-US" dirty="0" smtClean="0"/>
              <a:t>非</a:t>
            </a:r>
            <a:r>
              <a:rPr lang="en-US" altLang="zh-TW" dirty="0" smtClean="0"/>
              <a:t>running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做縮小與放大範圍測試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110~140(rang:30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 43</a:t>
            </a:r>
          </a:p>
          <a:p>
            <a:r>
              <a:rPr lang="zh-TW" altLang="en-US" dirty="0" smtClean="0"/>
              <a:t>縮小，</a:t>
            </a:r>
            <a:r>
              <a:rPr lang="en-US" altLang="zh-TW" dirty="0" smtClean="0"/>
              <a:t>110~135(rang:25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):82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縮小，</a:t>
            </a:r>
            <a:r>
              <a:rPr lang="en-US" altLang="zh-TW" dirty="0" smtClean="0">
                <a:solidFill>
                  <a:srgbClr val="FF0000"/>
                </a:solidFill>
              </a:rPr>
              <a:t>110~130(rang:20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r>
              <a:rPr lang="en-US" altLang="zh-TW" sz="4400" dirty="0" smtClean="0">
                <a:solidFill>
                  <a:srgbClr val="FF0000"/>
                </a:solidFill>
              </a:rPr>
              <a:t>88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縮小，</a:t>
            </a:r>
            <a:r>
              <a:rPr lang="en-US" altLang="zh-TW" dirty="0" smtClean="0">
                <a:solidFill>
                  <a:srgbClr val="FF0000"/>
                </a:solidFill>
              </a:rPr>
              <a:t>110~125(rang:15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):88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縮小，</a:t>
            </a:r>
            <a:r>
              <a:rPr lang="en-US" altLang="zh-TW" dirty="0" smtClean="0">
                <a:solidFill>
                  <a:srgbClr val="FF0000"/>
                </a:solidFill>
              </a:rPr>
              <a:t>110~120(rang:10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):88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3229" y="3346170"/>
            <a:ext cx="53574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放大，</a:t>
            </a:r>
            <a:r>
              <a:rPr lang="en-US" altLang="zh-TW" sz="2800" dirty="0" smtClean="0"/>
              <a:t>110~145(rang:35</a:t>
            </a:r>
            <a:r>
              <a:rPr lang="zh-TW" altLang="en-US" sz="2800" dirty="0" smtClean="0"/>
              <a:t>度</a:t>
            </a:r>
            <a:r>
              <a:rPr lang="en-US" altLang="zh-TW" sz="2800" dirty="0" smtClean="0"/>
              <a:t>):17</a:t>
            </a:r>
          </a:p>
          <a:p>
            <a:r>
              <a:rPr lang="zh-TW" altLang="en-US" sz="2800" dirty="0" smtClean="0"/>
              <a:t>放大，</a:t>
            </a:r>
            <a:r>
              <a:rPr lang="en-US" altLang="zh-TW" sz="2800" dirty="0" smtClean="0"/>
              <a:t>110~150(rang:40</a:t>
            </a:r>
            <a:r>
              <a:rPr lang="zh-TW" altLang="en-US" sz="2800" dirty="0" smtClean="0"/>
              <a:t>度</a:t>
            </a:r>
            <a:r>
              <a:rPr lang="en-US" altLang="zh-TW" sz="2800" dirty="0" smtClean="0"/>
              <a:t>):9</a:t>
            </a:r>
          </a:p>
          <a:p>
            <a:r>
              <a:rPr lang="zh-TW" altLang="en-US" sz="2800" dirty="0" smtClean="0"/>
              <a:t>放大，</a:t>
            </a:r>
            <a:r>
              <a:rPr lang="en-US" altLang="zh-TW" sz="2800" dirty="0" smtClean="0"/>
              <a:t>110~155(rang:45</a:t>
            </a:r>
            <a:r>
              <a:rPr lang="zh-TW" altLang="en-US" sz="2800" dirty="0" smtClean="0"/>
              <a:t>度</a:t>
            </a:r>
            <a:r>
              <a:rPr lang="en-US" altLang="zh-TW" sz="2800" dirty="0" smtClean="0"/>
              <a:t>):3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55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，移動</a:t>
            </a:r>
            <a:r>
              <a:rPr lang="en-US" altLang="zh-TW" dirty="0" smtClean="0"/>
              <a:t>(range20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縮小，</a:t>
            </a:r>
            <a:r>
              <a:rPr lang="en-US" altLang="zh-TW" dirty="0" smtClean="0"/>
              <a:t>110~130(rang:20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):88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115~135(rang:20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):118</a:t>
            </a:r>
          </a:p>
          <a:p>
            <a:r>
              <a:rPr lang="zh-TW" altLang="en-US" dirty="0"/>
              <a:t>移動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120~140(rang:20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):87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125~145(rang:20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):48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130~150(rang:20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):48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25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，移動</a:t>
            </a:r>
            <a:r>
              <a:rPr lang="en-US" altLang="zh-TW" dirty="0" smtClean="0"/>
              <a:t>(range15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移動，</a:t>
            </a:r>
            <a:r>
              <a:rPr lang="en-US" altLang="zh-TW" dirty="0" smtClean="0"/>
              <a:t>115~130(rang:15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):124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120~135(rang:15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):141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125~140(rang:15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):104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130~145(rang:15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):49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135~150(rang:15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):26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21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，移動</a:t>
            </a:r>
            <a:r>
              <a:rPr lang="en-US" altLang="zh-TW" dirty="0" smtClean="0"/>
              <a:t>(range10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移動，</a:t>
            </a:r>
            <a:r>
              <a:rPr lang="en-US" altLang="zh-TW" dirty="0" smtClean="0"/>
              <a:t>115~125(rang:10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):124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120~130(rang:10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):148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125~135(rang:10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):165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130~140(rang:10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):112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135~145(rang:10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):51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140~150(rang:10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):26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8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running </a:t>
            </a:r>
            <a:r>
              <a:rPr lang="en-US" altLang="zh-TW" dirty="0" err="1" smtClean="0"/>
              <a:t>avg</a:t>
            </a:r>
            <a:r>
              <a:rPr lang="zh-TW" altLang="en-US" dirty="0" smtClean="0"/>
              <a:t> 做範圍測試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移動，</a:t>
            </a:r>
            <a:r>
              <a:rPr lang="en-US" altLang="zh-TW" dirty="0" smtClean="0"/>
              <a:t>110~120(rang:10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):88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放大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110~130(rang:20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r>
              <a:rPr lang="en-US" altLang="zh-TW" sz="4000" dirty="0" smtClean="0">
                <a:solidFill>
                  <a:srgbClr val="FF0000"/>
                </a:solidFill>
              </a:rPr>
              <a:t>88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放大，</a:t>
            </a:r>
            <a:r>
              <a:rPr lang="en-US" altLang="zh-TW" dirty="0" smtClean="0">
                <a:solidFill>
                  <a:srgbClr val="FF0000"/>
                </a:solidFill>
              </a:rPr>
              <a:t>110~140(rang:30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):87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放大，</a:t>
            </a:r>
            <a:r>
              <a:rPr lang="en-US" altLang="zh-TW" dirty="0" smtClean="0">
                <a:solidFill>
                  <a:srgbClr val="FF0000"/>
                </a:solidFill>
              </a:rPr>
              <a:t>110~150(rang:40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):46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120~140(rang:20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):146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移動，</a:t>
            </a:r>
            <a:r>
              <a:rPr lang="en-US" altLang="zh-TW" dirty="0" smtClean="0">
                <a:solidFill>
                  <a:srgbClr val="FF0000"/>
                </a:solidFill>
              </a:rPr>
              <a:t>120~150(rang:30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TW" dirty="0" smtClean="0">
                <a:solidFill>
                  <a:srgbClr val="FF0000"/>
                </a:solidFill>
              </a:rPr>
              <a:t>):83</a:t>
            </a:r>
          </a:p>
          <a:p>
            <a:r>
              <a:rPr lang="zh-TW" altLang="en-US" dirty="0" smtClean="0"/>
              <a:t>移動，</a:t>
            </a:r>
            <a:r>
              <a:rPr lang="en-US" altLang="zh-TW" dirty="0" smtClean="0"/>
              <a:t>130~150(rang:20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):106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12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384</Words>
  <Application>Microsoft Office PowerPoint</Application>
  <PresentationFormat>寬螢幕</PresentationFormat>
  <Paragraphs>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Flagship  project</vt:lpstr>
      <vt:lpstr>上週討論結果</vt:lpstr>
      <vt:lpstr>測試階段</vt:lpstr>
      <vt:lpstr>Threshold 的調整 </vt:lpstr>
      <vt:lpstr>測試Threshold，縮小與放大範圍 </vt:lpstr>
      <vt:lpstr>測試Threshold，移動(range20度)範圍</vt:lpstr>
      <vt:lpstr>測試Threshold，移動(range15度)範圍</vt:lpstr>
      <vt:lpstr>測試Threshold，移動(range10度)範圍</vt:lpstr>
      <vt:lpstr>使用running avg 做範圍測試</vt:lpstr>
      <vt:lpstr>本週建議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25</cp:revision>
  <dcterms:created xsi:type="dcterms:W3CDTF">2020-12-09T15:21:06Z</dcterms:created>
  <dcterms:modified xsi:type="dcterms:W3CDTF">2020-12-10T06:34:06Z</dcterms:modified>
</cp:coreProperties>
</file>