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75" d="100"/>
          <a:sy n="175" d="100"/>
        </p:scale>
        <p:origin x="144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D9BC-D035-469A-BAC4-96B5F83F298A}" type="datetimeFigureOut">
              <a:rPr lang="zh-TW" altLang="en-US" smtClean="0"/>
              <a:t>2020/12/17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0AFF4-BE98-474E-B240-8F63A5F575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288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D9BC-D035-469A-BAC4-96B5F83F298A}" type="datetimeFigureOut">
              <a:rPr lang="zh-TW" altLang="en-US" smtClean="0"/>
              <a:t>2020/12/17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0AFF4-BE98-474E-B240-8F63A5F575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2759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D9BC-D035-469A-BAC4-96B5F83F298A}" type="datetimeFigureOut">
              <a:rPr lang="zh-TW" altLang="en-US" smtClean="0"/>
              <a:t>2020/12/17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0AFF4-BE98-474E-B240-8F63A5F575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7967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D9BC-D035-469A-BAC4-96B5F83F298A}" type="datetimeFigureOut">
              <a:rPr lang="zh-TW" altLang="en-US" smtClean="0"/>
              <a:t>2020/12/17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0AFF4-BE98-474E-B240-8F63A5F575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305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D9BC-D035-469A-BAC4-96B5F83F298A}" type="datetimeFigureOut">
              <a:rPr lang="zh-TW" altLang="en-US" smtClean="0"/>
              <a:t>2020/12/17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0AFF4-BE98-474E-B240-8F63A5F575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6395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D9BC-D035-469A-BAC4-96B5F83F298A}" type="datetimeFigureOut">
              <a:rPr lang="zh-TW" altLang="en-US" smtClean="0"/>
              <a:t>2020/12/17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0AFF4-BE98-474E-B240-8F63A5F575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452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D9BC-D035-469A-BAC4-96B5F83F298A}" type="datetimeFigureOut">
              <a:rPr lang="zh-TW" altLang="en-US" smtClean="0"/>
              <a:t>2020/12/17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0AFF4-BE98-474E-B240-8F63A5F575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505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D9BC-D035-469A-BAC4-96B5F83F298A}" type="datetimeFigureOut">
              <a:rPr lang="zh-TW" altLang="en-US" smtClean="0"/>
              <a:t>2020/12/17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0AFF4-BE98-474E-B240-8F63A5F575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49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D9BC-D035-469A-BAC4-96B5F83F298A}" type="datetimeFigureOut">
              <a:rPr lang="zh-TW" altLang="en-US" smtClean="0"/>
              <a:t>2020/12/17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0AFF4-BE98-474E-B240-8F63A5F575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3590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D9BC-D035-469A-BAC4-96B5F83F298A}" type="datetimeFigureOut">
              <a:rPr lang="zh-TW" altLang="en-US" smtClean="0"/>
              <a:t>2020/12/17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0AFF4-BE98-474E-B240-8F63A5F575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0991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D9BC-D035-469A-BAC4-96B5F83F298A}" type="datetimeFigureOut">
              <a:rPr lang="zh-TW" altLang="en-US" smtClean="0"/>
              <a:t>2020/12/17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0AFF4-BE98-474E-B240-8F63A5F575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6200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5D9BC-D035-469A-BAC4-96B5F83F298A}" type="datetimeFigureOut">
              <a:rPr lang="zh-TW" altLang="en-US" smtClean="0"/>
              <a:t>2020/12/17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0AFF4-BE98-474E-B240-8F63A5F575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9414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Flag ship </a:t>
            </a:r>
            <a:br>
              <a:rPr lang="en-US" altLang="zh-TW" dirty="0" smtClean="0"/>
            </a:br>
            <a:r>
              <a:rPr lang="en-US" altLang="zh-TW" dirty="0" smtClean="0"/>
              <a:t>20201217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3700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上週建議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左右腳分開算</a:t>
            </a:r>
            <a:endParaRPr lang="en-US" altLang="zh-TW" dirty="0" smtClean="0"/>
          </a:p>
          <a:p>
            <a:r>
              <a:rPr lang="en-US" altLang="zh-TW" dirty="0" smtClean="0"/>
              <a:t>Running average </a:t>
            </a:r>
            <a:r>
              <a:rPr lang="zh-TW" altLang="en-US" dirty="0" smtClean="0"/>
              <a:t>的重新計算</a:t>
            </a:r>
            <a:endParaRPr lang="en-US" altLang="zh-TW" dirty="0" smtClean="0"/>
          </a:p>
          <a:p>
            <a:r>
              <a:rPr lang="en-US" altLang="zh-TW" dirty="0" smtClean="0"/>
              <a:t>Windows</a:t>
            </a:r>
            <a:r>
              <a:rPr lang="zh-TW" altLang="en-US" dirty="0" smtClean="0"/>
              <a:t>的範圍調整</a:t>
            </a:r>
            <a:endParaRPr lang="en-US" altLang="zh-TW" dirty="0" smtClean="0"/>
          </a:p>
          <a:p>
            <a:r>
              <a:rPr lang="zh-TW" altLang="en-US" dirty="0" smtClean="0"/>
              <a:t>同時拍攝角度的測試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8748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修改</a:t>
            </a:r>
            <a:r>
              <a:rPr lang="en-US" altLang="zh-TW" dirty="0" smtClean="0"/>
              <a:t>running average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470" y="2536489"/>
            <a:ext cx="9510935" cy="2932326"/>
          </a:xfrm>
        </p:spPr>
      </p:pic>
    </p:spTree>
    <p:extLst>
      <p:ext uri="{BB962C8B-B14F-4D97-AF65-F5344CB8AC3E}">
        <p14:creationId xmlns:p14="http://schemas.microsoft.com/office/powerpoint/2010/main" val="2299765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222" y="1690688"/>
            <a:ext cx="9557332" cy="4439803"/>
          </a:xfrm>
        </p:spPr>
      </p:pic>
    </p:spTree>
    <p:extLst>
      <p:ext uri="{BB962C8B-B14F-4D97-AF65-F5344CB8AC3E}">
        <p14:creationId xmlns:p14="http://schemas.microsoft.com/office/powerpoint/2010/main" val="235194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46" y="1936871"/>
            <a:ext cx="11266108" cy="3892427"/>
          </a:xfrm>
        </p:spPr>
      </p:pic>
    </p:spTree>
    <p:extLst>
      <p:ext uri="{BB962C8B-B14F-4D97-AF65-F5344CB8AC3E}">
        <p14:creationId xmlns:p14="http://schemas.microsoft.com/office/powerpoint/2010/main" val="1227836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把那個</a:t>
            </a:r>
            <a:r>
              <a:rPr lang="en-US" altLang="zh-TW" dirty="0" smtClean="0"/>
              <a:t>max</a:t>
            </a:r>
            <a:r>
              <a:rPr lang="zh-TW" altLang="en-US" dirty="0" smtClean="0"/>
              <a:t>印出來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然後可以比較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確認哪個比較好</a:t>
            </a:r>
          </a:p>
        </p:txBody>
      </p:sp>
    </p:spTree>
    <p:extLst>
      <p:ext uri="{BB962C8B-B14F-4D97-AF65-F5344CB8AC3E}">
        <p14:creationId xmlns:p14="http://schemas.microsoft.com/office/powerpoint/2010/main" val="477309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38</Words>
  <Application>Microsoft Office PowerPoint</Application>
  <PresentationFormat>寬螢幕</PresentationFormat>
  <Paragraphs>10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Flag ship  20201217</vt:lpstr>
      <vt:lpstr>上週建議</vt:lpstr>
      <vt:lpstr>修改running average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Flag ship  20201217</dc:title>
  <dc:creator>Windows 使用者</dc:creator>
  <cp:lastModifiedBy>Windows 使用者</cp:lastModifiedBy>
  <cp:revision>7</cp:revision>
  <dcterms:created xsi:type="dcterms:W3CDTF">2020-12-17T04:39:14Z</dcterms:created>
  <dcterms:modified xsi:type="dcterms:W3CDTF">2020-12-17T07:48:13Z</dcterms:modified>
</cp:coreProperties>
</file>