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1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01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1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1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8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2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58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8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86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09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5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CA07-7498-4C8B-A285-86D26BCF59D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7E91-3BAF-47E9-B23A-68A9239C6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0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Flag ship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20201231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60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56631" cy="1024060"/>
          </a:xfrm>
        </p:spPr>
        <p:txBody>
          <a:bodyPr/>
          <a:lstStyle/>
          <a:p>
            <a:r>
              <a:rPr lang="en-US" altLang="zh-TW" dirty="0" smtClean="0"/>
              <a:t>Left leg  angle  in 0~300frames</a:t>
            </a:r>
            <a:endParaRPr lang="zh-TW" altLang="en-US" dirty="0"/>
          </a:p>
        </p:txBody>
      </p:sp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78" y="1078279"/>
            <a:ext cx="10103006" cy="5485592"/>
          </a:xfrm>
        </p:spPr>
      </p:pic>
    </p:spTree>
    <p:extLst>
      <p:ext uri="{BB962C8B-B14F-4D97-AF65-F5344CB8AC3E}">
        <p14:creationId xmlns:p14="http://schemas.microsoft.com/office/powerpoint/2010/main" val="116791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Right</a:t>
            </a:r>
            <a:r>
              <a:rPr lang="en-US" altLang="zh-TW" dirty="0" smtClean="0"/>
              <a:t> leg  angle  in 0~300frames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5" y="1359632"/>
            <a:ext cx="9271149" cy="5153930"/>
          </a:xfrm>
        </p:spPr>
      </p:pic>
    </p:spTree>
    <p:extLst>
      <p:ext uri="{BB962C8B-B14F-4D97-AF65-F5344CB8AC3E}">
        <p14:creationId xmlns:p14="http://schemas.microsoft.com/office/powerpoint/2010/main" val="329248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正面 </a:t>
            </a:r>
            <a:r>
              <a:rPr lang="en-US" altLang="zh-TW" dirty="0" smtClean="0"/>
              <a:t>left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08" y="1292917"/>
            <a:ext cx="9526300" cy="5182984"/>
          </a:xfrm>
        </p:spPr>
      </p:pic>
    </p:spTree>
    <p:extLst>
      <p:ext uri="{BB962C8B-B14F-4D97-AF65-F5344CB8AC3E}">
        <p14:creationId xmlns:p14="http://schemas.microsoft.com/office/powerpoint/2010/main" val="20972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3030" y="29478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正面 </a:t>
            </a:r>
            <a:r>
              <a:rPr lang="en-US" altLang="zh-TW" dirty="0" smtClean="0"/>
              <a:t>right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38" y="1690688"/>
            <a:ext cx="9436915" cy="5091435"/>
          </a:xfrm>
        </p:spPr>
      </p:pic>
    </p:spTree>
    <p:extLst>
      <p:ext uri="{BB962C8B-B14F-4D97-AF65-F5344CB8AC3E}">
        <p14:creationId xmlns:p14="http://schemas.microsoft.com/office/powerpoint/2010/main" val="385338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側面 </a:t>
            </a:r>
            <a:r>
              <a:rPr lang="en-US" altLang="zh-TW" dirty="0" smtClean="0"/>
              <a:t>left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97" y="1570647"/>
            <a:ext cx="9987603" cy="5032375"/>
          </a:xfrm>
        </p:spPr>
      </p:pic>
    </p:spTree>
    <p:extLst>
      <p:ext uri="{BB962C8B-B14F-4D97-AF65-F5344CB8AC3E}">
        <p14:creationId xmlns:p14="http://schemas.microsoft.com/office/powerpoint/2010/main" val="344786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側面 </a:t>
            </a:r>
            <a:r>
              <a:rPr lang="en-US" altLang="zh-TW" dirty="0" smtClean="0"/>
              <a:t>right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27" y="1492428"/>
            <a:ext cx="9205546" cy="5044454"/>
          </a:xfrm>
        </p:spPr>
      </p:pic>
    </p:spTree>
    <p:extLst>
      <p:ext uri="{BB962C8B-B14F-4D97-AF65-F5344CB8AC3E}">
        <p14:creationId xmlns:p14="http://schemas.microsoft.com/office/powerpoint/2010/main" val="74288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21</Words>
  <Application>Microsoft Office PowerPoint</Application>
  <PresentationFormat>寬螢幕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Flag ship </vt:lpstr>
      <vt:lpstr>Left leg  angle  in 0~300frames</vt:lpstr>
      <vt:lpstr>Right leg  angle  in 0~300frames</vt:lpstr>
      <vt:lpstr>正面 left</vt:lpstr>
      <vt:lpstr>正面 right</vt:lpstr>
      <vt:lpstr>側面 left</vt:lpstr>
      <vt:lpstr>側面 right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ship </dc:title>
  <dc:creator>Windows 使用者</dc:creator>
  <cp:lastModifiedBy>Windows 使用者</cp:lastModifiedBy>
  <cp:revision>4</cp:revision>
  <dcterms:created xsi:type="dcterms:W3CDTF">2020-12-30T15:43:18Z</dcterms:created>
  <dcterms:modified xsi:type="dcterms:W3CDTF">2020-12-31T02:12:04Z</dcterms:modified>
</cp:coreProperties>
</file>