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7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03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1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0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09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6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9E82-631E-46C8-8DC5-1DD6FB8ECDC5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F730-44FD-434E-9691-9B7D4AC26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Flagship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20210114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0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側面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76" y="1825625"/>
            <a:ext cx="8317048" cy="4351338"/>
          </a:xfrm>
        </p:spPr>
      </p:pic>
    </p:spTree>
    <p:extLst>
      <p:ext uri="{BB962C8B-B14F-4D97-AF65-F5344CB8AC3E}">
        <p14:creationId xmlns:p14="http://schemas.microsoft.com/office/powerpoint/2010/main" val="161426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正面右手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50" y="1825625"/>
            <a:ext cx="8330900" cy="4351338"/>
          </a:xfrm>
        </p:spPr>
      </p:pic>
    </p:spTree>
    <p:extLst>
      <p:ext uri="{BB962C8B-B14F-4D97-AF65-F5344CB8AC3E}">
        <p14:creationId xmlns:p14="http://schemas.microsoft.com/office/powerpoint/2010/main" val="13125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亂動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08" y="1825625"/>
            <a:ext cx="8100183" cy="4351338"/>
          </a:xfrm>
        </p:spPr>
      </p:pic>
    </p:spTree>
    <p:extLst>
      <p:ext uri="{BB962C8B-B14F-4D97-AF65-F5344CB8AC3E}">
        <p14:creationId xmlns:p14="http://schemas.microsoft.com/office/powerpoint/2010/main" val="36896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40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Flagship </vt:lpstr>
      <vt:lpstr>側面</vt:lpstr>
      <vt:lpstr>正面右手</vt:lpstr>
      <vt:lpstr>亂動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Flagship </dc:title>
  <dc:creator>Windows 使用者</dc:creator>
  <cp:lastModifiedBy>Windows 使用者</cp:lastModifiedBy>
  <cp:revision>4</cp:revision>
  <dcterms:created xsi:type="dcterms:W3CDTF">2021-01-14T04:26:05Z</dcterms:created>
  <dcterms:modified xsi:type="dcterms:W3CDTF">2021-01-14T05:24:00Z</dcterms:modified>
</cp:coreProperties>
</file>