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87467-BF88-4285-B3BE-577692E3049F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92212-225D-4A02-8DDB-81443AB282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39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92212-225D-4A02-8DDB-81443AB282B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53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92212-225D-4A02-8DDB-81443AB282B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32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208E-042E-4596-8263-9932D9771FEB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A375-5A30-4161-9022-7BF776E30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32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208E-042E-4596-8263-9932D9771FEB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A375-5A30-4161-9022-7BF776E30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8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208E-042E-4596-8263-9932D9771FEB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A375-5A30-4161-9022-7BF776E30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60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208E-042E-4596-8263-9932D9771FEB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A375-5A30-4161-9022-7BF776E30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74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208E-042E-4596-8263-9932D9771FEB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A375-5A30-4161-9022-7BF776E30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51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208E-042E-4596-8263-9932D9771FEB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A375-5A30-4161-9022-7BF776E30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83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208E-042E-4596-8263-9932D9771FEB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A375-5A30-4161-9022-7BF776E30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38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208E-042E-4596-8263-9932D9771FEB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A375-5A30-4161-9022-7BF776E30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01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208E-042E-4596-8263-9932D9771FEB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A375-5A30-4161-9022-7BF776E30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84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208E-042E-4596-8263-9932D9771FEB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A375-5A30-4161-9022-7BF776E30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52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208E-042E-4596-8263-9932D9771FEB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A375-5A30-4161-9022-7BF776E30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17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D208E-042E-4596-8263-9932D9771FEB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4A375-5A30-4161-9022-7BF776E30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90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Flagship project 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210318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131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 line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Max number test </a:t>
            </a:r>
            <a:r>
              <a:rPr lang="en-US" altLang="zh-TW" dirty="0" smtClean="0">
                <a:solidFill>
                  <a:srgbClr val="00B050"/>
                </a:solidFill>
              </a:rPr>
              <a:t>OK</a:t>
            </a:r>
          </a:p>
          <a:p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en-US" altLang="zh-TW" dirty="0" err="1" smtClean="0"/>
              <a:t>Dtw</a:t>
            </a:r>
            <a:r>
              <a:rPr lang="en-US" altLang="zh-TW" dirty="0" smtClean="0"/>
              <a:t> Recognition the action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139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確認 </a:t>
            </a:r>
            <a:r>
              <a:rPr lang="en-US" altLang="zh-TW" dirty="0" err="1" smtClean="0"/>
              <a:t>json</a:t>
            </a:r>
            <a:r>
              <a:rPr lang="zh-TW" altLang="en-US" dirty="0"/>
              <a:t> </a:t>
            </a:r>
            <a:r>
              <a:rPr lang="en-US" altLang="zh-TW" dirty="0" smtClean="0"/>
              <a:t>file </a:t>
            </a:r>
            <a:r>
              <a:rPr lang="zh-TW" altLang="en-US" dirty="0" smtClean="0"/>
              <a:t>內的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數量，是否有幽靈</a:t>
            </a:r>
            <a:r>
              <a:rPr lang="en-US" altLang="zh-TW" dirty="0" smtClean="0"/>
              <a:t>id </a:t>
            </a:r>
            <a:r>
              <a:rPr lang="zh-TW" altLang="en-US" dirty="0" smtClean="0"/>
              <a:t>的現象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目前測試完沒有發現幽靈</a:t>
            </a:r>
            <a:r>
              <a:rPr lang="en-US" altLang="zh-TW" dirty="0" smtClean="0"/>
              <a:t>ID</a:t>
            </a:r>
            <a:r>
              <a:rPr lang="zh-TW" altLang="en-US" dirty="0" smtClean="0"/>
              <a:t>，但給予確切人數應該可以讓</a:t>
            </a:r>
            <a:r>
              <a:rPr lang="en-US" altLang="zh-TW" dirty="0" err="1" smtClean="0"/>
              <a:t>keypoints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的穩地程度更高。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840" y="3011400"/>
            <a:ext cx="4484076" cy="355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Dtw</a:t>
            </a:r>
            <a:r>
              <a:rPr lang="en-US" altLang="zh-TW" dirty="0" smtClean="0"/>
              <a:t> </a:t>
            </a:r>
            <a:r>
              <a:rPr lang="zh-TW" altLang="en-US" dirty="0" smtClean="0"/>
              <a:t>辨別動作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肱二頭</a:t>
            </a:r>
            <a:r>
              <a:rPr lang="zh-TW" altLang="en-US" dirty="0" smtClean="0"/>
              <a:t>肌屈舉 </a:t>
            </a:r>
            <a:r>
              <a:rPr lang="en-US" altLang="zh-TW" dirty="0" smtClean="0"/>
              <a:t>ex :</a:t>
            </a:r>
            <a:r>
              <a:rPr lang="zh-TW" altLang="en-US" dirty="0" smtClean="0"/>
              <a:t>左手為例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Keyparts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左手</a:t>
            </a:r>
            <a:r>
              <a:rPr lang="en-US" altLang="zh-TW" dirty="0" smtClean="0"/>
              <a:t>similarity&gt;</a:t>
            </a:r>
            <a:r>
              <a:rPr lang="zh-TW" altLang="en-US" dirty="0" smtClean="0"/>
              <a:t>右手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 (</a:t>
            </a:r>
            <a:r>
              <a:rPr lang="zh-TW" altLang="en-US" dirty="0" smtClean="0"/>
              <a:t>左手</a:t>
            </a:r>
            <a:r>
              <a:rPr lang="en-US" altLang="zh-TW" dirty="0" smtClean="0"/>
              <a:t>similarity &gt;</a:t>
            </a:r>
            <a:r>
              <a:rPr lang="zh-TW" altLang="en-US" dirty="0" smtClean="0"/>
              <a:t> 左腳、右腳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原地站立抬膝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Keyparts</a:t>
            </a:r>
            <a:r>
              <a:rPr lang="en-US" altLang="zh-TW" dirty="0" smtClean="0"/>
              <a:t> :</a:t>
            </a:r>
            <a:r>
              <a:rPr lang="zh-TW" altLang="en-US" dirty="0" smtClean="0"/>
              <a:t>左腳、右腳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左、右手</a:t>
            </a:r>
            <a:r>
              <a:rPr lang="en-US" altLang="zh-TW" dirty="0" smtClean="0"/>
              <a:t>similarity </a:t>
            </a:r>
          </a:p>
          <a:p>
            <a:pPr lvl="1"/>
            <a:r>
              <a:rPr lang="zh-TW" altLang="en-US" dirty="0" smtClean="0"/>
              <a:t>左腳</a:t>
            </a:r>
            <a:r>
              <a:rPr lang="en-US" altLang="zh-TW" dirty="0" smtClean="0"/>
              <a:t>or</a:t>
            </a:r>
            <a:r>
              <a:rPr lang="zh-TW" altLang="en-US" dirty="0" smtClean="0"/>
              <a:t>右腳</a:t>
            </a:r>
            <a:r>
              <a:rPr lang="en-US" altLang="zh-TW" dirty="0" smtClean="0"/>
              <a:t>&gt;</a:t>
            </a:r>
            <a:r>
              <a:rPr lang="en-US" altLang="zh-TW" dirty="0" smtClean="0">
                <a:solidFill>
                  <a:srgbClr val="FF0000"/>
                </a:solidFill>
              </a:rPr>
              <a:t>0.85</a:t>
            </a:r>
          </a:p>
          <a:p>
            <a:pPr marL="457200" lvl="1" indent="0">
              <a:buNone/>
            </a:pPr>
            <a:endParaRPr lang="en-US" altLang="zh-TW" u="sng" dirty="0" smtClean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參考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 smtClean="0">
                <a:solidFill>
                  <a:srgbClr val="FF0000"/>
                </a:solidFill>
              </a:rPr>
              <a:t>70</a:t>
            </a:r>
            <a:r>
              <a:rPr lang="en-US" altLang="zh-TW" dirty="0">
                <a:solidFill>
                  <a:srgbClr val="FF0000"/>
                </a:solidFill>
              </a:rPr>
              <a:t>% </a:t>
            </a:r>
            <a:r>
              <a:rPr lang="zh-TW" altLang="en-US" dirty="0">
                <a:solidFill>
                  <a:srgbClr val="FF0000"/>
                </a:solidFill>
              </a:rPr>
              <a:t>則視為完全正確 基於 徐明睿（</a:t>
            </a:r>
            <a:r>
              <a:rPr lang="en-US" altLang="zh-TW" dirty="0">
                <a:solidFill>
                  <a:srgbClr val="FF0000"/>
                </a:solidFill>
              </a:rPr>
              <a:t>2019</a:t>
            </a:r>
            <a:r>
              <a:rPr lang="zh-TW" altLang="en-US" dirty="0">
                <a:solidFill>
                  <a:srgbClr val="FF0000"/>
                </a:solidFill>
              </a:rPr>
              <a:t>）的</a:t>
            </a:r>
            <a:r>
              <a:rPr lang="zh-TW" altLang="en-US" dirty="0" smtClean="0">
                <a:solidFill>
                  <a:srgbClr val="FF0000"/>
                </a:solidFill>
              </a:rPr>
              <a:t>論文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5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0662" y="101357"/>
            <a:ext cx="6899030" cy="56686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跟改條件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4431" y="668217"/>
            <a:ext cx="11216054" cy="60930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Tester </a:t>
            </a:r>
            <a:r>
              <a:rPr lang="zh-TW" altLang="en-US" dirty="0" smtClean="0"/>
              <a:t>與 抬膝影片比較後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keen.part</a:t>
            </a:r>
            <a:endParaRPr lang="en-US" altLang="zh-TW" dirty="0" smtClean="0"/>
          </a:p>
          <a:p>
            <a:r>
              <a:rPr lang="en-US" altLang="zh-TW" dirty="0" smtClean="0"/>
              <a:t>Tester </a:t>
            </a:r>
            <a:r>
              <a:rPr lang="zh-TW" altLang="en-US" dirty="0" smtClean="0"/>
              <a:t>與 屈舉影片比較後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hand.part</a:t>
            </a:r>
            <a:r>
              <a:rPr lang="en-US" altLang="zh-TW" dirty="0" smtClean="0"/>
              <a:t> </a:t>
            </a:r>
          </a:p>
          <a:p>
            <a:endParaRPr lang="en-US" altLang="zh-TW" dirty="0"/>
          </a:p>
          <a:p>
            <a:r>
              <a:rPr lang="en-US" altLang="zh-TW" dirty="0" smtClean="0"/>
              <a:t>If </a:t>
            </a:r>
            <a:r>
              <a:rPr lang="zh-TW" altLang="en-US" dirty="0" smtClean="0"/>
              <a:t>肱二頭肌屈舉 </a:t>
            </a:r>
            <a:r>
              <a:rPr lang="en-US" altLang="zh-TW" dirty="0" smtClean="0"/>
              <a:t>ex :</a:t>
            </a:r>
            <a:r>
              <a:rPr lang="zh-TW" altLang="en-US" dirty="0" smtClean="0"/>
              <a:t>左手為例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Keyparts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(hand.</a:t>
            </a:r>
            <a:r>
              <a:rPr lang="zh-TW" altLang="en-US" dirty="0" smtClean="0"/>
              <a:t>左手</a:t>
            </a:r>
            <a:r>
              <a:rPr lang="en-US" altLang="zh-TW" dirty="0" smtClean="0"/>
              <a:t>similarity&gt; hand.</a:t>
            </a:r>
            <a:r>
              <a:rPr lang="zh-TW" altLang="en-US" dirty="0" smtClean="0"/>
              <a:t>右手</a:t>
            </a:r>
            <a:r>
              <a:rPr lang="en-US" altLang="zh-TW" dirty="0" smtClean="0"/>
              <a:t>)</a:t>
            </a:r>
            <a:r>
              <a:rPr lang="zh-TW" altLang="en-US" dirty="0" smtClean="0"/>
              <a:t>  </a:t>
            </a:r>
            <a:r>
              <a:rPr lang="en-US" altLang="zh-TW" dirty="0" smtClean="0"/>
              <a:t>and  </a:t>
            </a:r>
          </a:p>
          <a:p>
            <a:pPr lvl="1"/>
            <a:r>
              <a:rPr lang="en-US" altLang="zh-TW" dirty="0" smtClean="0"/>
              <a:t>(hand.</a:t>
            </a:r>
            <a:r>
              <a:rPr lang="zh-TW" altLang="en-US" dirty="0" smtClean="0"/>
              <a:t>左手</a:t>
            </a:r>
            <a:r>
              <a:rPr lang="en-US" altLang="zh-TW" dirty="0" smtClean="0"/>
              <a:t>similarity &gt;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keen.part</a:t>
            </a:r>
            <a:r>
              <a:rPr lang="zh-TW" altLang="en-US" dirty="0" smtClean="0"/>
              <a:t>左腳、</a:t>
            </a:r>
            <a:r>
              <a:rPr lang="en-US" altLang="zh-TW" dirty="0" err="1" smtClean="0"/>
              <a:t>keen.part</a:t>
            </a:r>
            <a:r>
              <a:rPr lang="zh-TW" altLang="en-US" dirty="0" smtClean="0"/>
              <a:t>右腳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If </a:t>
            </a:r>
            <a:r>
              <a:rPr lang="zh-TW" altLang="en-US" dirty="0" smtClean="0"/>
              <a:t>原地站立抬膝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Keyparts</a:t>
            </a:r>
            <a:r>
              <a:rPr lang="en-US" altLang="zh-TW" dirty="0" smtClean="0"/>
              <a:t> : </a:t>
            </a:r>
            <a:r>
              <a:rPr lang="en-US" altLang="zh-TW" dirty="0" err="1" smtClean="0"/>
              <a:t>keen.part</a:t>
            </a:r>
            <a:r>
              <a:rPr lang="zh-TW" altLang="en-US" dirty="0" smtClean="0"/>
              <a:t>左腳、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keen.part</a:t>
            </a:r>
            <a:r>
              <a:rPr lang="zh-TW" altLang="en-US" dirty="0" smtClean="0"/>
              <a:t>右腳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hand.part</a:t>
            </a:r>
            <a:r>
              <a:rPr lang="zh-TW" altLang="en-US" dirty="0" smtClean="0"/>
              <a:t>左、右手</a:t>
            </a:r>
            <a:r>
              <a:rPr lang="en-US" altLang="zh-TW" dirty="0" smtClean="0"/>
              <a:t>similarity </a:t>
            </a:r>
          </a:p>
          <a:p>
            <a:pPr lvl="1"/>
            <a:r>
              <a:rPr lang="en-US" altLang="zh-TW" dirty="0" err="1" smtClean="0"/>
              <a:t>keen.part</a:t>
            </a:r>
            <a:r>
              <a:rPr lang="zh-TW" altLang="en-US" dirty="0" smtClean="0"/>
              <a:t>左腳</a:t>
            </a:r>
            <a:r>
              <a:rPr lang="en-US" altLang="zh-TW" dirty="0" smtClean="0"/>
              <a:t>or </a:t>
            </a:r>
            <a:r>
              <a:rPr lang="en-US" altLang="zh-TW" dirty="0" err="1" smtClean="0"/>
              <a:t>keen.part</a:t>
            </a:r>
            <a:r>
              <a:rPr lang="zh-TW" altLang="en-US" dirty="0" smtClean="0"/>
              <a:t>右腳</a:t>
            </a:r>
            <a:r>
              <a:rPr lang="en-US" altLang="zh-TW" dirty="0" smtClean="0"/>
              <a:t>&gt;</a:t>
            </a:r>
            <a:r>
              <a:rPr lang="en-US" altLang="zh-TW" dirty="0" smtClean="0">
                <a:solidFill>
                  <a:srgbClr val="FF0000"/>
                </a:solidFill>
              </a:rPr>
              <a:t>0.85(</a:t>
            </a:r>
            <a:r>
              <a:rPr lang="zh-TW" altLang="en-US" dirty="0" smtClean="0">
                <a:solidFill>
                  <a:srgbClr val="FF0000"/>
                </a:solidFill>
              </a:rPr>
              <a:t>不確定是否要用此值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i="1" dirty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: </a:t>
            </a:r>
            <a:r>
              <a:rPr lang="en-US" altLang="zh-TW" dirty="0" err="1" smtClean="0">
                <a:solidFill>
                  <a:srgbClr val="FF0000"/>
                </a:solidFill>
              </a:rPr>
              <a:t>keen.part</a:t>
            </a:r>
            <a:r>
              <a:rPr lang="zh-TW" altLang="en-US" dirty="0" smtClean="0">
                <a:solidFill>
                  <a:srgbClr val="00B0F0"/>
                </a:solidFill>
              </a:rPr>
              <a:t>左腳、</a:t>
            </a:r>
            <a:r>
              <a:rPr lang="en-US" altLang="zh-TW" dirty="0" smtClean="0">
                <a:solidFill>
                  <a:srgbClr val="00B0F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keen.part</a:t>
            </a:r>
            <a:r>
              <a:rPr lang="zh-TW" altLang="en-US" dirty="0" smtClean="0">
                <a:solidFill>
                  <a:srgbClr val="00B0F0"/>
                </a:solidFill>
              </a:rPr>
              <a:t>右腳</a:t>
            </a:r>
            <a:r>
              <a:rPr lang="en-US" altLang="zh-TW" dirty="0" smtClean="0">
                <a:solidFill>
                  <a:srgbClr val="00B0F0"/>
                </a:solidFill>
              </a:rPr>
              <a:t>&gt; </a:t>
            </a:r>
            <a:r>
              <a:rPr lang="en-US" altLang="zh-TW" dirty="0" err="1" smtClean="0">
                <a:solidFill>
                  <a:srgbClr val="FF0000"/>
                </a:solidFill>
              </a:rPr>
              <a:t>keen.part</a:t>
            </a:r>
            <a:r>
              <a:rPr lang="zh-TW" altLang="en-US" dirty="0" smtClean="0">
                <a:solidFill>
                  <a:srgbClr val="00B0F0"/>
                </a:solidFill>
              </a:rPr>
              <a:t>左、右手</a:t>
            </a:r>
            <a:r>
              <a:rPr lang="en-US" altLang="zh-TW" dirty="0" smtClean="0">
                <a:solidFill>
                  <a:srgbClr val="00B0F0"/>
                </a:solidFill>
              </a:rPr>
              <a:t>similarity </a:t>
            </a:r>
          </a:p>
          <a:p>
            <a:pPr marL="228600" lvl="1">
              <a:spcBef>
                <a:spcPts val="1000"/>
              </a:spcBef>
            </a:pPr>
            <a:r>
              <a:rPr lang="zh-TW" altLang="en-US" dirty="0" smtClean="0">
                <a:solidFill>
                  <a:srgbClr val="00B0F0"/>
                </a:solidFill>
              </a:rPr>
              <a:t>因為 </a:t>
            </a:r>
            <a:r>
              <a:rPr lang="zh-TW" altLang="en-US" dirty="0" smtClean="0">
                <a:solidFill>
                  <a:srgbClr val="FF0000"/>
                </a:solidFill>
              </a:rPr>
              <a:t>抬腳的擺手 </a:t>
            </a:r>
            <a:r>
              <a:rPr lang="zh-TW" altLang="en-US" dirty="0" smtClean="0">
                <a:solidFill>
                  <a:srgbClr val="00B0F0"/>
                </a:solidFill>
              </a:rPr>
              <a:t>可能會與</a:t>
            </a:r>
            <a:r>
              <a:rPr lang="zh-TW" altLang="en-US" dirty="0" smtClean="0">
                <a:solidFill>
                  <a:srgbClr val="FF0000"/>
                </a:solidFill>
              </a:rPr>
              <a:t>屈舉的手部 </a:t>
            </a:r>
            <a:r>
              <a:rPr lang="zh-TW" altLang="en-US" dirty="0" smtClean="0">
                <a:solidFill>
                  <a:srgbClr val="00B0F0"/>
                </a:solidFill>
              </a:rPr>
              <a:t>相似度高，會有</a:t>
            </a:r>
            <a:r>
              <a:rPr lang="zh-TW" altLang="en-US" sz="3000" b="1" dirty="0" smtClean="0">
                <a:solidFill>
                  <a:srgbClr val="00B050"/>
                </a:solidFill>
              </a:rPr>
              <a:t>混淆產生</a:t>
            </a:r>
            <a:endParaRPr lang="en-US" altLang="zh-TW" sz="30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	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120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3070" y="266513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6530" y="1322052"/>
            <a:ext cx="10515600" cy="4351338"/>
          </a:xfrm>
        </p:spPr>
        <p:txBody>
          <a:bodyPr/>
          <a:lstStyle/>
          <a:p>
            <a:r>
              <a:rPr lang="zh-TW" altLang="en-US" dirty="0"/>
              <a:t>透過</a:t>
            </a:r>
            <a:r>
              <a:rPr lang="zh-TW" altLang="en-US" dirty="0" smtClean="0"/>
              <a:t>上一頁的條件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出現 </a:t>
            </a:r>
            <a:r>
              <a:rPr lang="zh-TW" altLang="en-US" dirty="0" smtClean="0">
                <a:solidFill>
                  <a:srgbClr val="FF0000"/>
                </a:solidFill>
              </a:rPr>
              <a:t>非抬膝 </a:t>
            </a:r>
            <a:r>
              <a:rPr lang="zh-TW" altLang="en-US" dirty="0" smtClean="0"/>
              <a:t>與 </a:t>
            </a:r>
            <a:r>
              <a:rPr lang="zh-TW" altLang="en-US" dirty="0" smtClean="0">
                <a:solidFill>
                  <a:srgbClr val="FF0000"/>
                </a:solidFill>
              </a:rPr>
              <a:t>非屈舉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實際上是</a:t>
            </a:r>
            <a:r>
              <a:rPr lang="zh-TW" altLang="en-US" dirty="0" smtClean="0">
                <a:solidFill>
                  <a:srgbClr val="FF0000"/>
                </a:solidFill>
              </a:rPr>
              <a:t>屈舉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右手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97706" y="954015"/>
            <a:ext cx="761120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Raise L</a:t>
            </a:r>
            <a:r>
              <a:rPr lang="zh-TW" altLang="en-US" sz="3600" dirty="0" smtClean="0">
                <a:solidFill>
                  <a:srgbClr val="FF0000"/>
                </a:solidFill>
              </a:rPr>
              <a:t>eft arm</a:t>
            </a:r>
            <a:endParaRPr lang="en-US" altLang="zh-TW" sz="3600" dirty="0" smtClean="0">
              <a:solidFill>
                <a:srgbClr val="FF0000"/>
              </a:solidFill>
            </a:endParaRPr>
          </a:p>
          <a:p>
            <a:r>
              <a:rPr lang="zh-TW" altLang="en-US" sz="2000" dirty="0" smtClean="0"/>
              <a:t>{&lt;Part.LEFT_SHOULDER: 1&gt;: 0.289463113256613, </a:t>
            </a:r>
            <a:endParaRPr lang="en-US" altLang="zh-TW" sz="2000" dirty="0" smtClean="0"/>
          </a:p>
          <a:p>
            <a:r>
              <a:rPr lang="zh-TW" altLang="en-US" sz="2000" dirty="0" smtClean="0"/>
              <a:t>&lt;Part.RIGHT_SHOULDER: 2&gt;: 0.3261056839666501, </a:t>
            </a:r>
            <a:endParaRPr lang="en-US" altLang="zh-TW" sz="2000" dirty="0" smtClean="0"/>
          </a:p>
          <a:p>
            <a:r>
              <a:rPr lang="zh-TW" altLang="en-US" sz="2000" dirty="0" smtClean="0"/>
              <a:t>&lt;Part.LEFT_ARM: 3&gt;: </a:t>
            </a:r>
            <a:r>
              <a:rPr lang="zh-TW" altLang="en-US" sz="2000" dirty="0" smtClean="0">
                <a:solidFill>
                  <a:srgbClr val="FF0000"/>
                </a:solidFill>
              </a:rPr>
              <a:t>0.5133303852991318, 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zh-TW" altLang="en-US" sz="2000" dirty="0" smtClean="0"/>
              <a:t>&lt;Part.RIGHT_ARM: 4&gt;: </a:t>
            </a:r>
            <a:r>
              <a:rPr lang="zh-TW" altLang="en-US" sz="2000" dirty="0" smtClean="0">
                <a:solidFill>
                  <a:srgbClr val="FF0000"/>
                </a:solidFill>
              </a:rPr>
              <a:t>0.4432664468910581</a:t>
            </a:r>
            <a:r>
              <a:rPr lang="zh-TW" altLang="en-US" sz="2000" dirty="0" smtClean="0"/>
              <a:t>,</a:t>
            </a:r>
            <a:endParaRPr lang="en-US" altLang="zh-TW" sz="2000" dirty="0" smtClean="0"/>
          </a:p>
          <a:p>
            <a:r>
              <a:rPr lang="zh-TW" altLang="en-US" sz="2000" dirty="0" smtClean="0"/>
              <a:t> &lt;Part.LEFT_LEG: 5&gt;: 0.7839316700184935, </a:t>
            </a:r>
            <a:endParaRPr lang="en-US" altLang="zh-TW" sz="2000" dirty="0" smtClean="0"/>
          </a:p>
          <a:p>
            <a:r>
              <a:rPr lang="zh-TW" altLang="en-US" sz="2000" dirty="0" smtClean="0"/>
              <a:t>&lt;Part.RIGHT_LEG: 6&gt;: 0.8448354986079463</a:t>
            </a:r>
            <a:endParaRPr lang="en-US" altLang="zh-TW" sz="2000" dirty="0" smtClean="0"/>
          </a:p>
          <a:p>
            <a:r>
              <a:rPr lang="zh-TW" altLang="en-US" sz="2000" dirty="0" smtClean="0"/>
              <a:t>, </a:t>
            </a:r>
            <a:endParaRPr lang="en-US" altLang="zh-TW" sz="2000" dirty="0" smtClean="0"/>
          </a:p>
          <a:p>
            <a:r>
              <a:rPr lang="en-US" altLang="zh-TW" sz="3600" dirty="0" smtClean="0">
                <a:solidFill>
                  <a:srgbClr val="00B050"/>
                </a:solidFill>
              </a:rPr>
              <a:t>Raise R</a:t>
            </a:r>
            <a:r>
              <a:rPr lang="zh-TW" altLang="en-US" sz="3600" dirty="0" smtClean="0">
                <a:solidFill>
                  <a:srgbClr val="00B050"/>
                </a:solidFill>
              </a:rPr>
              <a:t>ight arm</a:t>
            </a:r>
          </a:p>
          <a:p>
            <a:r>
              <a:rPr lang="zh-TW" altLang="en-US" sz="2000" dirty="0" smtClean="0"/>
              <a:t>{&lt;Part.LEFT_SHOULDER: 1&gt;:   0.7668317964964138, </a:t>
            </a:r>
            <a:endParaRPr lang="en-US" altLang="zh-TW" sz="2000" dirty="0" smtClean="0"/>
          </a:p>
          <a:p>
            <a:r>
              <a:rPr lang="zh-TW" altLang="en-US" sz="2000" dirty="0" smtClean="0"/>
              <a:t>&lt;Part.RIGHT_SHOULDER: 2&gt;: 0.7512645648140177,</a:t>
            </a:r>
            <a:endParaRPr lang="en-US" altLang="zh-TW" sz="2000" dirty="0" smtClean="0"/>
          </a:p>
          <a:p>
            <a:r>
              <a:rPr lang="zh-TW" altLang="en-US" sz="2000" dirty="0" smtClean="0">
                <a:solidFill>
                  <a:srgbClr val="FF0000"/>
                </a:solidFill>
              </a:rPr>
              <a:t> </a:t>
            </a:r>
            <a:r>
              <a:rPr lang="zh-TW" altLang="en-US" sz="2000" dirty="0" smtClean="0"/>
              <a:t>&lt;Part.LEFT_ARM: 3&gt;:              </a:t>
            </a:r>
            <a:r>
              <a:rPr lang="zh-TW" altLang="en-US" sz="2000" dirty="0" smtClean="0">
                <a:solidFill>
                  <a:srgbClr val="FF0000"/>
                </a:solidFill>
              </a:rPr>
              <a:t>0.847543451664373,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zh-TW" altLang="en-US" sz="2000" dirty="0" smtClean="0"/>
              <a:t> &lt;Part.RIGHT_ARM: 4&gt;:           </a:t>
            </a:r>
            <a:r>
              <a:rPr lang="zh-TW" altLang="en-US" sz="2000" dirty="0" smtClean="0">
                <a:solidFill>
                  <a:srgbClr val="FF0000"/>
                </a:solidFill>
              </a:rPr>
              <a:t>0.765964895148378, 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zh-TW" altLang="en-US" sz="2000" dirty="0" smtClean="0"/>
              <a:t>&lt;Part.LEFT_LEG: 5&gt;:                0.8092353833353754, </a:t>
            </a:r>
            <a:endParaRPr lang="en-US" altLang="zh-TW" sz="2000" dirty="0" smtClean="0"/>
          </a:p>
          <a:p>
            <a:r>
              <a:rPr lang="zh-TW" altLang="en-US" sz="2000" dirty="0" smtClean="0"/>
              <a:t>&lt;Part.RIGHT_LEG: 6&gt;:             0.8635988256976215, </a:t>
            </a:r>
            <a:endParaRPr lang="en-US" altLang="zh-TW" sz="2000" dirty="0" smtClean="0"/>
          </a:p>
        </p:txBody>
      </p:sp>
      <p:sp>
        <p:nvSpPr>
          <p:cNvPr id="5" name="矩形 4"/>
          <p:cNvSpPr/>
          <p:nvPr/>
        </p:nvSpPr>
        <p:spPr>
          <a:xfrm>
            <a:off x="699247" y="3293117"/>
            <a:ext cx="51547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Raise leg</a:t>
            </a:r>
          </a:p>
          <a:p>
            <a:r>
              <a:rPr lang="zh-TW" altLang="en-US" dirty="0" smtClean="0"/>
              <a:t>&lt;Part.LEFT_SHOULDER: 1&gt;: 0.8917611410981021, </a:t>
            </a:r>
            <a:endParaRPr lang="en-US" altLang="zh-TW" dirty="0" smtClean="0"/>
          </a:p>
          <a:p>
            <a:r>
              <a:rPr lang="zh-TW" altLang="en-US" dirty="0" smtClean="0"/>
              <a:t>&lt;Part.RIGHT_SHOULDER: 2&gt;: 0.7412707534944626, </a:t>
            </a:r>
            <a:endParaRPr lang="en-US" altLang="zh-TW" dirty="0" smtClean="0"/>
          </a:p>
          <a:p>
            <a:r>
              <a:rPr lang="zh-TW" altLang="en-US" dirty="0" smtClean="0"/>
              <a:t>&lt;Part.LEFT_ARM: 3&gt;: </a:t>
            </a:r>
            <a:r>
              <a:rPr lang="zh-TW" altLang="en-US" dirty="0" smtClean="0">
                <a:solidFill>
                  <a:srgbClr val="FF0000"/>
                </a:solidFill>
              </a:rPr>
              <a:t>0.9094958312177199,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&lt;Part.RIGHT_ARM: 4&gt;: 0.7068781288615638, </a:t>
            </a:r>
            <a:endParaRPr lang="en-US" altLang="zh-TW" dirty="0" smtClean="0"/>
          </a:p>
          <a:p>
            <a:r>
              <a:rPr lang="zh-TW" altLang="en-US" dirty="0" smtClean="0"/>
              <a:t>&lt;Part.LEFT_LEG: 5&gt;</a:t>
            </a:r>
            <a:r>
              <a:rPr lang="zh-TW" altLang="en-US" dirty="0" smtClean="0">
                <a:solidFill>
                  <a:srgbClr val="0070C0"/>
                </a:solidFill>
              </a:rPr>
              <a:t>: 0.8768726310754413</a:t>
            </a:r>
            <a:r>
              <a:rPr lang="zh-TW" altLang="en-US" dirty="0" smtClean="0"/>
              <a:t>, </a:t>
            </a:r>
            <a:endParaRPr lang="en-US" altLang="zh-TW" dirty="0" smtClean="0"/>
          </a:p>
          <a:p>
            <a:r>
              <a:rPr lang="zh-TW" altLang="en-US" dirty="0" smtClean="0"/>
              <a:t>&lt;Part.RIGHT_LEG: 6&gt;: </a:t>
            </a:r>
            <a:r>
              <a:rPr lang="zh-TW" altLang="en-US" dirty="0" smtClean="0">
                <a:solidFill>
                  <a:srgbClr val="0070C0"/>
                </a:solidFill>
              </a:rPr>
              <a:t>0.8042981302183427</a:t>
            </a:r>
            <a:r>
              <a:rPr lang="zh-TW" altLang="en-US" dirty="0" smtClean="0"/>
              <a:t>,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5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之後進度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繳交 </a:t>
            </a:r>
            <a:r>
              <a:rPr lang="zh-TW" altLang="en-US" dirty="0"/>
              <a:t>旗艦</a:t>
            </a:r>
            <a:r>
              <a:rPr lang="zh-TW" altLang="en-US" dirty="0" smtClean="0"/>
              <a:t>計畫 文件</a:t>
            </a:r>
            <a:r>
              <a:rPr lang="en-US" altLang="zh-TW" dirty="0" smtClean="0"/>
              <a:t>3/22</a:t>
            </a:r>
            <a:r>
              <a:rPr lang="zh-TW" altLang="en-US" dirty="0" smtClean="0"/>
              <a:t> 前，周五寄給老師</a:t>
            </a:r>
            <a:endParaRPr lang="en-US" altLang="zh-TW" dirty="0" smtClean="0"/>
          </a:p>
          <a:p>
            <a:r>
              <a:rPr lang="zh-TW" altLang="en-US" dirty="0" smtClean="0"/>
              <a:t>測試更改後條件的動作辨別</a:t>
            </a:r>
            <a:endParaRPr lang="en-US" altLang="zh-TW" dirty="0" smtClean="0"/>
          </a:p>
          <a:p>
            <a:r>
              <a:rPr lang="en-US" altLang="zh-TW" dirty="0" smtClean="0"/>
              <a:t>Count info position </a:t>
            </a:r>
            <a:r>
              <a:rPr lang="zh-TW" altLang="en-US" dirty="0" smtClean="0"/>
              <a:t>調整至</a:t>
            </a:r>
            <a:r>
              <a:rPr lang="en-US" altLang="zh-TW" dirty="0" smtClean="0"/>
              <a:t>tester head </a:t>
            </a:r>
            <a:r>
              <a:rPr lang="zh-TW" altLang="en-US" dirty="0" smtClean="0"/>
              <a:t>附近</a:t>
            </a:r>
            <a:endParaRPr lang="en-US" altLang="zh-TW" dirty="0" smtClean="0"/>
          </a:p>
          <a:p>
            <a:r>
              <a:rPr lang="en-US" altLang="zh-TW" dirty="0" err="1" smtClean="0"/>
              <a:t>Keypoints</a:t>
            </a:r>
            <a:r>
              <a:rPr lang="en-US" altLang="zh-TW" dirty="0" smtClean="0"/>
              <a:t>: </a:t>
            </a:r>
            <a:r>
              <a:rPr lang="zh-TW" altLang="en-US" dirty="0" smtClean="0"/>
              <a:t>為</a:t>
            </a:r>
            <a:r>
              <a:rPr lang="en-US" altLang="zh-TW" dirty="0" smtClean="0"/>
              <a:t>(0,0)</a:t>
            </a:r>
            <a:r>
              <a:rPr lang="zh-TW" altLang="en-US" dirty="0" smtClean="0"/>
              <a:t>時</a:t>
            </a:r>
            <a:r>
              <a:rPr lang="zh-TW" altLang="en-US" dirty="0"/>
              <a:t>用</a:t>
            </a:r>
            <a:r>
              <a:rPr lang="zh-TW" altLang="en-US" dirty="0" smtClean="0">
                <a:solidFill>
                  <a:srgbClr val="FF0000"/>
                </a:solidFill>
              </a:rPr>
              <a:t>前</a:t>
            </a:r>
            <a:r>
              <a:rPr lang="en-US" altLang="zh-TW" dirty="0" smtClean="0">
                <a:solidFill>
                  <a:srgbClr val="FF0000"/>
                </a:solidFill>
              </a:rPr>
              <a:t>frame</a:t>
            </a:r>
            <a:r>
              <a:rPr lang="zh-TW" altLang="en-US" dirty="0" smtClean="0"/>
              <a:t>補足。</a:t>
            </a:r>
            <a:r>
              <a:rPr lang="zh-TW" altLang="en-US" dirty="0"/>
              <a:t>或是用</a:t>
            </a:r>
            <a:r>
              <a:rPr lang="zh-TW" altLang="en-US" dirty="0">
                <a:solidFill>
                  <a:srgbClr val="FF0000"/>
                </a:solidFill>
              </a:rPr>
              <a:t>內</a:t>
            </a:r>
            <a:r>
              <a:rPr lang="zh-TW" altLang="en-US" dirty="0" smtClean="0">
                <a:solidFill>
                  <a:srgbClr val="FF0000"/>
                </a:solidFill>
              </a:rPr>
              <a:t>插</a:t>
            </a:r>
            <a:r>
              <a:rPr lang="zh-TW" altLang="en-US" dirty="0" smtClean="0"/>
              <a:t>法</a:t>
            </a:r>
            <a:r>
              <a:rPr lang="zh-TW" altLang="en-US" dirty="0"/>
              <a:t>補足</a:t>
            </a:r>
            <a:r>
              <a:rPr lang="en-US" altLang="zh-TW" dirty="0" smtClean="0"/>
              <a:t> 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7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先搞</a:t>
            </a:r>
            <a:r>
              <a:rPr lang="zh-TW" altLang="en-US" dirty="0" smtClean="0"/>
              <a:t>清楚，</a:t>
            </a:r>
            <a:r>
              <a:rPr lang="en-US" altLang="zh-TW" dirty="0" err="1" smtClean="0"/>
              <a:t>fastDtw</a:t>
            </a:r>
            <a:r>
              <a:rPr lang="en-US" altLang="zh-TW" dirty="0" smtClean="0"/>
              <a:t> library </a:t>
            </a:r>
            <a:r>
              <a:rPr lang="zh-TW" altLang="en-US" dirty="0" smtClean="0"/>
              <a:t>發生了甚麼事情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測試序列的問題，</a:t>
            </a:r>
            <a:r>
              <a:rPr lang="en-US" altLang="zh-TW" dirty="0" smtClean="0"/>
              <a:t>(</a:t>
            </a:r>
            <a:r>
              <a:rPr lang="zh-TW" altLang="en-US" dirty="0" smtClean="0"/>
              <a:t>懷疑</a:t>
            </a:r>
            <a:r>
              <a:rPr lang="en-US" altLang="zh-TW" dirty="0" smtClean="0"/>
              <a:t>:1part:</a:t>
            </a:r>
            <a:r>
              <a:rPr lang="zh-TW" altLang="en-US" dirty="0" smtClean="0"/>
              <a:t>兩個角度，會讓他有問題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關節的部分</a:t>
            </a:r>
            <a:r>
              <a:rPr lang="zh-TW" altLang="en-US" dirty="0" smtClean="0">
                <a:solidFill>
                  <a:srgbClr val="00B050"/>
                </a:solidFill>
              </a:rPr>
              <a:t>之後</a:t>
            </a:r>
            <a:r>
              <a:rPr lang="zh-TW" altLang="en-US" dirty="0" smtClean="0"/>
              <a:t>可以把有活動與非活動的關節考慮進去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182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572</Words>
  <Application>Microsoft Office PowerPoint</Application>
  <PresentationFormat>寬螢幕</PresentationFormat>
  <Paragraphs>77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Flagship project  </vt:lpstr>
      <vt:lpstr>Out line </vt:lpstr>
      <vt:lpstr>問題</vt:lpstr>
      <vt:lpstr>Dtw 辨別動作</vt:lpstr>
      <vt:lpstr>跟改條件</vt:lpstr>
      <vt:lpstr>問題</vt:lpstr>
      <vt:lpstr>之後進度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Flagship project  </dc:title>
  <dc:creator>Windows 使用者</dc:creator>
  <cp:lastModifiedBy>林紀揚</cp:lastModifiedBy>
  <cp:revision>23</cp:revision>
  <dcterms:created xsi:type="dcterms:W3CDTF">2021-03-18T02:20:41Z</dcterms:created>
  <dcterms:modified xsi:type="dcterms:W3CDTF">2021-03-18T06:43:05Z</dcterms:modified>
</cp:coreProperties>
</file>