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2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8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6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7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E653-47EA-4957-B61B-786912F2D0D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21223"/>
              </p:ext>
            </p:extLst>
          </p:nvPr>
        </p:nvGraphicFramePr>
        <p:xfrm>
          <a:off x="1784808" y="2098525"/>
          <a:ext cx="489051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18">
                  <a:extLst>
                    <a:ext uri="{9D8B030D-6E8A-4147-A177-3AD203B41FA5}">
                      <a16:colId xmlns:a16="http://schemas.microsoft.com/office/drawing/2014/main" val="3726233338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572158036"/>
                    </a:ext>
                  </a:extLst>
                </a:gridCol>
                <a:gridCol w="1205929">
                  <a:extLst>
                    <a:ext uri="{9D8B030D-6E8A-4147-A177-3AD203B41FA5}">
                      <a16:colId xmlns:a16="http://schemas.microsoft.com/office/drawing/2014/main" val="2633286559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456652326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科目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AvgPixel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Value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Totalred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err="1" smtClean="0"/>
                        <a:t>AreaValue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Totalwhite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err="1" smtClean="0"/>
                        <a:t>AreaValue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7885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自然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210.6011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2508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自然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P2</a:t>
                      </a:r>
                      <a:endParaRPr lang="zh-TW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210.6432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207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1011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自然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P3</a:t>
                      </a:r>
                      <a:endParaRPr lang="zh-TW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211.2133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219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214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97846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自然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P4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210.929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209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4231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社會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211.1771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3579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社會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P2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211.8106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5636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社會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P3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213.3446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209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224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06025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社會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P4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211.9336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219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214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2436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68154"/>
              </p:ext>
            </p:extLst>
          </p:nvPr>
        </p:nvGraphicFramePr>
        <p:xfrm>
          <a:off x="6675325" y="2098525"/>
          <a:ext cx="3543999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3691406265"/>
                    </a:ext>
                  </a:extLst>
                </a:gridCol>
                <a:gridCol w="1205929">
                  <a:extLst>
                    <a:ext uri="{9D8B030D-6E8A-4147-A177-3AD203B41FA5}">
                      <a16:colId xmlns:a16="http://schemas.microsoft.com/office/drawing/2014/main" val="2241544639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889512963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AvgPixel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Value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Totalred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err="1" smtClean="0"/>
                        <a:t>AreaValue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Totalwhite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err="1" smtClean="0"/>
                        <a:t>AreaValue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47026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211.446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56813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212.4698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181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9721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213.4886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186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33404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212.0697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179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1666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212.0471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169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178</a:t>
                      </a:r>
                      <a:endParaRPr lang="zh-TW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8962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213.466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164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183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81502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213.9002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49056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212.1594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73647"/>
                  </a:ext>
                </a:extLst>
              </a:tr>
            </a:tbl>
          </a:graphicData>
        </a:graphic>
      </p:graphicFrame>
      <p:sp>
        <p:nvSpPr>
          <p:cNvPr id="9" name="內容版面配置區 2"/>
          <p:cNvSpPr txBox="1">
            <a:spLocks/>
          </p:cNvSpPr>
          <p:nvPr/>
        </p:nvSpPr>
        <p:spPr>
          <a:xfrm>
            <a:off x="778574" y="426794"/>
            <a:ext cx="6412801" cy="47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閾值</a:t>
            </a:r>
            <a:r>
              <a:rPr lang="en-US" altLang="zh-TW" dirty="0" smtClean="0"/>
              <a:t>225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2855238" y="1479482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769201" y="1516361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47324" y="1550186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長*寬 </a:t>
            </a:r>
            <a:r>
              <a:rPr lang="en-US" altLang="zh-TW" dirty="0" smtClean="0"/>
              <a:t>29</a:t>
            </a:r>
            <a:r>
              <a:rPr lang="zh-TW" altLang="en-US" dirty="0"/>
              <a:t>*</a:t>
            </a:r>
            <a:r>
              <a:rPr lang="en-US" altLang="zh-TW" dirty="0"/>
              <a:t>12=348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60878" y="1585898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長*寬 </a:t>
            </a:r>
            <a:r>
              <a:rPr lang="en-US" altLang="zh-TW" dirty="0"/>
              <a:t>31</a:t>
            </a:r>
            <a:r>
              <a:rPr lang="zh-TW" altLang="en-US" dirty="0"/>
              <a:t>*</a:t>
            </a:r>
            <a:r>
              <a:rPr lang="en-US" altLang="zh-TW" dirty="0"/>
              <a:t>14=434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5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4" y="549438"/>
            <a:ext cx="5652548" cy="16794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2770" y="96979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社會 0169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_第14題_選項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69" y="3038532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0169_第18題_選項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4" y="3824879"/>
            <a:ext cx="5697888" cy="16852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900" y="549438"/>
            <a:ext cx="6042100" cy="168081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899" y="3824879"/>
            <a:ext cx="6029006" cy="16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0" y="573316"/>
            <a:ext cx="5787531" cy="17222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2769" y="89985"/>
            <a:ext cx="215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0169_第30題_選項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0" y="3509505"/>
            <a:ext cx="5787531" cy="16092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2769" y="2881514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0247_第5題_選項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49" y="573316"/>
            <a:ext cx="5841737" cy="172221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48" y="3425130"/>
            <a:ext cx="5841737" cy="17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146</Words>
  <Application>Microsoft Office PowerPoint</Application>
  <PresentationFormat>寬螢幕</PresentationFormat>
  <Paragraphs>73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koube0131@gmail.com</dc:creator>
  <cp:lastModifiedBy>yitzu</cp:lastModifiedBy>
  <cp:revision>65</cp:revision>
  <dcterms:created xsi:type="dcterms:W3CDTF">2020-09-09T15:26:14Z</dcterms:created>
  <dcterms:modified xsi:type="dcterms:W3CDTF">2020-10-29T05:10:47Z</dcterms:modified>
</cp:coreProperties>
</file>