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4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4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3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0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90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03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1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8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61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35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B35C-ADE9-4D3C-8BA1-16CA90D6AE8A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8F74-281B-4851-A1B5-0DBF6BC3F7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52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影片壓縮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&gt;&gt;</a:t>
            </a:r>
            <a:r>
              <a:rPr lang="zh-TW" altLang="en-US" dirty="0" smtClean="0">
                <a:solidFill>
                  <a:srgbClr val="FF0000"/>
                </a:solidFill>
              </a:rPr>
              <a:t>完成，比原始檔案更大一點點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影片高寬偵測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問題發現</a:t>
            </a:r>
            <a:endParaRPr lang="en-US" altLang="zh-TW" dirty="0" smtClean="0"/>
          </a:p>
          <a:p>
            <a:r>
              <a:rPr lang="zh-TW" altLang="en-US" dirty="0" smtClean="0"/>
              <a:t>影片偵數偵測</a:t>
            </a:r>
            <a:r>
              <a:rPr lang="en-US" altLang="zh-TW" dirty="0" smtClean="0"/>
              <a:t>&gt;&gt;</a:t>
            </a:r>
          </a:p>
          <a:p>
            <a:r>
              <a:rPr lang="zh-TW" altLang="en-US" dirty="0" smtClean="0"/>
              <a:t>正面抬腳計算法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兩點距離計算法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未完成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動作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</a:t>
            </a:r>
            <a:r>
              <a:rPr lang="zh-TW" altLang="en-US" dirty="0" smtClean="0"/>
              <a:t>繞物行走</a:t>
            </a:r>
            <a:r>
              <a:rPr lang="en-US" altLang="zh-TW" dirty="0" smtClean="0"/>
              <a:t>)&gt;&gt;(</a:t>
            </a:r>
            <a:r>
              <a:rPr lang="zh-TW" altLang="en-US" dirty="0" smtClean="0"/>
              <a:t>未完成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成績比例換算</a:t>
            </a:r>
            <a:r>
              <a:rPr lang="en-US" altLang="zh-TW" dirty="0" smtClean="0"/>
              <a:t>&gt;&gt;(</a:t>
            </a:r>
            <a:r>
              <a:rPr lang="zh-TW" altLang="en-US" dirty="0" smtClean="0"/>
              <a:t>未完成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74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影片壓縮編碼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599127"/>
            <a:ext cx="3686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輸出影片大小過大，大概放大</a:t>
            </a:r>
            <a:r>
              <a:rPr lang="en-US" altLang="zh-TW" dirty="0" smtClean="0"/>
              <a:t>6</a:t>
            </a:r>
            <a:r>
              <a:rPr lang="zh-TW" altLang="en-US" dirty="0" smtClean="0"/>
              <a:t>倍（原：</a:t>
            </a:r>
            <a:r>
              <a:rPr lang="en-US" altLang="zh-TW" dirty="0" smtClean="0"/>
              <a:t>150MB</a:t>
            </a:r>
            <a:r>
              <a:rPr lang="zh-TW" altLang="en-US" dirty="0" smtClean="0"/>
              <a:t>　→　輸出：</a:t>
            </a:r>
            <a:r>
              <a:rPr lang="en-US" altLang="zh-TW" dirty="0" smtClean="0"/>
              <a:t>900MB</a:t>
            </a:r>
            <a:r>
              <a:rPr lang="zh-TW" altLang="en-US" dirty="0" smtClean="0"/>
              <a:t>）</a:t>
            </a:r>
            <a:endParaRPr lang="en-US" altLang="zh-TW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8" y="2245458"/>
            <a:ext cx="6207607" cy="435133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08" y="418592"/>
            <a:ext cx="2638793" cy="1714739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85" y="1128683"/>
            <a:ext cx="3915321" cy="546811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7041830" y="3387602"/>
            <a:ext cx="823427" cy="756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485113" y="3282118"/>
            <a:ext cx="756139" cy="574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73244" y="3962809"/>
            <a:ext cx="756139" cy="574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334037" y="3962809"/>
            <a:ext cx="756139" cy="574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19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影片高寬偵測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7" y="1505586"/>
            <a:ext cx="11063583" cy="3778590"/>
          </a:xfrm>
        </p:spPr>
      </p:pic>
      <p:sp>
        <p:nvSpPr>
          <p:cNvPr id="5" name="框架 4"/>
          <p:cNvSpPr/>
          <p:nvPr/>
        </p:nvSpPr>
        <p:spPr>
          <a:xfrm>
            <a:off x="5946529" y="1547445"/>
            <a:ext cx="1966547" cy="3736731"/>
          </a:xfrm>
          <a:prstGeom prst="frame">
            <a:avLst>
              <a:gd name="adj1" fmla="val 31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00200" y="562707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雖然能直立播放，但影像高寬不變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5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906" y="392597"/>
            <a:ext cx="10515600" cy="884843"/>
          </a:xfrm>
        </p:spPr>
        <p:txBody>
          <a:bodyPr/>
          <a:lstStyle/>
          <a:p>
            <a:r>
              <a:rPr lang="zh-TW" altLang="en-US" dirty="0" smtClean="0"/>
              <a:t>正面抬腳計算法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90" y="1628815"/>
            <a:ext cx="3185193" cy="4542264"/>
          </a:xfrm>
          <a:prstGeom prst="rect">
            <a:avLst/>
          </a:prstGeom>
        </p:spPr>
      </p:pic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125" y="2101362"/>
            <a:ext cx="3191320" cy="4069717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9" y="1690688"/>
            <a:ext cx="3420626" cy="4480391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5472899" y="2226459"/>
            <a:ext cx="254977" cy="263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47600" y="3553536"/>
            <a:ext cx="254977" cy="263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805355" y="2752482"/>
            <a:ext cx="254977" cy="263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805355" y="2296471"/>
            <a:ext cx="254977" cy="263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680784" y="3273440"/>
            <a:ext cx="254977" cy="2645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606907" y="2876270"/>
            <a:ext cx="254977" cy="2645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351930" y="4009338"/>
            <a:ext cx="254977" cy="2645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512621" y="4817227"/>
            <a:ext cx="254977" cy="263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932843" y="3685421"/>
            <a:ext cx="254977" cy="263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>
            <a:stCxn id="11" idx="4"/>
            <a:endCxn id="9" idx="0"/>
          </p:cNvCxnSpPr>
          <p:nvPr/>
        </p:nvCxnSpPr>
        <p:spPr>
          <a:xfrm>
            <a:off x="1932844" y="2560240"/>
            <a:ext cx="0" cy="1922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8" idx="0"/>
          </p:cNvCxnSpPr>
          <p:nvPr/>
        </p:nvCxnSpPr>
        <p:spPr>
          <a:xfrm>
            <a:off x="5622301" y="2490227"/>
            <a:ext cx="52788" cy="1063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3" idx="2"/>
            <a:endCxn id="12" idx="7"/>
          </p:cNvCxnSpPr>
          <p:nvPr/>
        </p:nvCxnSpPr>
        <p:spPr>
          <a:xfrm flipH="1">
            <a:off x="8898420" y="3008529"/>
            <a:ext cx="708487" cy="3036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2" idx="5"/>
            <a:endCxn id="14" idx="1"/>
          </p:cNvCxnSpPr>
          <p:nvPr/>
        </p:nvCxnSpPr>
        <p:spPr>
          <a:xfrm>
            <a:off x="8898420" y="3499219"/>
            <a:ext cx="490851" cy="5488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左箭號 25"/>
          <p:cNvSpPr/>
          <p:nvPr/>
        </p:nvSpPr>
        <p:spPr>
          <a:xfrm>
            <a:off x="9084126" y="3329710"/>
            <a:ext cx="729761" cy="28359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左箭號 26"/>
          <p:cNvSpPr/>
          <p:nvPr/>
        </p:nvSpPr>
        <p:spPr>
          <a:xfrm>
            <a:off x="5685826" y="2920639"/>
            <a:ext cx="729761" cy="28279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左箭號 27"/>
          <p:cNvSpPr/>
          <p:nvPr/>
        </p:nvSpPr>
        <p:spPr>
          <a:xfrm>
            <a:off x="1973775" y="2514962"/>
            <a:ext cx="729761" cy="28279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20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92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Questions list</vt:lpstr>
      <vt:lpstr>影片壓縮編碼</vt:lpstr>
      <vt:lpstr>影片高寬偵測</vt:lpstr>
      <vt:lpstr>正面抬腳計算法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list</dc:title>
  <dc:creator>Windows 使用者</dc:creator>
  <cp:lastModifiedBy>Windows 使用者</cp:lastModifiedBy>
  <cp:revision>9</cp:revision>
  <dcterms:created xsi:type="dcterms:W3CDTF">2020-10-13T13:24:53Z</dcterms:created>
  <dcterms:modified xsi:type="dcterms:W3CDTF">2020-10-14T04:39:34Z</dcterms:modified>
</cp:coreProperties>
</file>