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4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2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6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2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2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32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7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5B77-5269-4976-9F25-E9AC73CD63C2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938E-907C-406F-ADB0-630855D7E5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79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預估新增項目</a:t>
            </a:r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7"/>
          <a:stretch/>
        </p:blipFill>
        <p:spPr>
          <a:xfrm>
            <a:off x="6118082" y="1236644"/>
            <a:ext cx="5275896" cy="1871686"/>
          </a:xfr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7" y="3773064"/>
            <a:ext cx="5118823" cy="2109576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60" y="3371427"/>
            <a:ext cx="5001140" cy="263883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1825625"/>
            <a:ext cx="4910667" cy="148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肱二頭肌手臂屈舉 </a:t>
            </a:r>
            <a:r>
              <a:rPr lang="en-US" altLang="zh-TW" sz="2000" dirty="0"/>
              <a:t>(</a:t>
            </a:r>
            <a:r>
              <a:rPr lang="zh-TW" altLang="en-US" sz="2000" dirty="0"/>
              <a:t>已新增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抓背測驗</a:t>
            </a:r>
            <a:endParaRPr lang="en-US" altLang="zh-TW" sz="2000" dirty="0"/>
          </a:p>
          <a:p>
            <a:r>
              <a:rPr lang="zh-TW" altLang="en-US" sz="2000" dirty="0"/>
              <a:t>椅子坐立繞物</a:t>
            </a: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71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/>
              <a:t>角度測試</a:t>
            </a:r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971769"/>
              </p:ext>
            </p:extLst>
          </p:nvPr>
        </p:nvGraphicFramePr>
        <p:xfrm>
          <a:off x="1211504" y="1690688"/>
          <a:ext cx="10142296" cy="3096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574">
                  <a:extLst>
                    <a:ext uri="{9D8B030D-6E8A-4147-A177-3AD203B41FA5}">
                      <a16:colId xmlns:a16="http://schemas.microsoft.com/office/drawing/2014/main" val="3572252653"/>
                    </a:ext>
                  </a:extLst>
                </a:gridCol>
                <a:gridCol w="2535574">
                  <a:extLst>
                    <a:ext uri="{9D8B030D-6E8A-4147-A177-3AD203B41FA5}">
                      <a16:colId xmlns:a16="http://schemas.microsoft.com/office/drawing/2014/main" val="1123075191"/>
                    </a:ext>
                  </a:extLst>
                </a:gridCol>
                <a:gridCol w="2535574">
                  <a:extLst>
                    <a:ext uri="{9D8B030D-6E8A-4147-A177-3AD203B41FA5}">
                      <a16:colId xmlns:a16="http://schemas.microsoft.com/office/drawing/2014/main" val="2474952442"/>
                    </a:ext>
                  </a:extLst>
                </a:gridCol>
                <a:gridCol w="2535574">
                  <a:extLst>
                    <a:ext uri="{9D8B030D-6E8A-4147-A177-3AD203B41FA5}">
                      <a16:colId xmlns:a16="http://schemas.microsoft.com/office/drawing/2014/main" val="1481818034"/>
                    </a:ext>
                  </a:extLst>
                </a:gridCol>
              </a:tblGrid>
              <a:tr h="6192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正面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斜側面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約</a:t>
                      </a:r>
                      <a:r>
                        <a:rPr lang="en-US" altLang="zh-TW" dirty="0"/>
                        <a:t>45</a:t>
                      </a:r>
                      <a:r>
                        <a:rPr lang="zh-TW" altLang="en-US" dirty="0"/>
                        <a:t>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完全側面 </a:t>
                      </a:r>
                      <a:r>
                        <a:rPr lang="en-US" altLang="zh-TW" dirty="0"/>
                        <a:t>(90</a:t>
                      </a:r>
                      <a:r>
                        <a:rPr lang="zh-TW" altLang="en-US" dirty="0"/>
                        <a:t>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7864"/>
                  </a:ext>
                </a:extLst>
              </a:tr>
              <a:tr h="61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椅子坐立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74548"/>
                  </a:ext>
                </a:extLst>
              </a:tr>
              <a:tr h="61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原地站立抬膝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19602"/>
                  </a:ext>
                </a:extLst>
              </a:tr>
              <a:tr h="61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椅子坐姿體前彎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0677"/>
                  </a:ext>
                </a:extLst>
              </a:tr>
              <a:tr h="619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開眼單足立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3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99533"/>
            <a:ext cx="10515600" cy="708555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待解決問題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9820"/>
            <a:ext cx="10515600" cy="470164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TW" altLang="en-US" sz="2000" dirty="0"/>
              <a:t>無法測量直立拍攝的影片，且影片輸出時會轉為橫的，左上角計數文字消失不見</a:t>
            </a:r>
            <a:br>
              <a:rPr lang="en-US" altLang="zh-TW" sz="2000" dirty="0"/>
            </a:br>
            <a:r>
              <a:rPr lang="zh-TW" altLang="en-US" sz="2000" dirty="0"/>
              <a:t>且曾有直立影片無法輸出 </a:t>
            </a:r>
            <a:r>
              <a:rPr lang="en-US" altLang="zh-TW" sz="2000" dirty="0"/>
              <a:t>(</a:t>
            </a:r>
            <a:r>
              <a:rPr lang="zh-TW" altLang="en-US" sz="2000" dirty="0"/>
              <a:t>目前為個例</a:t>
            </a:r>
            <a:r>
              <a:rPr lang="en-US" altLang="zh-TW" sz="2000" dirty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zh-TW" altLang="en-US" sz="2000" dirty="0"/>
              <a:t>椅子坐立需做滿</a:t>
            </a:r>
            <a:r>
              <a:rPr lang="en-US" altLang="zh-TW" sz="2000" dirty="0"/>
              <a:t>30</a:t>
            </a:r>
            <a:r>
              <a:rPr lang="zh-TW" altLang="en-US" sz="2000" dirty="0"/>
              <a:t>秒、原地站立抬膝需做滿</a:t>
            </a:r>
            <a:r>
              <a:rPr lang="en-US" altLang="zh-TW" sz="2000" dirty="0"/>
              <a:t>120</a:t>
            </a:r>
            <a:r>
              <a:rPr lang="zh-TW" altLang="en-US" sz="2000" dirty="0"/>
              <a:t>秒</a:t>
            </a:r>
            <a:br>
              <a:rPr lang="en-US" altLang="zh-TW" sz="2000" dirty="0"/>
            </a:br>
            <a:r>
              <a:rPr lang="zh-TW" altLang="en-US" sz="2000" dirty="0"/>
              <a:t>原程式邏輯目前為：以完成第一下為開始計時，沒有做滿秒數的話以時間去等比換算次數</a:t>
            </a:r>
            <a:br>
              <a:rPr lang="en-US" altLang="zh-TW" sz="2000" dirty="0"/>
            </a:br>
            <a:r>
              <a:rPr lang="zh-TW" altLang="en-US" sz="2000" dirty="0"/>
              <a:t>例：椅子坐立　影片只有</a:t>
            </a:r>
            <a:r>
              <a:rPr lang="en-US" altLang="zh-TW" sz="2000" dirty="0"/>
              <a:t>15</a:t>
            </a:r>
            <a:r>
              <a:rPr lang="zh-TW" altLang="en-US" sz="2000" dirty="0"/>
              <a:t>秒、做</a:t>
            </a:r>
            <a:r>
              <a:rPr lang="en-US" altLang="zh-TW" sz="2000" dirty="0"/>
              <a:t>5</a:t>
            </a:r>
            <a:r>
              <a:rPr lang="zh-TW" altLang="en-US" sz="2000" dirty="0"/>
              <a:t>下　→　</a:t>
            </a:r>
            <a:r>
              <a:rPr lang="en-US" altLang="zh-TW" sz="2000" dirty="0"/>
              <a:t>30</a:t>
            </a:r>
            <a:r>
              <a:rPr lang="zh-TW" altLang="en-US" sz="2000" dirty="0"/>
              <a:t>秒則以 </a:t>
            </a:r>
            <a:r>
              <a:rPr lang="en-US" altLang="zh-TW" sz="2000" dirty="0"/>
              <a:t>1:2 </a:t>
            </a:r>
            <a:r>
              <a:rPr lang="zh-TW" altLang="en-US" sz="2000" dirty="0"/>
              <a:t>去計算比例 </a:t>
            </a:r>
            <a:r>
              <a:rPr lang="en-US" altLang="zh-TW" sz="2000" dirty="0"/>
              <a:t>= </a:t>
            </a:r>
            <a:r>
              <a:rPr lang="zh-TW" altLang="en-US" sz="2000" dirty="0"/>
              <a:t>做</a:t>
            </a:r>
            <a:r>
              <a:rPr lang="en-US" altLang="zh-TW" sz="2000" dirty="0"/>
              <a:t>10</a:t>
            </a:r>
            <a:r>
              <a:rPr lang="zh-TW" altLang="en-US" sz="2000" dirty="0"/>
              <a:t>下</a:t>
            </a:r>
            <a:br>
              <a:rPr lang="en-US" altLang="zh-TW" sz="2000" dirty="0"/>
            </a:br>
            <a:r>
              <a:rPr lang="zh-TW" altLang="en-US" sz="2000" dirty="0"/>
              <a:t>以此次數去比對衡量程度表</a:t>
            </a:r>
            <a:r>
              <a:rPr lang="en-US" altLang="zh-TW" sz="2000" dirty="0"/>
              <a:t>(PR</a:t>
            </a:r>
            <a:r>
              <a:rPr lang="zh-TW" altLang="en-US" sz="2000" dirty="0"/>
              <a:t>值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zh-TW" altLang="en-US" sz="2000" dirty="0"/>
              <a:t>但目前測試好像沒有這個功能（程度很好的情況下，還是顯示程度為差）</a:t>
            </a: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07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輸出影片大小過大，大概放大</a:t>
            </a:r>
            <a:r>
              <a:rPr lang="en-US" altLang="zh-TW" dirty="0"/>
              <a:t>6</a:t>
            </a:r>
            <a:r>
              <a:rPr lang="zh-TW" altLang="en-US" dirty="0"/>
              <a:t>倍（原：</a:t>
            </a:r>
            <a:r>
              <a:rPr lang="en-US" altLang="zh-TW" dirty="0"/>
              <a:t>150MB</a:t>
            </a:r>
            <a:r>
              <a:rPr lang="zh-TW" altLang="en-US" dirty="0"/>
              <a:t>　→　輸出：</a:t>
            </a:r>
            <a:r>
              <a:rPr lang="en-US" altLang="zh-TW" dirty="0"/>
              <a:t>900MB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設定壓縮率</a:t>
            </a: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58" y="2474399"/>
            <a:ext cx="5735465" cy="40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現今的影片偵數預設為</a:t>
            </a:r>
            <a:r>
              <a:rPr lang="en-US" altLang="zh-TW" dirty="0"/>
              <a:t>30FPS</a:t>
            </a:r>
          </a:p>
          <a:p>
            <a:r>
              <a:rPr lang="zh-TW" altLang="en-US" dirty="0"/>
              <a:t>若有低於或高於會導致持續時間與換算失誤。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自動偵測輸入的影片檔偵數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20" y="4080034"/>
            <a:ext cx="5440680" cy="20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259</Words>
  <Application>Microsoft Office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預估新增項目</vt:lpstr>
      <vt:lpstr>角度測試</vt:lpstr>
      <vt:lpstr>待解決問題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yitzu</dc:creator>
  <cp:lastModifiedBy>林紀揚</cp:lastModifiedBy>
  <cp:revision>17</cp:revision>
  <dcterms:created xsi:type="dcterms:W3CDTF">2020-10-07T09:07:56Z</dcterms:created>
  <dcterms:modified xsi:type="dcterms:W3CDTF">2020-10-08T06:13:28Z</dcterms:modified>
</cp:coreProperties>
</file>