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822A-5523-48F4-9ACC-4B59B8CC0660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920-DDE4-4660-89CB-CB9E79EF3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33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822A-5523-48F4-9ACC-4B59B8CC0660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920-DDE4-4660-89CB-CB9E79EF3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48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822A-5523-48F4-9ACC-4B59B8CC0660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920-DDE4-4660-89CB-CB9E79EF3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18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822A-5523-48F4-9ACC-4B59B8CC0660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920-DDE4-4660-89CB-CB9E79EF3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60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822A-5523-48F4-9ACC-4B59B8CC0660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920-DDE4-4660-89CB-CB9E79EF3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7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822A-5523-48F4-9ACC-4B59B8CC0660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920-DDE4-4660-89CB-CB9E79EF3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51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822A-5523-48F4-9ACC-4B59B8CC0660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920-DDE4-4660-89CB-CB9E79EF3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44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822A-5523-48F4-9ACC-4B59B8CC0660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920-DDE4-4660-89CB-CB9E79EF3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61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822A-5523-48F4-9ACC-4B59B8CC0660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920-DDE4-4660-89CB-CB9E79EF3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43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822A-5523-48F4-9ACC-4B59B8CC0660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920-DDE4-4660-89CB-CB9E79EF3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45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822A-5523-48F4-9ACC-4B59B8CC0660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F920-DDE4-4660-89CB-CB9E79EF3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37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0822A-5523-48F4-9ACC-4B59B8CC0660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F920-DDE4-4660-89CB-CB9E79EF3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84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社會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2201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個卷號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正反面共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4402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100616"/>
              </p:ext>
            </p:extLst>
          </p:nvPr>
        </p:nvGraphicFramePr>
        <p:xfrm>
          <a:off x="780506" y="1423853"/>
          <a:ext cx="10630988" cy="5126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5670">
                  <a:extLst>
                    <a:ext uri="{9D8B030D-6E8A-4147-A177-3AD203B41FA5}">
                      <a16:colId xmlns:a16="http://schemas.microsoft.com/office/drawing/2014/main" val="2889157012"/>
                    </a:ext>
                  </a:extLst>
                </a:gridCol>
                <a:gridCol w="2432659">
                  <a:extLst>
                    <a:ext uri="{9D8B030D-6E8A-4147-A177-3AD203B41FA5}">
                      <a16:colId xmlns:a16="http://schemas.microsoft.com/office/drawing/2014/main" val="2781616931"/>
                    </a:ext>
                  </a:extLst>
                </a:gridCol>
                <a:gridCol w="2432659">
                  <a:extLst>
                    <a:ext uri="{9D8B030D-6E8A-4147-A177-3AD203B41FA5}">
                      <a16:colId xmlns:a16="http://schemas.microsoft.com/office/drawing/2014/main" val="900730944"/>
                    </a:ext>
                  </a:extLst>
                </a:gridCol>
              </a:tblGrid>
              <a:tr h="39670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單獨跑辨識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90618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讀</a:t>
                      </a: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json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、參數、連接資料庫等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525638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角點校正花費時間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2924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逐題校正總共花費時間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013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逐題校正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複製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List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728353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逐題校正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過濾所有框（只留符合框大小的輪廓）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78620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逐題校正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找框花費時間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944544"/>
                  </a:ext>
                </a:extLst>
              </a:tr>
              <a:tr h="34511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濾空白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中心點判斷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53047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方法一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66832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方法二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53370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方法三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0.79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04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寫入資料庫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94596"/>
                  </a:ext>
                </a:extLst>
              </a:tr>
              <a:tr h="39670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總時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4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73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</Words>
  <Application>Microsoft Office PowerPoint</Application>
  <PresentationFormat>寬螢幕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109社會 2201個卷號(正反面共4402張)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109社會 2201個卷號(正反面共4402張)</dc:title>
  <dc:creator>yitzu</dc:creator>
  <cp:lastModifiedBy>yitzu</cp:lastModifiedBy>
  <cp:revision>2</cp:revision>
  <dcterms:created xsi:type="dcterms:W3CDTF">2021-05-13T04:49:20Z</dcterms:created>
  <dcterms:modified xsi:type="dcterms:W3CDTF">2021-05-13T04:51:07Z</dcterms:modified>
</cp:coreProperties>
</file>