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59ED4-3F9D-4210-BA6E-B1F948751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92751F-0843-40B5-88A9-5277FEE5A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9FECD-B9A1-4D4F-97B5-4573BA03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697D2-8BFB-4805-80B7-B93B7C8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34DB2B-8C83-40E6-A4DA-D77D729C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1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B01CD-9345-4DFB-B3F9-7E51B1F7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58C80D-49E3-4646-957C-924A8921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D1F6-7A4B-4CC1-A8F1-68670A0B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47CF7-DECC-4307-B823-1F2DECF1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5416D-24FC-4E40-AC6F-094EB2E9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04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9F2223-849C-4E02-9A12-4A27A67FC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D19B31-8781-4218-9B0A-3DAB86A4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BDB7D-2911-4E87-8511-5C6CFC61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7B4AE6-DEF9-4384-9B5D-54A1E128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4D1514-39E0-49FA-A33A-CFDAA1F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7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9082C-F07E-41BF-AF84-21121D06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E4AF7B-A473-4869-808A-5B9C6544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7580F8-6BD4-4D8E-827F-C5D6417B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6271D-C164-486E-8DC6-99B33D6B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EBF7BA-9001-4FBA-B74D-E238B3D9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A4F6D-9C3B-43AE-A4FB-75481D42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7F55F-5DCC-4C49-BFCB-FDA73D22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767908-8043-46E0-9631-6B23CD80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90F4B-16AF-446A-8636-3FCB0203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9E99B8-A3DE-4F3B-A0F5-23373741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4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E97AC-075A-45B0-81C0-541BB13C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4D3049-F392-4188-9C70-F44A28B83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9A2CD0-4E14-4147-8621-C6C75285B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BA488D-66F2-4554-B03E-3A60C61B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EEF8FA-B1BE-4F5B-AB52-C5FC1318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8D9B7E-D92C-4956-8A80-F3335C89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6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EC1C9-79F3-47B9-A1A2-D8BEEB6A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CED8ED-C70D-4F49-B387-A9E94536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7A1575-379E-4565-99EF-3FA703DAC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CEEBCE-174A-4B9B-BF3B-F44A3D58D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16ED83-E0A5-477B-9EE3-1351B3421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3BFA6E-315B-4D6D-B587-D5D8DD9B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6ED4CB-4946-4CA0-BAD3-FF3F13E6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FE72F1-53E2-4DFD-B8A5-86604C40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7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44E52-3338-414A-9314-48201224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6E0010-7570-4387-81CB-777CDCF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8FCB89-8DBF-4A53-B1B7-497E0871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2E1C7E-C4DB-49B2-B1BB-02396B75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15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19183-AF86-4056-974A-A3C7D148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E9B073-7D98-4783-A835-F74662B7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7F6DEE-8410-4D8B-A82F-45D2768E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9D399-478E-4F4C-9E9A-5FD13E21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0F22E-F23F-4460-8A19-685B9213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7A0BF8-0573-4B36-97AE-E2750C919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BAE75D-A7F8-48A1-83EA-CBC6E07F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11B37C-DF44-4C19-891C-0ED0731F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1868CD-B137-47A3-8BA6-1968ADC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7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2C9F7-29A8-400D-ABFC-C0E019A0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D20A7E-B96A-4B5A-8E43-3C494C276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3D092B-96A8-41F5-94C6-8422C3DB1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1F3AC6-31A2-4BB6-B44D-824388A5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6718ED-6B4B-44B0-B338-3EAA7CF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7C9F46-9546-47CE-917B-278C38F5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1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FE813B-4892-4516-8D75-654F2F48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760767-E860-4B29-9DCF-5058996B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753E03-70DE-41D9-A37E-04D94D993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A634-1445-4E76-9A6F-B6F20657491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944832-CA4E-473C-8E70-B83489C35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D82D85-A689-43AB-B08B-76564A507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F7C8-9BEC-42D3-ACE8-EC8AA3C5C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6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97AF4-75DA-4EE4-B9F7-332633AC8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Flagship Project </a:t>
            </a:r>
            <a:br>
              <a:rPr lang="en-US" altLang="zh-TW" dirty="0"/>
            </a:br>
            <a:r>
              <a:rPr lang="en-US" altLang="zh-TW" dirty="0"/>
              <a:t>Motion checking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440836-AB77-45FD-96D5-13A1034DE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20210422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13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BA15E-8651-4125-BA6D-54E8023A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Item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BFD7-04C7-4827-995D-90EF9638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人為介入調整權重</a:t>
            </a:r>
            <a:endParaRPr lang="en-US" altLang="zh-TW" dirty="0"/>
          </a:p>
          <a:p>
            <a:r>
              <a:rPr lang="zh-TW" altLang="en-US" dirty="0"/>
              <a:t>原地抬膝</a:t>
            </a:r>
            <a:r>
              <a:rPr lang="en-US" altLang="zh-TW" dirty="0"/>
              <a:t>:2</a:t>
            </a:r>
            <a:r>
              <a:rPr lang="zh-TW" altLang="en-US" dirty="0"/>
              <a:t>膝關節</a:t>
            </a:r>
            <a:r>
              <a:rPr lang="en-US" altLang="zh-TW" dirty="0"/>
              <a:t>:[</a:t>
            </a:r>
            <a:r>
              <a:rPr lang="en-US" altLang="zh-TW" dirty="0">
                <a:solidFill>
                  <a:srgbClr val="FF0000"/>
                </a:solidFill>
              </a:rPr>
              <a:t>0.48</a:t>
            </a:r>
            <a:r>
              <a:rPr lang="en-US" altLang="zh-TW" dirty="0"/>
              <a:t>],</a:t>
            </a:r>
            <a:r>
              <a:rPr lang="zh-TW" altLang="en-US" dirty="0"/>
              <a:t>其他</a:t>
            </a:r>
            <a:r>
              <a:rPr lang="en-US" altLang="zh-TW" dirty="0"/>
              <a:t>4</a:t>
            </a:r>
            <a:r>
              <a:rPr lang="zh-TW" altLang="en-US" dirty="0"/>
              <a:t>關節</a:t>
            </a:r>
            <a:r>
              <a:rPr lang="en-US" altLang="zh-TW" dirty="0"/>
              <a:t>:[0.01]</a:t>
            </a:r>
          </a:p>
          <a:p>
            <a:r>
              <a:rPr lang="zh-TW" altLang="en-US" dirty="0"/>
              <a:t>手臂屈舉</a:t>
            </a:r>
            <a:r>
              <a:rPr lang="en-US" altLang="zh-TW" dirty="0"/>
              <a:t>_</a:t>
            </a:r>
            <a:r>
              <a:rPr lang="zh-TW" altLang="en-US" dirty="0"/>
              <a:t>左手</a:t>
            </a:r>
            <a:r>
              <a:rPr lang="en-US" altLang="zh-TW" dirty="0"/>
              <a:t>:</a:t>
            </a:r>
            <a:r>
              <a:rPr lang="zh-TW" altLang="en-US" dirty="0"/>
              <a:t>左手關節</a:t>
            </a:r>
            <a:r>
              <a:rPr lang="en-US" altLang="zh-TW" dirty="0"/>
              <a:t>:[</a:t>
            </a:r>
            <a:r>
              <a:rPr lang="en-US" altLang="zh-TW" dirty="0">
                <a:solidFill>
                  <a:srgbClr val="FF0000"/>
                </a:solidFill>
              </a:rPr>
              <a:t>0.95</a:t>
            </a:r>
            <a:r>
              <a:rPr lang="en-US" altLang="zh-TW" dirty="0"/>
              <a:t>],</a:t>
            </a:r>
            <a:r>
              <a:rPr lang="zh-TW" altLang="en-US" dirty="0"/>
              <a:t>其他</a:t>
            </a:r>
            <a:r>
              <a:rPr lang="en-US" altLang="zh-TW" dirty="0"/>
              <a:t>5</a:t>
            </a:r>
            <a:r>
              <a:rPr lang="zh-TW" altLang="en-US" dirty="0"/>
              <a:t>關節</a:t>
            </a:r>
            <a:r>
              <a:rPr lang="en-US" altLang="zh-TW" dirty="0"/>
              <a:t>:[0.01]</a:t>
            </a:r>
          </a:p>
          <a:p>
            <a:r>
              <a:rPr lang="zh-TW" altLang="en-US" dirty="0"/>
              <a:t>手臂屈舉</a:t>
            </a:r>
            <a:r>
              <a:rPr lang="en-US" altLang="zh-TW" dirty="0"/>
              <a:t>_</a:t>
            </a:r>
            <a:r>
              <a:rPr lang="zh-TW" altLang="en-US" dirty="0"/>
              <a:t>右手</a:t>
            </a:r>
            <a:r>
              <a:rPr lang="en-US" altLang="zh-TW" dirty="0"/>
              <a:t>:</a:t>
            </a:r>
            <a:r>
              <a:rPr lang="zh-TW" altLang="en-US" dirty="0"/>
              <a:t>右手關節</a:t>
            </a:r>
            <a:r>
              <a:rPr lang="en-US" altLang="zh-TW" dirty="0"/>
              <a:t>:[</a:t>
            </a:r>
            <a:r>
              <a:rPr lang="en-US" altLang="zh-TW" dirty="0">
                <a:solidFill>
                  <a:srgbClr val="FF0000"/>
                </a:solidFill>
              </a:rPr>
              <a:t>0.95</a:t>
            </a:r>
            <a:r>
              <a:rPr lang="en-US" altLang="zh-TW" dirty="0"/>
              <a:t>],</a:t>
            </a:r>
            <a:r>
              <a:rPr lang="zh-TW" altLang="en-US" dirty="0"/>
              <a:t>其他</a:t>
            </a:r>
            <a:r>
              <a:rPr lang="en-US" altLang="zh-TW" dirty="0"/>
              <a:t>5</a:t>
            </a:r>
            <a:r>
              <a:rPr lang="zh-TW" altLang="en-US" dirty="0"/>
              <a:t>關節</a:t>
            </a:r>
            <a:r>
              <a:rPr lang="en-US" altLang="zh-TW" dirty="0"/>
              <a:t>:[0.01]</a:t>
            </a:r>
          </a:p>
          <a:p>
            <a:endParaRPr lang="en-US" altLang="zh-TW" dirty="0"/>
          </a:p>
          <a:p>
            <a:r>
              <a:rPr lang="zh-TW" altLang="en-US" dirty="0"/>
              <a:t>重新調整權重計算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41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D37B1-6E2B-4111-B88C-F49853F2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加權總值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BA0FD54-F27A-458C-B3C6-E352874594BE}"/>
              </a:ext>
            </a:extLst>
          </p:cNvPr>
          <p:cNvGrpSpPr/>
          <p:nvPr/>
        </p:nvGrpSpPr>
        <p:grpSpPr>
          <a:xfrm>
            <a:off x="4671857" y="1542252"/>
            <a:ext cx="6681943" cy="1107996"/>
            <a:chOff x="4972219" y="2050398"/>
            <a:chExt cx="6681943" cy="1107996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D640701-967B-4291-B5CF-4E59A3FD3CB3}"/>
                </a:ext>
              </a:extLst>
            </p:cNvPr>
            <p:cNvSpPr txBox="1"/>
            <p:nvPr/>
          </p:nvSpPr>
          <p:spPr>
            <a:xfrm>
              <a:off x="5559642" y="2050398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>
                  <a:solidFill>
                    <a:srgbClr val="FF0000"/>
                  </a:solidFill>
                </a:rPr>
                <a:t>0.948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1F0860-F40F-470D-B93B-448533440062}"/>
                </a:ext>
              </a:extLst>
            </p:cNvPr>
            <p:cNvSpPr txBox="1"/>
            <p:nvPr/>
          </p:nvSpPr>
          <p:spPr>
            <a:xfrm>
              <a:off x="4972219" y="2419730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/>
                <a:t>0.709</a:t>
              </a:r>
              <a:r>
                <a:rPr lang="zh-TW" altLang="en-US" dirty="0"/>
                <a:t> }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F4B9ECB-AC31-4A98-A49A-E3A1485085B6}"/>
                </a:ext>
              </a:extLst>
            </p:cNvPr>
            <p:cNvSpPr txBox="1"/>
            <p:nvPr/>
          </p:nvSpPr>
          <p:spPr>
            <a:xfrm>
              <a:off x="5053614" y="2789062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/>
                <a:t>0.798</a:t>
              </a:r>
              <a:r>
                <a:rPr lang="zh-TW" altLang="en-US" dirty="0"/>
                <a:t>}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C6DAE01-B0B9-456C-975D-DFEFC5DC3BA1}"/>
              </a:ext>
            </a:extLst>
          </p:cNvPr>
          <p:cNvGrpSpPr/>
          <p:nvPr/>
        </p:nvGrpSpPr>
        <p:grpSpPr>
          <a:xfrm>
            <a:off x="4659805" y="3981750"/>
            <a:ext cx="6681943" cy="1107996"/>
            <a:chOff x="4972219" y="2050398"/>
            <a:chExt cx="6681943" cy="110799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8F2369D-8FCF-40B3-AC94-7B01716E4AAC}"/>
                </a:ext>
              </a:extLst>
            </p:cNvPr>
            <p:cNvSpPr txBox="1"/>
            <p:nvPr/>
          </p:nvSpPr>
          <p:spPr>
            <a:xfrm>
              <a:off x="5559642" y="2050398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/>
                <a:t>0.576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69A1EE0-A9FC-4070-8605-09A7CC2B2DDD}"/>
                </a:ext>
              </a:extLst>
            </p:cNvPr>
            <p:cNvSpPr txBox="1"/>
            <p:nvPr/>
          </p:nvSpPr>
          <p:spPr>
            <a:xfrm>
              <a:off x="4972219" y="2419730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>
                  <a:solidFill>
                    <a:srgbClr val="FF0000"/>
                  </a:solidFill>
                </a:rPr>
                <a:t>0.884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CF1DEC9-A6AF-41B5-AD9D-902825FCFD63}"/>
                </a:ext>
              </a:extLst>
            </p:cNvPr>
            <p:cNvSpPr txBox="1"/>
            <p:nvPr/>
          </p:nvSpPr>
          <p:spPr>
            <a:xfrm>
              <a:off x="5053614" y="2789062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/>
                <a:t>0.850</a:t>
              </a:r>
              <a:r>
                <a:rPr lang="zh-TW" altLang="en-US" dirty="0"/>
                <a:t>}</a:t>
              </a:r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6CD62A1B-A6CB-40D1-8849-311A26D9DE17}"/>
              </a:ext>
            </a:extLst>
          </p:cNvPr>
          <p:cNvSpPr txBox="1">
            <a:spLocks/>
          </p:cNvSpPr>
          <p:nvPr/>
        </p:nvSpPr>
        <p:spPr>
          <a:xfrm>
            <a:off x="4955959" y="576829"/>
            <a:ext cx="2844553" cy="84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Video_72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9C63CCD-C8B3-4382-B158-B8BEDDA6B24B}"/>
              </a:ext>
            </a:extLst>
          </p:cNvPr>
          <p:cNvGrpSpPr/>
          <p:nvPr/>
        </p:nvGrpSpPr>
        <p:grpSpPr>
          <a:xfrm>
            <a:off x="1134354" y="1417909"/>
            <a:ext cx="3525451" cy="2194509"/>
            <a:chOff x="1146406" y="1098928"/>
            <a:chExt cx="4337777" cy="2700162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797F226F-765D-4847-8C07-97F93DEA3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6406" y="1098928"/>
              <a:ext cx="4337777" cy="2700162"/>
            </a:xfrm>
            <a:prstGeom prst="rect">
              <a:avLst/>
            </a:prstGeom>
          </p:spPr>
        </p:pic>
        <p:sp>
          <p:nvSpPr>
            <p:cNvPr id="22" name="框架 21">
              <a:extLst>
                <a:ext uri="{FF2B5EF4-FFF2-40B4-BE49-F238E27FC236}">
                  <a16:creationId xmlns:a16="http://schemas.microsoft.com/office/drawing/2014/main" id="{BB4E38DF-A258-4837-9A51-296A65B72225}"/>
                </a:ext>
              </a:extLst>
            </p:cNvPr>
            <p:cNvSpPr/>
            <p:nvPr/>
          </p:nvSpPr>
          <p:spPr>
            <a:xfrm>
              <a:off x="3693110" y="1296140"/>
              <a:ext cx="1198485" cy="2132860"/>
            </a:xfrm>
            <a:prstGeom prst="frame">
              <a:avLst>
                <a:gd name="adj1" fmla="val 334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3CFF4DB-BAB4-4418-BF45-E6259DF40B00}"/>
              </a:ext>
            </a:extLst>
          </p:cNvPr>
          <p:cNvGrpSpPr/>
          <p:nvPr/>
        </p:nvGrpSpPr>
        <p:grpSpPr>
          <a:xfrm>
            <a:off x="1065011" y="4082936"/>
            <a:ext cx="3525451" cy="2194509"/>
            <a:chOff x="1146406" y="1098928"/>
            <a:chExt cx="4337777" cy="2700162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4B91BF2F-501A-489E-AF52-B17C2DC5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6406" y="1098928"/>
              <a:ext cx="4337777" cy="2700162"/>
            </a:xfrm>
            <a:prstGeom prst="rect">
              <a:avLst/>
            </a:prstGeom>
          </p:spPr>
        </p:pic>
        <p:sp>
          <p:nvSpPr>
            <p:cNvPr id="25" name="框架 24">
              <a:extLst>
                <a:ext uri="{FF2B5EF4-FFF2-40B4-BE49-F238E27FC236}">
                  <a16:creationId xmlns:a16="http://schemas.microsoft.com/office/drawing/2014/main" id="{5C264B9D-DB22-4B58-8E72-340309D86BB9}"/>
                </a:ext>
              </a:extLst>
            </p:cNvPr>
            <p:cNvSpPr/>
            <p:nvPr/>
          </p:nvSpPr>
          <p:spPr>
            <a:xfrm>
              <a:off x="1694156" y="1395796"/>
              <a:ext cx="1198485" cy="2132860"/>
            </a:xfrm>
            <a:prstGeom prst="frame">
              <a:avLst>
                <a:gd name="adj1" fmla="val 334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092ED71-24B4-4770-8CF3-11F6B58C73BA}"/>
              </a:ext>
            </a:extLst>
          </p:cNvPr>
          <p:cNvGrpSpPr/>
          <p:nvPr/>
        </p:nvGrpSpPr>
        <p:grpSpPr>
          <a:xfrm>
            <a:off x="4753250" y="5190932"/>
            <a:ext cx="6175917" cy="1107996"/>
            <a:chOff x="4972217" y="2050398"/>
            <a:chExt cx="6175917" cy="11079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148861C-B997-448F-8E22-E103637E95C1}"/>
                </a:ext>
              </a:extLst>
            </p:cNvPr>
            <p:cNvSpPr txBox="1"/>
            <p:nvPr/>
          </p:nvSpPr>
          <p:spPr>
            <a:xfrm>
              <a:off x="5559642" y="2050398"/>
              <a:ext cx="5588492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/>
                <a:t>0.600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62D5703-C97C-4D2F-A03C-E7C05EDFF77A}"/>
                </a:ext>
              </a:extLst>
            </p:cNvPr>
            <p:cNvSpPr txBox="1"/>
            <p:nvPr/>
          </p:nvSpPr>
          <p:spPr>
            <a:xfrm>
              <a:off x="4972218" y="2419730"/>
              <a:ext cx="6175915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>
                  <a:solidFill>
                    <a:srgbClr val="FF0000"/>
                  </a:solidFill>
                </a:rPr>
                <a:t>0.914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746453-9027-43EF-ABDF-90516D51D776}"/>
                </a:ext>
              </a:extLst>
            </p:cNvPr>
            <p:cNvSpPr txBox="1"/>
            <p:nvPr/>
          </p:nvSpPr>
          <p:spPr>
            <a:xfrm>
              <a:off x="4972217" y="2789062"/>
              <a:ext cx="617591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/>
                <a:t>0.847</a:t>
              </a:r>
              <a:r>
                <a:rPr lang="zh-TW" altLang="en-US" dirty="0"/>
                <a:t>}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BDA7DF8-4D34-4E86-AEC8-FA7F43CFEECE}"/>
              </a:ext>
            </a:extLst>
          </p:cNvPr>
          <p:cNvGrpSpPr/>
          <p:nvPr/>
        </p:nvGrpSpPr>
        <p:grpSpPr>
          <a:xfrm>
            <a:off x="4834644" y="2723180"/>
            <a:ext cx="6013128" cy="1107996"/>
            <a:chOff x="5053613" y="2050398"/>
            <a:chExt cx="6013126" cy="11079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DE353B8-8687-49D1-821B-D86A1769C1D4}"/>
                </a:ext>
              </a:extLst>
            </p:cNvPr>
            <p:cNvSpPr txBox="1"/>
            <p:nvPr/>
          </p:nvSpPr>
          <p:spPr>
            <a:xfrm>
              <a:off x="5559642" y="2050398"/>
              <a:ext cx="550709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>
                  <a:solidFill>
                    <a:srgbClr val="FF0000"/>
                  </a:solidFill>
                </a:rPr>
                <a:t>0.988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BAD2E81-5A0D-4117-80B8-914BB6816823}"/>
                </a:ext>
              </a:extLst>
            </p:cNvPr>
            <p:cNvSpPr txBox="1"/>
            <p:nvPr/>
          </p:nvSpPr>
          <p:spPr>
            <a:xfrm>
              <a:off x="5053613" y="2419730"/>
              <a:ext cx="6013125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/>
                <a:t>0.739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6F87A70-ACFF-4D04-B9B0-FB4672E77EB1}"/>
                </a:ext>
              </a:extLst>
            </p:cNvPr>
            <p:cNvSpPr txBox="1"/>
            <p:nvPr/>
          </p:nvSpPr>
          <p:spPr>
            <a:xfrm>
              <a:off x="5053614" y="2789062"/>
              <a:ext cx="6013125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/>
                <a:t>0.816</a:t>
              </a:r>
              <a:r>
                <a:rPr lang="zh-TW" altLang="en-US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4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D37B1-6E2B-4111-B88C-F49853F2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加權總值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BA0FD54-F27A-458C-B3C6-E352874594BE}"/>
              </a:ext>
            </a:extLst>
          </p:cNvPr>
          <p:cNvGrpSpPr/>
          <p:nvPr/>
        </p:nvGrpSpPr>
        <p:grpSpPr>
          <a:xfrm>
            <a:off x="4671857" y="1654015"/>
            <a:ext cx="6681943" cy="1107996"/>
            <a:chOff x="4972219" y="2050398"/>
            <a:chExt cx="6681943" cy="1107996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D640701-967B-4291-B5CF-4E59A3FD3CB3}"/>
                </a:ext>
              </a:extLst>
            </p:cNvPr>
            <p:cNvSpPr txBox="1"/>
            <p:nvPr/>
          </p:nvSpPr>
          <p:spPr>
            <a:xfrm>
              <a:off x="5559642" y="2050398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>
                  <a:solidFill>
                    <a:srgbClr val="FF0000"/>
                  </a:solidFill>
                </a:rPr>
                <a:t>0.952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1F0860-F40F-470D-B93B-448533440062}"/>
                </a:ext>
              </a:extLst>
            </p:cNvPr>
            <p:cNvSpPr txBox="1"/>
            <p:nvPr/>
          </p:nvSpPr>
          <p:spPr>
            <a:xfrm>
              <a:off x="4972219" y="2419730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/>
                <a:t>0.825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F4B9ECB-AC31-4A98-A49A-E3A1485085B6}"/>
                </a:ext>
              </a:extLst>
            </p:cNvPr>
            <p:cNvSpPr txBox="1"/>
            <p:nvPr/>
          </p:nvSpPr>
          <p:spPr>
            <a:xfrm>
              <a:off x="5053614" y="2789062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/>
                <a:t>0.740</a:t>
              </a:r>
              <a:r>
                <a:rPr lang="zh-TW" altLang="en-US" dirty="0"/>
                <a:t>}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C6DAE01-B0B9-456C-975D-DFEFC5DC3BA1}"/>
              </a:ext>
            </a:extLst>
          </p:cNvPr>
          <p:cNvGrpSpPr/>
          <p:nvPr/>
        </p:nvGrpSpPr>
        <p:grpSpPr>
          <a:xfrm>
            <a:off x="4671857" y="4082936"/>
            <a:ext cx="6681943" cy="1107996"/>
            <a:chOff x="4972219" y="2050398"/>
            <a:chExt cx="6681943" cy="110799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8F2369D-8FCF-40B3-AC94-7B01716E4AAC}"/>
                </a:ext>
              </a:extLst>
            </p:cNvPr>
            <p:cNvSpPr txBox="1"/>
            <p:nvPr/>
          </p:nvSpPr>
          <p:spPr>
            <a:xfrm>
              <a:off x="5559642" y="2050398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/>
                <a:t>0.365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69A1EE0-A9FC-4070-8605-09A7CC2B2DDD}"/>
                </a:ext>
              </a:extLst>
            </p:cNvPr>
            <p:cNvSpPr txBox="1"/>
            <p:nvPr/>
          </p:nvSpPr>
          <p:spPr>
            <a:xfrm>
              <a:off x="4972219" y="2419730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</a:t>
              </a:r>
              <a:r>
                <a:rPr lang="en-US" altLang="zh-TW" dirty="0"/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0.920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CF1DEC9-A6AF-41B5-AD9D-902825FCFD63}"/>
                </a:ext>
              </a:extLst>
            </p:cNvPr>
            <p:cNvSpPr txBox="1"/>
            <p:nvPr/>
          </p:nvSpPr>
          <p:spPr>
            <a:xfrm>
              <a:off x="5053614" y="2789062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/>
                <a:t>0.830</a:t>
              </a:r>
              <a:r>
                <a:rPr lang="zh-TW" altLang="en-US" dirty="0"/>
                <a:t>}</a:t>
              </a:r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6CD62A1B-A6CB-40D1-8849-311A26D9DE17}"/>
              </a:ext>
            </a:extLst>
          </p:cNvPr>
          <p:cNvSpPr txBox="1">
            <a:spLocks/>
          </p:cNvSpPr>
          <p:nvPr/>
        </p:nvSpPr>
        <p:spPr>
          <a:xfrm>
            <a:off x="4955959" y="576829"/>
            <a:ext cx="2844553" cy="84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Video_73</a:t>
            </a:r>
            <a:endParaRPr lang="zh-TW" altLang="en-US" dirty="0"/>
          </a:p>
        </p:txBody>
      </p:sp>
      <p:pic>
        <p:nvPicPr>
          <p:cNvPr id="21" name="內容版面配置區 5">
            <a:extLst>
              <a:ext uri="{FF2B5EF4-FFF2-40B4-BE49-F238E27FC236}">
                <a16:creationId xmlns:a16="http://schemas.microsoft.com/office/drawing/2014/main" id="{AE035635-DA0C-4EC5-9DB0-B0FD1FE7E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86" y="1712837"/>
            <a:ext cx="3447859" cy="2140847"/>
          </a:xfrm>
        </p:spPr>
      </p:pic>
      <p:sp>
        <p:nvSpPr>
          <p:cNvPr id="22" name="框架 21">
            <a:extLst>
              <a:ext uri="{FF2B5EF4-FFF2-40B4-BE49-F238E27FC236}">
                <a16:creationId xmlns:a16="http://schemas.microsoft.com/office/drawing/2014/main" id="{F6496B55-D644-4A50-817C-C67C3557DB4A}"/>
              </a:ext>
            </a:extLst>
          </p:cNvPr>
          <p:cNvSpPr/>
          <p:nvPr/>
        </p:nvSpPr>
        <p:spPr>
          <a:xfrm>
            <a:off x="2603937" y="1792166"/>
            <a:ext cx="1084902" cy="1716163"/>
          </a:xfrm>
          <a:prstGeom prst="frame">
            <a:avLst>
              <a:gd name="adj1" fmla="val 33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3" name="內容版面配置區 5">
            <a:extLst>
              <a:ext uri="{FF2B5EF4-FFF2-40B4-BE49-F238E27FC236}">
                <a16:creationId xmlns:a16="http://schemas.microsoft.com/office/drawing/2014/main" id="{5C7CE299-E410-4566-971B-BDF3D5CE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23" y="4267602"/>
            <a:ext cx="3447859" cy="2140847"/>
          </a:xfrm>
          <a:prstGeom prst="rect">
            <a:avLst/>
          </a:prstGeom>
        </p:spPr>
      </p:pic>
      <p:sp>
        <p:nvSpPr>
          <p:cNvPr id="24" name="框架 23">
            <a:extLst>
              <a:ext uri="{FF2B5EF4-FFF2-40B4-BE49-F238E27FC236}">
                <a16:creationId xmlns:a16="http://schemas.microsoft.com/office/drawing/2014/main" id="{1F462034-E7D9-4049-BEAC-34E1B0F1B101}"/>
              </a:ext>
            </a:extLst>
          </p:cNvPr>
          <p:cNvSpPr/>
          <p:nvPr/>
        </p:nvSpPr>
        <p:spPr>
          <a:xfrm>
            <a:off x="1196230" y="4452268"/>
            <a:ext cx="1040942" cy="1673324"/>
          </a:xfrm>
          <a:prstGeom prst="frame">
            <a:avLst>
              <a:gd name="adj1" fmla="val 33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263C2F2-FAA5-4F7A-B2A6-28D0E3774E4E}"/>
              </a:ext>
            </a:extLst>
          </p:cNvPr>
          <p:cNvGrpSpPr/>
          <p:nvPr/>
        </p:nvGrpSpPr>
        <p:grpSpPr>
          <a:xfrm>
            <a:off x="4766596" y="2775064"/>
            <a:ext cx="6094521" cy="1107996"/>
            <a:chOff x="5053613" y="2050398"/>
            <a:chExt cx="6094521" cy="11079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AA377B2-0672-4FF8-AE2C-5682468D7B9D}"/>
                </a:ext>
              </a:extLst>
            </p:cNvPr>
            <p:cNvSpPr txBox="1"/>
            <p:nvPr/>
          </p:nvSpPr>
          <p:spPr>
            <a:xfrm>
              <a:off x="5559642" y="2050398"/>
              <a:ext cx="5588492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>
                  <a:solidFill>
                    <a:srgbClr val="FF0000"/>
                  </a:solidFill>
                </a:rPr>
                <a:t>0.991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D81898C-14A7-41D3-AF2A-817579BEF593}"/>
                </a:ext>
              </a:extLst>
            </p:cNvPr>
            <p:cNvSpPr txBox="1"/>
            <p:nvPr/>
          </p:nvSpPr>
          <p:spPr>
            <a:xfrm>
              <a:off x="5053613" y="2419730"/>
              <a:ext cx="6094520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/>
                <a:t>0.865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699B805-B06F-4DC9-B6B6-20D3CA25E3A1}"/>
                </a:ext>
              </a:extLst>
            </p:cNvPr>
            <p:cNvSpPr txBox="1"/>
            <p:nvPr/>
          </p:nvSpPr>
          <p:spPr>
            <a:xfrm>
              <a:off x="5053614" y="2789062"/>
              <a:ext cx="6094520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/>
                <a:t>0.749</a:t>
              </a:r>
              <a:r>
                <a:rPr lang="zh-TW" altLang="en-US" dirty="0"/>
                <a:t>}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FA8EF57-765F-4065-8439-1DDCA650DF46}"/>
              </a:ext>
            </a:extLst>
          </p:cNvPr>
          <p:cNvGrpSpPr/>
          <p:nvPr/>
        </p:nvGrpSpPr>
        <p:grpSpPr>
          <a:xfrm>
            <a:off x="4955959" y="5300453"/>
            <a:ext cx="6094521" cy="1107996"/>
            <a:chOff x="5053613" y="2050398"/>
            <a:chExt cx="6094521" cy="11079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6296660-667C-4F21-86B9-86D978D0EDAB}"/>
                </a:ext>
              </a:extLst>
            </p:cNvPr>
            <p:cNvSpPr txBox="1"/>
            <p:nvPr/>
          </p:nvSpPr>
          <p:spPr>
            <a:xfrm>
              <a:off x="5559642" y="2050398"/>
              <a:ext cx="558849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/>
                <a:t>0.380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FE4353-AEA6-4C92-A4AA-AF4AB3FB73DD}"/>
                </a:ext>
              </a:extLst>
            </p:cNvPr>
            <p:cNvSpPr txBox="1"/>
            <p:nvPr/>
          </p:nvSpPr>
          <p:spPr>
            <a:xfrm>
              <a:off x="5053613" y="2419730"/>
              <a:ext cx="609452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>
                  <a:solidFill>
                    <a:srgbClr val="FF0000"/>
                  </a:solidFill>
                </a:rPr>
                <a:t>0.953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86EC236-6AEA-43C8-865E-38DD03AEC0D5}"/>
                </a:ext>
              </a:extLst>
            </p:cNvPr>
            <p:cNvSpPr txBox="1"/>
            <p:nvPr/>
          </p:nvSpPr>
          <p:spPr>
            <a:xfrm>
              <a:off x="5053614" y="2789062"/>
              <a:ext cx="609452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/>
                <a:t>0.828</a:t>
              </a:r>
              <a:r>
                <a:rPr lang="zh-TW" altLang="en-US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11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D37B1-6E2B-4111-B88C-F49853F2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加權總值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681EA35-C0C2-4315-AF34-F94FC4B689FA}"/>
              </a:ext>
            </a:extLst>
          </p:cNvPr>
          <p:cNvGrpSpPr/>
          <p:nvPr/>
        </p:nvGrpSpPr>
        <p:grpSpPr>
          <a:xfrm>
            <a:off x="1195884" y="1542252"/>
            <a:ext cx="3291685" cy="2531479"/>
            <a:chOff x="299240" y="1595518"/>
            <a:chExt cx="3291685" cy="253147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EBBCDF0-B7C9-4249-B374-8F200D2CF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6363"/>
            <a:stretch/>
          </p:blipFill>
          <p:spPr>
            <a:xfrm>
              <a:off x="299240" y="1595518"/>
              <a:ext cx="3291685" cy="2531479"/>
            </a:xfrm>
            <a:prstGeom prst="rect">
              <a:avLst/>
            </a:prstGeom>
          </p:spPr>
        </p:pic>
        <p:sp>
          <p:nvSpPr>
            <p:cNvPr id="7" name="框架 6">
              <a:extLst>
                <a:ext uri="{FF2B5EF4-FFF2-40B4-BE49-F238E27FC236}">
                  <a16:creationId xmlns:a16="http://schemas.microsoft.com/office/drawing/2014/main" id="{81EB192B-947B-4E88-A88E-0FEC74B3DEC0}"/>
                </a:ext>
              </a:extLst>
            </p:cNvPr>
            <p:cNvSpPr/>
            <p:nvPr/>
          </p:nvSpPr>
          <p:spPr>
            <a:xfrm>
              <a:off x="2037587" y="1868619"/>
              <a:ext cx="1471943" cy="2104924"/>
            </a:xfrm>
            <a:prstGeom prst="frame">
              <a:avLst>
                <a:gd name="adj1" fmla="val 334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BA0FD54-F27A-458C-B3C6-E352874594BE}"/>
              </a:ext>
            </a:extLst>
          </p:cNvPr>
          <p:cNvGrpSpPr/>
          <p:nvPr/>
        </p:nvGrpSpPr>
        <p:grpSpPr>
          <a:xfrm>
            <a:off x="4787126" y="2716133"/>
            <a:ext cx="6208989" cy="1097089"/>
            <a:chOff x="5053613" y="2061304"/>
            <a:chExt cx="6165995" cy="109708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D640701-967B-4291-B5CF-4E59A3FD3CB3}"/>
                </a:ext>
              </a:extLst>
            </p:cNvPr>
            <p:cNvSpPr txBox="1"/>
            <p:nvPr/>
          </p:nvSpPr>
          <p:spPr>
            <a:xfrm>
              <a:off x="5644567" y="2061304"/>
              <a:ext cx="5561291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/>
                <a:t>0.771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1F0860-F40F-470D-B93B-448533440062}"/>
                </a:ext>
              </a:extLst>
            </p:cNvPr>
            <p:cNvSpPr txBox="1"/>
            <p:nvPr/>
          </p:nvSpPr>
          <p:spPr>
            <a:xfrm>
              <a:off x="5053613" y="2419730"/>
              <a:ext cx="6165995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/>
                <a:t>0.809</a:t>
              </a:r>
              <a:r>
                <a:rPr lang="zh-TW" altLang="en-US" dirty="0"/>
                <a:t> }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F4B9ECB-AC31-4A98-A49A-E3A1485085B6}"/>
                </a:ext>
              </a:extLst>
            </p:cNvPr>
            <p:cNvSpPr txBox="1"/>
            <p:nvPr/>
          </p:nvSpPr>
          <p:spPr>
            <a:xfrm>
              <a:off x="5111338" y="2789061"/>
              <a:ext cx="6094520" cy="369332"/>
            </a:xfrm>
            <a:prstGeom prst="rect">
              <a:avLst/>
            </a:prstGeom>
            <a:grpFill/>
            <a:ln w="57150">
              <a:noFill/>
            </a:ln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>
                  <a:solidFill>
                    <a:srgbClr val="FF0000"/>
                  </a:solidFill>
                </a:rPr>
                <a:t>0.964</a:t>
              </a:r>
              <a:r>
                <a:rPr lang="zh-TW" altLang="en-US" dirty="0"/>
                <a:t>}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9211F37-FB48-4617-A1ED-AAA51157451C}"/>
              </a:ext>
            </a:extLst>
          </p:cNvPr>
          <p:cNvGrpSpPr/>
          <p:nvPr/>
        </p:nvGrpSpPr>
        <p:grpSpPr>
          <a:xfrm>
            <a:off x="1288388" y="4198396"/>
            <a:ext cx="3291685" cy="2531479"/>
            <a:chOff x="299240" y="1595518"/>
            <a:chExt cx="3291685" cy="2531479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FFC97F0-B3D4-4D95-A3DA-BCE84E288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6363"/>
            <a:stretch/>
          </p:blipFill>
          <p:spPr>
            <a:xfrm>
              <a:off x="299240" y="1595518"/>
              <a:ext cx="3291685" cy="2531479"/>
            </a:xfrm>
            <a:prstGeom prst="rect">
              <a:avLst/>
            </a:prstGeom>
          </p:spPr>
        </p:pic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02B84AB7-4E59-444B-B1F8-75CEA0BC4AC0}"/>
                </a:ext>
              </a:extLst>
            </p:cNvPr>
            <p:cNvSpPr/>
            <p:nvPr/>
          </p:nvSpPr>
          <p:spPr>
            <a:xfrm>
              <a:off x="473139" y="1690688"/>
              <a:ext cx="1489011" cy="2252662"/>
            </a:xfrm>
            <a:prstGeom prst="frame">
              <a:avLst>
                <a:gd name="adj1" fmla="val 334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C6DAE01-B0B9-456C-975D-DFEFC5DC3BA1}"/>
              </a:ext>
            </a:extLst>
          </p:cNvPr>
          <p:cNvGrpSpPr/>
          <p:nvPr/>
        </p:nvGrpSpPr>
        <p:grpSpPr>
          <a:xfrm>
            <a:off x="4948561" y="5438232"/>
            <a:ext cx="6094520" cy="1107996"/>
            <a:chOff x="5053614" y="2050398"/>
            <a:chExt cx="6094520" cy="11079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8F2369D-8FCF-40B3-AC94-7B01716E4AAC}"/>
                </a:ext>
              </a:extLst>
            </p:cNvPr>
            <p:cNvSpPr txBox="1"/>
            <p:nvPr/>
          </p:nvSpPr>
          <p:spPr>
            <a:xfrm>
              <a:off x="5559642" y="2050398"/>
              <a:ext cx="5588492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>
                  <a:solidFill>
                    <a:srgbClr val="FF0000"/>
                  </a:solidFill>
                </a:rPr>
                <a:t>0.982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69A1EE0-A9FC-4070-8605-09A7CC2B2DDD}"/>
                </a:ext>
              </a:extLst>
            </p:cNvPr>
            <p:cNvSpPr txBox="1"/>
            <p:nvPr/>
          </p:nvSpPr>
          <p:spPr>
            <a:xfrm>
              <a:off x="5061012" y="2419730"/>
              <a:ext cx="6087121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/>
                <a:t>0.854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CF1DEC9-A6AF-41B5-AD9D-902825FCFD63}"/>
                </a:ext>
              </a:extLst>
            </p:cNvPr>
            <p:cNvSpPr txBox="1"/>
            <p:nvPr/>
          </p:nvSpPr>
          <p:spPr>
            <a:xfrm>
              <a:off x="5053614" y="2789062"/>
              <a:ext cx="6094520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/>
                <a:t>0.935</a:t>
              </a:r>
              <a:r>
                <a:rPr lang="zh-TW" altLang="en-US" dirty="0"/>
                <a:t>}</a:t>
              </a:r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6CD62A1B-A6CB-40D1-8849-311A26D9DE17}"/>
              </a:ext>
            </a:extLst>
          </p:cNvPr>
          <p:cNvSpPr txBox="1">
            <a:spLocks/>
          </p:cNvSpPr>
          <p:nvPr/>
        </p:nvSpPr>
        <p:spPr>
          <a:xfrm>
            <a:off x="4955959" y="576829"/>
            <a:ext cx="2844553" cy="84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Video_74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A28D04B-B552-4960-AF28-28E37804C533}"/>
              </a:ext>
            </a:extLst>
          </p:cNvPr>
          <p:cNvGrpSpPr/>
          <p:nvPr/>
        </p:nvGrpSpPr>
        <p:grpSpPr>
          <a:xfrm>
            <a:off x="4671857" y="1542252"/>
            <a:ext cx="6681943" cy="1107996"/>
            <a:chOff x="4972219" y="2050398"/>
            <a:chExt cx="6681943" cy="1107996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35DB62F-4262-4D1E-AA52-568F66D0EE56}"/>
                </a:ext>
              </a:extLst>
            </p:cNvPr>
            <p:cNvSpPr txBox="1"/>
            <p:nvPr/>
          </p:nvSpPr>
          <p:spPr>
            <a:xfrm>
              <a:off x="5559642" y="2050398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/>
                <a:t>0.740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25ED303-F37A-416C-932E-22E933174AAF}"/>
                </a:ext>
              </a:extLst>
            </p:cNvPr>
            <p:cNvSpPr txBox="1"/>
            <p:nvPr/>
          </p:nvSpPr>
          <p:spPr>
            <a:xfrm>
              <a:off x="4972219" y="2419730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/>
                <a:t>0.783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AB788B1-62E2-48A1-B694-EBF78E0F6A1C}"/>
                </a:ext>
              </a:extLst>
            </p:cNvPr>
            <p:cNvSpPr txBox="1"/>
            <p:nvPr/>
          </p:nvSpPr>
          <p:spPr>
            <a:xfrm>
              <a:off x="5053614" y="2789062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>
                  <a:solidFill>
                    <a:srgbClr val="FF0000"/>
                  </a:solidFill>
                </a:rPr>
                <a:t>0.963</a:t>
              </a:r>
              <a:r>
                <a:rPr lang="zh-TW" altLang="en-US" dirty="0"/>
                <a:t>}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3521A67-B5F8-4FBC-AA94-26CC90F5CBAD}"/>
              </a:ext>
            </a:extLst>
          </p:cNvPr>
          <p:cNvGrpSpPr/>
          <p:nvPr/>
        </p:nvGrpSpPr>
        <p:grpSpPr>
          <a:xfrm>
            <a:off x="4948561" y="4071729"/>
            <a:ext cx="6681943" cy="1107996"/>
            <a:chOff x="4972219" y="2050398"/>
            <a:chExt cx="6681943" cy="1107996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BEA75A5-54DE-436E-9CDD-EB96FB807195}"/>
                </a:ext>
              </a:extLst>
            </p:cNvPr>
            <p:cNvSpPr txBox="1"/>
            <p:nvPr/>
          </p:nvSpPr>
          <p:spPr>
            <a:xfrm>
              <a:off x="5559642" y="2050398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原地抬膝&lt;全身加權相似度&gt;: </a:t>
              </a:r>
              <a:r>
                <a:rPr lang="en-US" altLang="zh-TW" dirty="0"/>
                <a:t>0.943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1484EBE-8930-42F1-8FE3-AF1A22EC6F3F}"/>
                </a:ext>
              </a:extLst>
            </p:cNvPr>
            <p:cNvSpPr txBox="1"/>
            <p:nvPr/>
          </p:nvSpPr>
          <p:spPr>
            <a:xfrm>
              <a:off x="4972219" y="2419730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 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左手&lt;全身加權相似度&gt;: </a:t>
              </a:r>
              <a:r>
                <a:rPr lang="en-US" altLang="zh-TW" dirty="0"/>
                <a:t>0.835</a:t>
              </a:r>
              <a:r>
                <a:rPr lang="zh-TW" altLang="en-US" dirty="0"/>
                <a:t>}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8F6B183-C0C4-4D7C-84FC-BE6BA6F24C39}"/>
                </a:ext>
              </a:extLst>
            </p:cNvPr>
            <p:cNvSpPr txBox="1"/>
            <p:nvPr/>
          </p:nvSpPr>
          <p:spPr>
            <a:xfrm>
              <a:off x="5053614" y="2789062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手臂屈舉</a:t>
              </a:r>
              <a:r>
                <a:rPr lang="en-US" altLang="zh-TW" dirty="0"/>
                <a:t>_</a:t>
              </a:r>
              <a:r>
                <a:rPr lang="zh-TW" altLang="en-US" dirty="0"/>
                <a:t>右手&lt;全身加權相似度&gt;: </a:t>
              </a:r>
              <a:r>
                <a:rPr lang="en-US" altLang="zh-TW" dirty="0"/>
                <a:t>0.922</a:t>
              </a:r>
              <a:r>
                <a:rPr lang="zh-TW" altLang="en-US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2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C98A-684A-49C9-95CF-D9516D60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0EF44-0596-47A1-8287-4F4A9B67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5/10</a:t>
            </a:r>
            <a:r>
              <a:rPr lang="zh-TW" altLang="en-US" dirty="0"/>
              <a:t> 期末書面報告</a:t>
            </a:r>
          </a:p>
        </p:txBody>
      </p:sp>
    </p:spTree>
    <p:extLst>
      <p:ext uri="{BB962C8B-B14F-4D97-AF65-F5344CB8AC3E}">
        <p14:creationId xmlns:p14="http://schemas.microsoft.com/office/powerpoint/2010/main" val="56432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591</Words>
  <Application>Microsoft Office PowerPoint</Application>
  <PresentationFormat>寬螢幕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Flagship Project  Motion checking </vt:lpstr>
      <vt:lpstr>Item </vt:lpstr>
      <vt:lpstr>加權總值</vt:lpstr>
      <vt:lpstr>加權總值</vt:lpstr>
      <vt:lpstr>加權總值</vt:lpstr>
      <vt:lpstr>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checking</dc:title>
  <dc:creator>林紀揚</dc:creator>
  <cp:lastModifiedBy>林紀揚</cp:lastModifiedBy>
  <cp:revision>30</cp:revision>
  <dcterms:created xsi:type="dcterms:W3CDTF">2021-04-22T02:21:03Z</dcterms:created>
  <dcterms:modified xsi:type="dcterms:W3CDTF">2021-04-22T04:07:29Z</dcterms:modified>
</cp:coreProperties>
</file>