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8043A-4476-40C8-B4D2-6C6F33068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0C7896-EA3F-439B-BF51-BE8CA474D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0037C-12A4-469B-B1B6-F9987861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90BA4B-AA5D-43EA-B9C5-F79FF044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26388-0C05-4E60-AA50-1A8DE448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5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72CC7-B784-419D-A90B-1ED247C4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58E368-C5F3-489F-ABA8-58B541E3F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7F21AE-F143-4F0A-9558-AC823679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F0BA45-5C13-4B51-B21D-35090567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295B1-C281-42DC-B0EF-D1D7312C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3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2FAD7E-7D23-4BBA-8AF3-1980D49CF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2354B1-9EB8-45CF-A920-A4996A6F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08BA82-4F4E-42F3-AF91-F6FE924B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49556-9AD4-40EE-BA5E-B6477641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160DAF-F792-44C5-A92B-848B6C4E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11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DFA78-8F6B-42A5-991A-40B43C20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3402A-8209-49B9-BE35-933E9F9C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EE147-429D-41A3-BB53-24D9DAA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C38ECA-791E-49B9-81A4-61F613CF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A1AEC9-9A3D-43C1-B83F-213A7321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4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3225E-D7E4-4AD8-80D7-3A1F36AC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DE5D46-1254-4BC6-98A9-B22B292D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CCEC7-FF95-455A-9EE1-7A5C1137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AF4D6E-3378-4A95-BC52-9CB21EA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F5A68-A1D5-413E-865F-FC8E7AE6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85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C34CB-D0CE-4576-BD99-AA162352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BBE47-9190-4F07-A54A-196D2F06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B23B0-71FB-4A77-9DC0-F3DC4897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E7AF46-9644-4F5D-B55F-8D51A268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1AC483-6926-438F-A57A-4D19AC88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23DAD2-2E5F-4EC5-9DDB-FD7AA628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44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A11D5-46FD-4776-8C21-C600AD3F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9BE9B2-D6B5-46B5-87FB-F9020AEF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53341E-84ED-427F-A421-70B3C49B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1B4EBC-2937-408A-8FC1-7CC9DED7A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A5D5CC-D5B8-4912-AE63-405766914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D1F395-84DB-4F9A-95F5-7935F022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3E190E-87EE-4A31-AFED-D924DEBA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D2C108-01AA-43A0-9920-A86E219F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27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1DA6D-8857-477F-A46E-D295834F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56495C8-FA5D-4BAB-AA7C-B3524F1E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871C42-D454-49AC-84B3-62112C62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1479F3-2386-4F1D-AFDF-2AD9BC3C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7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5A9981-CC14-425B-8B0C-D4018DC7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EF540B-593F-48C6-A0D7-86E29AD5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7699D-A421-4362-9B5C-F0E7D270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7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0B5CD-EBF5-4C23-AFBF-2701CC6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6C17E-AADF-4FF8-B423-D99FD838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4B232F-E9A9-439F-A017-11988C46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5B3952-E10E-4CDE-ADA7-29508E95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A61D59-836E-4B14-9E1B-28FD3AA9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6F0240-DF76-4A94-8E83-CE19A0F4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10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4ADFC-D1B0-41E8-947A-3F0523F2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9E4727-39E3-4017-B669-DB244E1C6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F2607C-7E83-463F-A806-56EFA8ED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DABB3C-0D85-40A4-AF7A-54D79E40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A4AA7A-800C-42CA-9BEB-72031054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06C6FA-601C-4844-8231-C7ED802F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64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443EBB-5D92-4010-B8B5-1AD8214D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C62CE7-D7F0-4458-A2FC-C8396377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1B942F-23E3-4D6F-BF7C-EE8DCE1F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4C01-A4EA-456C-9DA0-611C94CD555A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E71741-F9DF-4B66-B136-DA769FA6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66F9EB-6E18-428C-87C2-8A8B71F65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B66E-ADD6-4CBF-8D45-D22E7438C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63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AB35B-E51A-40A0-8F61-F642F39E5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1E222-A966-40F3-8661-ED6FBD1C1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2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75BD9-54D2-4070-B218-ED87477F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350DF-5555-4E86-BFAA-D7F530CE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確定用人為介入調整權重</a:t>
            </a:r>
            <a:endParaRPr lang="en-US" altLang="zh-TW" dirty="0"/>
          </a:p>
          <a:p>
            <a:r>
              <a:rPr lang="zh-TW" altLang="en-US" dirty="0"/>
              <a:t>先辨識哪一個動作的相似度最高，選出那個動作，併進行動作評分</a:t>
            </a:r>
            <a:endParaRPr lang="en-US" altLang="zh-TW" dirty="0"/>
          </a:p>
          <a:p>
            <a:r>
              <a:rPr lang="zh-TW" altLang="en-US" dirty="0"/>
              <a:t>測試辨識的拍攝容忍角度變化到多少</a:t>
            </a:r>
            <a:endParaRPr lang="en-US" altLang="zh-TW" dirty="0"/>
          </a:p>
          <a:p>
            <a:r>
              <a:rPr lang="zh-TW" altLang="en-US"/>
              <a:t>最後介面的標記要能夠出來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662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林紀揚</dc:creator>
  <cp:lastModifiedBy>林紀揚</cp:lastModifiedBy>
  <cp:revision>2</cp:revision>
  <dcterms:created xsi:type="dcterms:W3CDTF">2021-04-29T06:44:50Z</dcterms:created>
  <dcterms:modified xsi:type="dcterms:W3CDTF">2021-04-29T07:09:27Z</dcterms:modified>
</cp:coreProperties>
</file>