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5B77-5269-4976-9F25-E9AC73CD63C2}" type="datetimeFigureOut">
              <a:rPr lang="zh-TW" altLang="en-US" smtClean="0"/>
              <a:t>2020/10/7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938E-907C-406F-ADB0-630855D7E5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2243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5B77-5269-4976-9F25-E9AC73CD63C2}" type="datetimeFigureOut">
              <a:rPr lang="zh-TW" altLang="en-US" smtClean="0"/>
              <a:t>2020/10/7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938E-907C-406F-ADB0-630855D7E5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578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5B77-5269-4976-9F25-E9AC73CD63C2}" type="datetimeFigureOut">
              <a:rPr lang="zh-TW" altLang="en-US" smtClean="0"/>
              <a:t>2020/10/7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938E-907C-406F-ADB0-630855D7E5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4408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5B77-5269-4976-9F25-E9AC73CD63C2}" type="datetimeFigureOut">
              <a:rPr lang="zh-TW" altLang="en-US" smtClean="0"/>
              <a:t>2020/10/7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938E-907C-406F-ADB0-630855D7E5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68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5B77-5269-4976-9F25-E9AC73CD63C2}" type="datetimeFigureOut">
              <a:rPr lang="zh-TW" altLang="en-US" smtClean="0"/>
              <a:t>2020/10/7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938E-907C-406F-ADB0-630855D7E5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729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5B77-5269-4976-9F25-E9AC73CD63C2}" type="datetimeFigureOut">
              <a:rPr lang="zh-TW" altLang="en-US" smtClean="0"/>
              <a:t>2020/10/7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938E-907C-406F-ADB0-630855D7E5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6219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5B77-5269-4976-9F25-E9AC73CD63C2}" type="datetimeFigureOut">
              <a:rPr lang="zh-TW" altLang="en-US" smtClean="0"/>
              <a:t>2020/10/7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938E-907C-406F-ADB0-630855D7E5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3226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5B77-5269-4976-9F25-E9AC73CD63C2}" type="datetimeFigureOut">
              <a:rPr lang="zh-TW" altLang="en-US" smtClean="0"/>
              <a:t>2020/10/7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938E-907C-406F-ADB0-630855D7E5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3324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5B77-5269-4976-9F25-E9AC73CD63C2}" type="datetimeFigureOut">
              <a:rPr lang="zh-TW" altLang="en-US" smtClean="0"/>
              <a:t>2020/10/7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938E-907C-406F-ADB0-630855D7E5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7106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5B77-5269-4976-9F25-E9AC73CD63C2}" type="datetimeFigureOut">
              <a:rPr lang="zh-TW" altLang="en-US" smtClean="0"/>
              <a:t>2020/10/7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938E-907C-406F-ADB0-630855D7E5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2782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5B77-5269-4976-9F25-E9AC73CD63C2}" type="datetimeFigureOut">
              <a:rPr lang="zh-TW" altLang="en-US" smtClean="0"/>
              <a:t>2020/10/7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938E-907C-406F-ADB0-630855D7E5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5821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25B77-5269-4976-9F25-E9AC73CD63C2}" type="datetimeFigureOut">
              <a:rPr lang="zh-TW" altLang="en-US" smtClean="0"/>
              <a:t>2020/10/7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5938E-907C-406F-ADB0-630855D7E5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679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/>
              <a:t>預估新增項目</a:t>
            </a:r>
            <a:endParaRPr lang="zh-TW" altLang="en-US" sz="3200" b="1" dirty="0"/>
          </a:p>
        </p:txBody>
      </p:sp>
      <p:pic>
        <p:nvPicPr>
          <p:cNvPr id="5" name="內容版面配置區 4" descr="畫面剪輯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7"/>
          <a:stretch/>
        </p:blipFill>
        <p:spPr>
          <a:xfrm>
            <a:off x="6212045" y="1487489"/>
            <a:ext cx="5544317" cy="1966912"/>
          </a:xfr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68" y="3879335"/>
            <a:ext cx="5522478" cy="2275931"/>
          </a:xfrm>
          <a:prstGeom prst="rect">
            <a:avLst/>
          </a:prstGeo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018" y="3879335"/>
            <a:ext cx="4457782" cy="2352131"/>
          </a:xfrm>
          <a:prstGeom prst="rect">
            <a:avLst/>
          </a:prstGeom>
        </p:spPr>
      </p:pic>
      <p:sp>
        <p:nvSpPr>
          <p:cNvPr id="8" name="內容版面配置區 2"/>
          <p:cNvSpPr txBox="1">
            <a:spLocks/>
          </p:cNvSpPr>
          <p:nvPr/>
        </p:nvSpPr>
        <p:spPr>
          <a:xfrm>
            <a:off x="838200" y="1825625"/>
            <a:ext cx="4910667" cy="1484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 smtClean="0"/>
              <a:t>肱二頭肌手臂屈舉 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已新增</a:t>
            </a:r>
            <a:r>
              <a:rPr lang="en-US" altLang="zh-TW" sz="2000" dirty="0" smtClean="0"/>
              <a:t>)</a:t>
            </a:r>
          </a:p>
          <a:p>
            <a:r>
              <a:rPr lang="zh-TW" altLang="en-US" sz="2000" dirty="0" smtClean="0"/>
              <a:t>抓</a:t>
            </a:r>
            <a:r>
              <a:rPr lang="zh-TW" altLang="en-US" sz="2000" dirty="0"/>
              <a:t>背</a:t>
            </a:r>
            <a:r>
              <a:rPr lang="zh-TW" altLang="en-US" sz="2000" dirty="0" smtClean="0"/>
              <a:t>測驗</a:t>
            </a:r>
            <a:endParaRPr lang="en-US" altLang="zh-TW" sz="2000" dirty="0" smtClean="0"/>
          </a:p>
          <a:p>
            <a:r>
              <a:rPr lang="zh-TW" altLang="en-US" sz="2000" dirty="0" smtClean="0"/>
              <a:t>椅子</a:t>
            </a:r>
            <a:r>
              <a:rPr lang="zh-TW" altLang="en-US" sz="2000" dirty="0"/>
              <a:t>坐</a:t>
            </a:r>
            <a:r>
              <a:rPr lang="zh-TW" altLang="en-US" sz="2000" dirty="0" smtClean="0"/>
              <a:t>立繞</a:t>
            </a:r>
            <a:r>
              <a:rPr lang="zh-TW" altLang="en-US" sz="2000" dirty="0"/>
              <a:t>物</a:t>
            </a:r>
            <a:endParaRPr lang="en-US" altLang="zh-TW" sz="2000" dirty="0" smtClean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97137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/>
              <a:t>角度測試</a:t>
            </a:r>
            <a:endParaRPr lang="zh-TW" altLang="en-US" sz="3200" b="1" dirty="0"/>
          </a:p>
        </p:txBody>
      </p:sp>
      <p:graphicFrame>
        <p:nvGraphicFramePr>
          <p:cNvPr id="5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6918020"/>
              </p:ext>
            </p:extLst>
          </p:nvPr>
        </p:nvGraphicFramePr>
        <p:xfrm>
          <a:off x="938569" y="1932766"/>
          <a:ext cx="841248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57225265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2307519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7495244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81818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正面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斜側面 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約</a:t>
                      </a:r>
                      <a:r>
                        <a:rPr lang="en-US" altLang="zh-TW" dirty="0" smtClean="0"/>
                        <a:t>45</a:t>
                      </a:r>
                      <a:r>
                        <a:rPr lang="zh-TW" altLang="en-US" dirty="0" smtClean="0"/>
                        <a:t>度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完全側面 </a:t>
                      </a:r>
                      <a:r>
                        <a:rPr lang="en-US" altLang="zh-TW" dirty="0" smtClean="0"/>
                        <a:t>(90</a:t>
                      </a:r>
                      <a:r>
                        <a:rPr lang="zh-TW" altLang="en-US" dirty="0" smtClean="0"/>
                        <a:t>度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07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椅子坐立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974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原地站立抬膝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819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椅子坐姿體前彎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00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開眼單足立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934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2864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499533"/>
            <a:ext cx="10515600" cy="708555"/>
          </a:xfrm>
        </p:spPr>
        <p:txBody>
          <a:bodyPr>
            <a:normAutofit/>
          </a:bodyPr>
          <a:lstStyle/>
          <a:p>
            <a:r>
              <a:rPr lang="zh-TW" altLang="en-US" sz="3200" b="1" dirty="0" smtClean="0"/>
              <a:t>待解決問題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29820"/>
            <a:ext cx="10515600" cy="4701645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</a:pPr>
            <a:r>
              <a:rPr lang="zh-TW" altLang="en-US" sz="2000" dirty="0"/>
              <a:t>無法測量直立拍攝的影片，且影片輸出時會轉為橫</a:t>
            </a:r>
            <a:r>
              <a:rPr lang="zh-TW" altLang="en-US" sz="2000" dirty="0" smtClean="0"/>
              <a:t>的，左上角計數文字消失不見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zh-TW" altLang="en-US" sz="2000" dirty="0" smtClean="0"/>
              <a:t>且</a:t>
            </a:r>
            <a:r>
              <a:rPr lang="zh-TW" altLang="en-US" sz="2000" smtClean="0"/>
              <a:t>曾有直立影片無法</a:t>
            </a:r>
            <a:r>
              <a:rPr lang="zh-TW" altLang="en-US" sz="2000" dirty="0" smtClean="0"/>
              <a:t>輸出 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目前為個例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pPr marL="285750" indent="-285750">
              <a:lnSpc>
                <a:spcPct val="150000"/>
              </a:lnSpc>
            </a:pPr>
            <a:r>
              <a:rPr lang="zh-TW" altLang="en-US" sz="2000" dirty="0"/>
              <a:t>椅子坐立需做滿</a:t>
            </a:r>
            <a:r>
              <a:rPr lang="en-US" altLang="zh-TW" sz="2000" dirty="0"/>
              <a:t>30</a:t>
            </a:r>
            <a:r>
              <a:rPr lang="zh-TW" altLang="en-US" sz="2000" dirty="0"/>
              <a:t>秒、原地站立抬膝需做滿</a:t>
            </a:r>
            <a:r>
              <a:rPr lang="en-US" altLang="zh-TW" sz="2000" dirty="0"/>
              <a:t>120</a:t>
            </a:r>
            <a:r>
              <a:rPr lang="zh-TW" altLang="en-US" sz="2000" dirty="0"/>
              <a:t>秒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zh-TW" altLang="en-US" sz="2000" dirty="0" smtClean="0"/>
              <a:t>原程式邏輯目前為：</a:t>
            </a:r>
            <a:r>
              <a:rPr lang="zh-TW" altLang="en-US" sz="2000" dirty="0" smtClean="0"/>
              <a:t>以完成第一下為開始計時，</a:t>
            </a:r>
            <a:r>
              <a:rPr lang="zh-TW" altLang="en-US" sz="2000" dirty="0" smtClean="0"/>
              <a:t>沒有做滿秒數的話以時間去等比換算次數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zh-TW" altLang="en-US" sz="2000" dirty="0" smtClean="0"/>
              <a:t>例：</a:t>
            </a:r>
            <a:r>
              <a:rPr lang="zh-TW" altLang="en-US" sz="2000" dirty="0" smtClean="0"/>
              <a:t>椅子坐立　影片只有</a:t>
            </a:r>
            <a:r>
              <a:rPr lang="en-US" altLang="zh-TW" sz="2000" dirty="0" smtClean="0"/>
              <a:t>15</a:t>
            </a:r>
            <a:r>
              <a:rPr lang="zh-TW" altLang="en-US" sz="2000" dirty="0" smtClean="0"/>
              <a:t>秒、做</a:t>
            </a:r>
            <a:r>
              <a:rPr lang="en-US" altLang="zh-TW" sz="2000" dirty="0" smtClean="0"/>
              <a:t>5</a:t>
            </a:r>
            <a:r>
              <a:rPr lang="zh-TW" altLang="en-US" sz="2000" dirty="0" smtClean="0"/>
              <a:t>下　→　</a:t>
            </a:r>
            <a:r>
              <a:rPr lang="en-US" altLang="zh-TW" sz="2000" dirty="0" smtClean="0"/>
              <a:t>30</a:t>
            </a:r>
            <a:r>
              <a:rPr lang="zh-TW" altLang="en-US" sz="2000" dirty="0" smtClean="0"/>
              <a:t>秒則以 </a:t>
            </a:r>
            <a:r>
              <a:rPr lang="en-US" altLang="zh-TW" sz="2000" dirty="0" smtClean="0"/>
              <a:t>1:2 </a:t>
            </a:r>
            <a:r>
              <a:rPr lang="zh-TW" altLang="en-US" sz="2000" dirty="0" smtClean="0"/>
              <a:t>去計算比例 </a:t>
            </a:r>
            <a:r>
              <a:rPr lang="en-US" altLang="zh-TW" sz="2000" dirty="0" smtClean="0"/>
              <a:t>= </a:t>
            </a:r>
            <a:r>
              <a:rPr lang="zh-TW" altLang="en-US" sz="2000" dirty="0" smtClean="0"/>
              <a:t>做</a:t>
            </a:r>
            <a:r>
              <a:rPr lang="en-US" altLang="zh-TW" sz="2000" dirty="0" smtClean="0"/>
              <a:t>10</a:t>
            </a:r>
            <a:r>
              <a:rPr lang="zh-TW" altLang="en-US" sz="2000" dirty="0" smtClean="0"/>
              <a:t>下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zh-TW" altLang="en-US" sz="2000" dirty="0" smtClean="0"/>
              <a:t>以此次數去比對衡量程度表</a:t>
            </a:r>
            <a:r>
              <a:rPr lang="en-US" altLang="zh-TW" sz="2000" dirty="0" smtClean="0"/>
              <a:t>(PR</a:t>
            </a:r>
            <a:r>
              <a:rPr lang="zh-TW" altLang="en-US" sz="2000" dirty="0" smtClean="0"/>
              <a:t>值</a:t>
            </a:r>
            <a:r>
              <a:rPr lang="en-US" altLang="zh-TW" sz="2000" dirty="0" smtClean="0"/>
              <a:t>)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zh-TW" altLang="en-US" sz="2000" dirty="0" smtClean="0"/>
              <a:t>但目前測試好像沒有這個功能（程度很好的情況下，還是顯示程度為差）</a:t>
            </a:r>
            <a:endParaRPr lang="en-US" altLang="zh-TW" sz="2000" dirty="0" smtClean="0"/>
          </a:p>
          <a:p>
            <a:pPr marL="285750" indent="-285750">
              <a:lnSpc>
                <a:spcPct val="150000"/>
              </a:lnSpc>
            </a:pPr>
            <a:r>
              <a:rPr lang="zh-TW" altLang="en-US" sz="2000" dirty="0" smtClean="0"/>
              <a:t>輸出影片大小過大，大概放大</a:t>
            </a:r>
            <a:r>
              <a:rPr lang="en-US" altLang="zh-TW" sz="2000" dirty="0" smtClean="0"/>
              <a:t>6</a:t>
            </a:r>
            <a:r>
              <a:rPr lang="zh-TW" altLang="en-US" sz="2000" dirty="0" smtClean="0"/>
              <a:t>倍（原：</a:t>
            </a:r>
            <a:r>
              <a:rPr lang="en-US" altLang="zh-TW" sz="2000" dirty="0" smtClean="0"/>
              <a:t>150MB</a:t>
            </a:r>
            <a:r>
              <a:rPr lang="zh-TW" altLang="en-US" sz="2000" dirty="0" smtClean="0"/>
              <a:t>　→　輸出：</a:t>
            </a:r>
            <a:r>
              <a:rPr lang="en-US" altLang="zh-TW" sz="2000" dirty="0" smtClean="0"/>
              <a:t>900MB</a:t>
            </a:r>
            <a:r>
              <a:rPr lang="zh-TW" altLang="en-US" sz="2000" dirty="0" smtClean="0"/>
              <a:t>）</a:t>
            </a:r>
            <a:endParaRPr lang="zh-TW" altLang="en-US" sz="2000" dirty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65077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90</Words>
  <Application>Microsoft Office PowerPoint</Application>
  <PresentationFormat>寬螢幕</PresentationFormat>
  <Paragraphs>28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預估新增項目</vt:lpstr>
      <vt:lpstr>角度測試</vt:lpstr>
      <vt:lpstr>待解決問題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yitzu</dc:creator>
  <cp:lastModifiedBy>yitzu</cp:lastModifiedBy>
  <cp:revision>10</cp:revision>
  <dcterms:created xsi:type="dcterms:W3CDTF">2020-10-07T09:07:56Z</dcterms:created>
  <dcterms:modified xsi:type="dcterms:W3CDTF">2020-10-07T09:36:51Z</dcterms:modified>
</cp:coreProperties>
</file>