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2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8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6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7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E653-47EA-4957-B61B-786912F2D0DB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9" y="-82306"/>
            <a:ext cx="9852674" cy="6940305"/>
          </a:xfrm>
        </p:spPr>
      </p:pic>
    </p:spTree>
    <p:extLst>
      <p:ext uri="{BB962C8B-B14F-4D97-AF65-F5344CB8AC3E}">
        <p14:creationId xmlns:p14="http://schemas.microsoft.com/office/powerpoint/2010/main" val="35268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848" y="300648"/>
            <a:ext cx="2450123" cy="5821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閾</a:t>
            </a:r>
            <a:r>
              <a:rPr lang="zh-TW" altLang="en-US" dirty="0" smtClean="0"/>
              <a:t>值</a:t>
            </a:r>
            <a:r>
              <a:rPr lang="en-US" altLang="zh-TW" dirty="0" smtClean="0"/>
              <a:t>230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79977"/>
              </p:ext>
            </p:extLst>
          </p:nvPr>
        </p:nvGraphicFramePr>
        <p:xfrm>
          <a:off x="218848" y="882812"/>
          <a:ext cx="7020349" cy="5523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1981518">
                  <a:extLst>
                    <a:ext uri="{9D8B030D-6E8A-4147-A177-3AD203B41FA5}">
                      <a16:colId xmlns:a16="http://schemas.microsoft.com/office/drawing/2014/main" val="3824436257"/>
                    </a:ext>
                  </a:extLst>
                </a:gridCol>
                <a:gridCol w="2205101">
                  <a:extLst>
                    <a:ext uri="{9D8B030D-6E8A-4147-A177-3AD203B41FA5}">
                      <a16:colId xmlns:a16="http://schemas.microsoft.com/office/drawing/2014/main" val="1574349494"/>
                    </a:ext>
                  </a:extLst>
                </a:gridCol>
                <a:gridCol w="1772962">
                  <a:extLst>
                    <a:ext uri="{9D8B030D-6E8A-4147-A177-3AD203B41FA5}">
                      <a16:colId xmlns:a16="http://schemas.microsoft.com/office/drawing/2014/main" val="3184312809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科目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TotalredAreaValue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TotalwhiteAreaValue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</a:t>
                      </a:r>
                      <a:r>
                        <a:rPr lang="en-US" altLang="zh-TW" dirty="0" smtClean="0"/>
                        <a:t>*</a:t>
                      </a:r>
                      <a:r>
                        <a:rPr lang="zh-TW" altLang="en-US" dirty="0" smtClean="0"/>
                        <a:t>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27*10=270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自然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P1:104</a:t>
                      </a:r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  <a:p>
                      <a:r>
                        <a:rPr lang="en-US" altLang="zh-TW" dirty="0" smtClean="0"/>
                        <a:t>P4: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P1:231</a:t>
                      </a:r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  <a:p>
                      <a:r>
                        <a:rPr lang="en-US" altLang="zh-TW" dirty="0" smtClean="0"/>
                        <a:t>P4: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P1:28*12=336</a:t>
                      </a:r>
                    </a:p>
                    <a:p>
                      <a:r>
                        <a:rPr lang="en-US" altLang="zh-TW" dirty="0" smtClean="0"/>
                        <a:t>P2:29*12=348</a:t>
                      </a:r>
                    </a:p>
                    <a:p>
                      <a:r>
                        <a:rPr lang="en-US" altLang="zh-TW" dirty="0" smtClean="0"/>
                        <a:t>P3:29*12=348</a:t>
                      </a:r>
                    </a:p>
                    <a:p>
                      <a:r>
                        <a:rPr lang="en-US" altLang="zh-TW" dirty="0" smtClean="0"/>
                        <a:t>P4:29*12=348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社會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P1:103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P1:232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P1:28*12=336</a:t>
                      </a:r>
                    </a:p>
                    <a:p>
                      <a:r>
                        <a:rPr lang="en-US" altLang="zh-TW" dirty="0" smtClean="0"/>
                        <a:t>P2:28*12=336</a:t>
                      </a:r>
                    </a:p>
                    <a:p>
                      <a:r>
                        <a:rPr lang="en-US" altLang="zh-TW" dirty="0" smtClean="0"/>
                        <a:t>P3:29*12=348</a:t>
                      </a:r>
                    </a:p>
                    <a:p>
                      <a:r>
                        <a:rPr lang="en-US" altLang="zh-TW" dirty="0" smtClean="0"/>
                        <a:t>P4:29*12=348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生物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P1:109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P1:198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P1:28*11=308</a:t>
                      </a:r>
                    </a:p>
                    <a:p>
                      <a:r>
                        <a:rPr lang="en-US" altLang="zh-TW" dirty="0" smtClean="0"/>
                        <a:t>P2:28*11=308</a:t>
                      </a:r>
                    </a:p>
                    <a:p>
                      <a:r>
                        <a:rPr lang="en-US" altLang="zh-TW" dirty="0" smtClean="0"/>
                        <a:t>P3:28*11=308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56781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 txBox="1">
            <a:spLocks/>
          </p:cNvSpPr>
          <p:nvPr/>
        </p:nvSpPr>
        <p:spPr>
          <a:xfrm>
            <a:off x="2872171" y="300648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9428"/>
              </p:ext>
            </p:extLst>
          </p:nvPr>
        </p:nvGraphicFramePr>
        <p:xfrm>
          <a:off x="7239197" y="882812"/>
          <a:ext cx="4186619" cy="5523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888252119"/>
                    </a:ext>
                  </a:extLst>
                </a:gridCol>
                <a:gridCol w="2205101">
                  <a:extLst>
                    <a:ext uri="{9D8B030D-6E8A-4147-A177-3AD203B41FA5}">
                      <a16:colId xmlns:a16="http://schemas.microsoft.com/office/drawing/2014/main" val="829261796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TotalredAreaValue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TotalwhiteAreaValue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41241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47004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392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4546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328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1765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P1:164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  <a:p>
                      <a:r>
                        <a:rPr lang="en-US" altLang="zh-TW" dirty="0" smtClean="0"/>
                        <a:t>P4: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P1:169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  <a:p>
                      <a:r>
                        <a:rPr lang="en-US" altLang="zh-TW" dirty="0" smtClean="0"/>
                        <a:t>P4: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5008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P1:167</a:t>
                      </a:r>
                      <a:endParaRPr kumimoji="0" lang="en-US" altLang="zh-TW" sz="1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P1:168</a:t>
                      </a:r>
                      <a:endParaRPr kumimoji="0" lang="en-US" altLang="zh-TW" sz="1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42510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P1:148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P1:159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P2:</a:t>
                      </a:r>
                    </a:p>
                    <a:p>
                      <a:r>
                        <a:rPr lang="en-US" altLang="zh-TW" dirty="0" smtClean="0"/>
                        <a:t>P3: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86019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8464258" y="337527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848" y="300648"/>
            <a:ext cx="2450123" cy="5821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閾</a:t>
            </a:r>
            <a:r>
              <a:rPr lang="zh-TW" altLang="en-US" dirty="0" smtClean="0"/>
              <a:t>值</a:t>
            </a:r>
            <a:r>
              <a:rPr lang="en-US" altLang="zh-TW" dirty="0" smtClean="0"/>
              <a:t>22</a:t>
            </a:r>
            <a:r>
              <a:rPr lang="en-US" altLang="zh-TW" dirty="0"/>
              <a:t>5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37141"/>
              </p:ext>
            </p:extLst>
          </p:nvPr>
        </p:nvGraphicFramePr>
        <p:xfrm>
          <a:off x="218848" y="886393"/>
          <a:ext cx="11728317" cy="5523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671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1555242">
                  <a:extLst>
                    <a:ext uri="{9D8B030D-6E8A-4147-A177-3AD203B41FA5}">
                      <a16:colId xmlns:a16="http://schemas.microsoft.com/office/drawing/2014/main" val="1678433639"/>
                    </a:ext>
                  </a:extLst>
                </a:gridCol>
                <a:gridCol w="1571117">
                  <a:extLst>
                    <a:ext uri="{9D8B030D-6E8A-4147-A177-3AD203B41FA5}">
                      <a16:colId xmlns:a16="http://schemas.microsoft.com/office/drawing/2014/main" val="1114701407"/>
                    </a:ext>
                  </a:extLst>
                </a:gridCol>
                <a:gridCol w="1816951">
                  <a:extLst>
                    <a:ext uri="{9D8B030D-6E8A-4147-A177-3AD203B41FA5}">
                      <a16:colId xmlns:a16="http://schemas.microsoft.com/office/drawing/2014/main" val="2219522642"/>
                    </a:ext>
                  </a:extLst>
                </a:gridCol>
                <a:gridCol w="1981518">
                  <a:extLst>
                    <a:ext uri="{9D8B030D-6E8A-4147-A177-3AD203B41FA5}">
                      <a16:colId xmlns:a16="http://schemas.microsoft.com/office/drawing/2014/main" val="3824436257"/>
                    </a:ext>
                  </a:extLst>
                </a:gridCol>
                <a:gridCol w="2205101">
                  <a:extLst>
                    <a:ext uri="{9D8B030D-6E8A-4147-A177-3AD203B41FA5}">
                      <a16:colId xmlns:a16="http://schemas.microsoft.com/office/drawing/2014/main" val="1574349494"/>
                    </a:ext>
                  </a:extLst>
                </a:gridCol>
                <a:gridCol w="1625717">
                  <a:extLst>
                    <a:ext uri="{9D8B030D-6E8A-4147-A177-3AD203B41FA5}">
                      <a16:colId xmlns:a16="http://schemas.microsoft.com/office/drawing/2014/main" val="3184312809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科目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RedPixelValue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WhitePixelValue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TotalredAreaValue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TotalwhiteAreaValue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</a:t>
                      </a:r>
                      <a:r>
                        <a:rPr lang="en-US" altLang="zh-TW" dirty="0" smtClean="0"/>
                        <a:t>*</a:t>
                      </a:r>
                      <a:r>
                        <a:rPr lang="zh-TW" altLang="en-US" dirty="0" smtClean="0"/>
                        <a:t>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27*10=270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27*11=297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自然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P1:228</a:t>
                      </a:r>
                    </a:p>
                    <a:p>
                      <a:r>
                        <a:rPr lang="en-US" altLang="zh-TW" dirty="0" smtClean="0"/>
                        <a:t>P2:232</a:t>
                      </a:r>
                    </a:p>
                    <a:p>
                      <a:r>
                        <a:rPr lang="en-US" altLang="zh-TW" dirty="0" smtClean="0"/>
                        <a:t>P3:232</a:t>
                      </a:r>
                    </a:p>
                    <a:p>
                      <a:r>
                        <a:rPr lang="en-US" altLang="zh-TW" dirty="0" smtClean="0"/>
                        <a:t>P4:232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P1:179</a:t>
                      </a:r>
                    </a:p>
                    <a:p>
                      <a:r>
                        <a:rPr lang="en-US" altLang="zh-TW" dirty="0" smtClean="0"/>
                        <a:t>P2:177</a:t>
                      </a:r>
                    </a:p>
                    <a:p>
                      <a:r>
                        <a:rPr lang="en-US" altLang="zh-TW" dirty="0" smtClean="0"/>
                        <a:t>P3:175</a:t>
                      </a:r>
                    </a:p>
                    <a:p>
                      <a:r>
                        <a:rPr lang="en-US" altLang="zh-TW" dirty="0" smtClean="0"/>
                        <a:t>P4:175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P1:249</a:t>
                      </a:r>
                    </a:p>
                    <a:p>
                      <a:r>
                        <a:rPr lang="en-US" altLang="zh-TW" dirty="0" smtClean="0"/>
                        <a:t>P2:250</a:t>
                      </a:r>
                    </a:p>
                    <a:p>
                      <a:r>
                        <a:rPr lang="en-US" altLang="zh-TW" dirty="0" smtClean="0"/>
                        <a:t>P3:251</a:t>
                      </a:r>
                    </a:p>
                    <a:p>
                      <a:r>
                        <a:rPr lang="en-US" altLang="zh-TW" dirty="0" smtClean="0"/>
                        <a:t>P4:252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P1:98</a:t>
                      </a:r>
                    </a:p>
                    <a:p>
                      <a:r>
                        <a:rPr lang="en-US" altLang="zh-TW" dirty="0" smtClean="0"/>
                        <a:t>P2:89</a:t>
                      </a:r>
                    </a:p>
                    <a:p>
                      <a:r>
                        <a:rPr lang="en-US" altLang="zh-TW" dirty="0" smtClean="0"/>
                        <a:t>P3:87</a:t>
                      </a:r>
                    </a:p>
                    <a:p>
                      <a:r>
                        <a:rPr lang="en-US" altLang="zh-TW" dirty="0" smtClean="0"/>
                        <a:t>P4:86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P1:237</a:t>
                      </a:r>
                    </a:p>
                    <a:p>
                      <a:r>
                        <a:rPr lang="en-US" altLang="zh-TW" dirty="0" smtClean="0"/>
                        <a:t>P2:258</a:t>
                      </a:r>
                    </a:p>
                    <a:p>
                      <a:r>
                        <a:rPr lang="en-US" altLang="zh-TW" dirty="0" smtClean="0"/>
                        <a:t>P3:260</a:t>
                      </a:r>
                    </a:p>
                    <a:p>
                      <a:r>
                        <a:rPr lang="en-US" altLang="zh-TW" dirty="0" smtClean="0"/>
                        <a:t>P4:261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P1:28*12=336</a:t>
                      </a:r>
                    </a:p>
                    <a:p>
                      <a:r>
                        <a:rPr lang="en-US" altLang="zh-TW" dirty="0" smtClean="0"/>
                        <a:t>P2:29*12=348</a:t>
                      </a:r>
                    </a:p>
                    <a:p>
                      <a:r>
                        <a:rPr lang="en-US" altLang="zh-TW" dirty="0" smtClean="0"/>
                        <a:t>P3:29*12=348</a:t>
                      </a:r>
                    </a:p>
                    <a:p>
                      <a:r>
                        <a:rPr lang="en-US" altLang="zh-TW" dirty="0" smtClean="0"/>
                        <a:t>P4:29*12=348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社會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P1:228</a:t>
                      </a:r>
                    </a:p>
                    <a:p>
                      <a:r>
                        <a:rPr lang="en-US" altLang="zh-TW" dirty="0" smtClean="0"/>
                        <a:t>P2:232</a:t>
                      </a:r>
                    </a:p>
                    <a:p>
                      <a:r>
                        <a:rPr lang="en-US" altLang="zh-TW" dirty="0" smtClean="0"/>
                        <a:t>P3:232</a:t>
                      </a:r>
                    </a:p>
                    <a:p>
                      <a:r>
                        <a:rPr lang="en-US" altLang="zh-TW" dirty="0" smtClean="0"/>
                        <a:t>P4:232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P1:179</a:t>
                      </a:r>
                    </a:p>
                    <a:p>
                      <a:r>
                        <a:rPr lang="en-US" altLang="zh-TW" dirty="0" smtClean="0"/>
                        <a:t>P2:178</a:t>
                      </a:r>
                    </a:p>
                    <a:p>
                      <a:r>
                        <a:rPr lang="en-US" altLang="zh-TW" dirty="0" smtClean="0"/>
                        <a:t>P3:175</a:t>
                      </a:r>
                    </a:p>
                    <a:p>
                      <a:r>
                        <a:rPr lang="en-US" altLang="zh-TW" dirty="0" smtClean="0"/>
                        <a:t>P4:175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P1:249</a:t>
                      </a:r>
                    </a:p>
                    <a:p>
                      <a:r>
                        <a:rPr lang="en-US" altLang="zh-TW" dirty="0" smtClean="0"/>
                        <a:t>P2:250</a:t>
                      </a:r>
                    </a:p>
                    <a:p>
                      <a:r>
                        <a:rPr lang="en-US" altLang="zh-TW" dirty="0" smtClean="0"/>
                        <a:t>P3:251</a:t>
                      </a:r>
                    </a:p>
                    <a:p>
                      <a:r>
                        <a:rPr lang="en-US" altLang="zh-TW" dirty="0" smtClean="0"/>
                        <a:t>P4:252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P1:97</a:t>
                      </a:r>
                    </a:p>
                    <a:p>
                      <a:r>
                        <a:rPr lang="en-US" altLang="zh-TW" dirty="0" smtClean="0"/>
                        <a:t>P2:84</a:t>
                      </a:r>
                    </a:p>
                    <a:p>
                      <a:r>
                        <a:rPr lang="en-US" altLang="zh-TW" dirty="0" smtClean="0"/>
                        <a:t>P3:85</a:t>
                      </a:r>
                    </a:p>
                    <a:p>
                      <a:r>
                        <a:rPr lang="en-US" altLang="zh-TW" dirty="0" smtClean="0"/>
                        <a:t>P4:86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P1:238</a:t>
                      </a:r>
                    </a:p>
                    <a:p>
                      <a:r>
                        <a:rPr lang="en-US" altLang="zh-TW" dirty="0" smtClean="0"/>
                        <a:t>P2:251</a:t>
                      </a:r>
                    </a:p>
                    <a:p>
                      <a:r>
                        <a:rPr lang="en-US" altLang="zh-TW" dirty="0" smtClean="0"/>
                        <a:t>P3:262</a:t>
                      </a:r>
                    </a:p>
                    <a:p>
                      <a:r>
                        <a:rPr lang="en-US" altLang="zh-TW" dirty="0" smtClean="0"/>
                        <a:t>P4:261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P1:28*12=336</a:t>
                      </a:r>
                    </a:p>
                    <a:p>
                      <a:r>
                        <a:rPr lang="en-US" altLang="zh-TW" dirty="0" smtClean="0"/>
                        <a:t>P2:28*12=336</a:t>
                      </a:r>
                    </a:p>
                    <a:p>
                      <a:r>
                        <a:rPr lang="en-US" altLang="zh-TW" dirty="0" smtClean="0"/>
                        <a:t>P3:29*12=348</a:t>
                      </a:r>
                    </a:p>
                    <a:p>
                      <a:r>
                        <a:rPr lang="en-US" altLang="zh-TW" dirty="0" smtClean="0"/>
                        <a:t>P4:29*12=348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生物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P1:221</a:t>
                      </a:r>
                    </a:p>
                    <a:p>
                      <a:r>
                        <a:rPr lang="en-US" altLang="zh-TW" dirty="0" smtClean="0"/>
                        <a:t>P2:227</a:t>
                      </a:r>
                    </a:p>
                    <a:p>
                      <a:r>
                        <a:rPr lang="en-US" altLang="zh-TW" dirty="0" smtClean="0"/>
                        <a:t>P3:226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P1:165</a:t>
                      </a:r>
                    </a:p>
                    <a:p>
                      <a:r>
                        <a:rPr lang="en-US" altLang="zh-TW" dirty="0" smtClean="0"/>
                        <a:t>P2:154</a:t>
                      </a:r>
                    </a:p>
                    <a:p>
                      <a:r>
                        <a:rPr lang="en-US" altLang="zh-TW" dirty="0" smtClean="0"/>
                        <a:t>P3:156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P1:249</a:t>
                      </a:r>
                    </a:p>
                    <a:p>
                      <a:r>
                        <a:rPr lang="en-US" altLang="zh-TW" dirty="0" smtClean="0"/>
                        <a:t>P2:252</a:t>
                      </a:r>
                    </a:p>
                    <a:p>
                      <a:r>
                        <a:rPr lang="en-US" altLang="zh-TW" dirty="0" smtClean="0"/>
                        <a:t>P3:252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P1:102</a:t>
                      </a:r>
                    </a:p>
                    <a:p>
                      <a:r>
                        <a:rPr lang="en-US" altLang="zh-TW" dirty="0" smtClean="0"/>
                        <a:t>P2:75</a:t>
                      </a:r>
                    </a:p>
                    <a:p>
                      <a:r>
                        <a:rPr lang="en-US" altLang="zh-TW" dirty="0" smtClean="0"/>
                        <a:t>P3:82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P1:205</a:t>
                      </a:r>
                    </a:p>
                    <a:p>
                      <a:r>
                        <a:rPr lang="en-US" altLang="zh-TW" dirty="0" smtClean="0"/>
                        <a:t>P2:232</a:t>
                      </a:r>
                    </a:p>
                    <a:p>
                      <a:r>
                        <a:rPr lang="en-US" altLang="zh-TW" dirty="0" smtClean="0"/>
                        <a:t>P3:225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P1:28*11=308</a:t>
                      </a:r>
                    </a:p>
                    <a:p>
                      <a:r>
                        <a:rPr lang="en-US" altLang="zh-TW" dirty="0" smtClean="0"/>
                        <a:t>P2:28*11=308</a:t>
                      </a:r>
                    </a:p>
                    <a:p>
                      <a:r>
                        <a:rPr lang="en-US" altLang="zh-TW" dirty="0" smtClean="0"/>
                        <a:t>P3:28*11=308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56781"/>
                  </a:ext>
                </a:extLst>
              </a:tr>
            </a:tbl>
          </a:graphicData>
        </a:graphic>
      </p:graphicFrame>
      <p:sp>
        <p:nvSpPr>
          <p:cNvPr id="4" name="內容版面配置區 2"/>
          <p:cNvSpPr txBox="1">
            <a:spLocks/>
          </p:cNvSpPr>
          <p:nvPr/>
        </p:nvSpPr>
        <p:spPr>
          <a:xfrm>
            <a:off x="2872171" y="300648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新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373" y="124313"/>
            <a:ext cx="2450123" cy="5821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閾</a:t>
            </a:r>
            <a:r>
              <a:rPr lang="zh-TW" altLang="en-US" dirty="0" smtClean="0"/>
              <a:t>值</a:t>
            </a:r>
            <a:r>
              <a:rPr lang="en-US" altLang="zh-TW" dirty="0" smtClean="0"/>
              <a:t>22</a:t>
            </a:r>
            <a:r>
              <a:rPr lang="en-US" altLang="zh-TW" dirty="0"/>
              <a:t>5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2758"/>
              </p:ext>
            </p:extLst>
          </p:nvPr>
        </p:nvGraphicFramePr>
        <p:xfrm>
          <a:off x="101373" y="895512"/>
          <a:ext cx="5924861" cy="5523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08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1539686">
                  <a:extLst>
                    <a:ext uri="{9D8B030D-6E8A-4147-A177-3AD203B41FA5}">
                      <a16:colId xmlns:a16="http://schemas.microsoft.com/office/drawing/2014/main" val="1030411068"/>
                    </a:ext>
                  </a:extLst>
                </a:gridCol>
                <a:gridCol w="1566541">
                  <a:extLst>
                    <a:ext uri="{9D8B030D-6E8A-4147-A177-3AD203B41FA5}">
                      <a16:colId xmlns:a16="http://schemas.microsoft.com/office/drawing/2014/main" val="3728525188"/>
                    </a:ext>
                  </a:extLst>
                </a:gridCol>
                <a:gridCol w="1754526">
                  <a:extLst>
                    <a:ext uri="{9D8B030D-6E8A-4147-A177-3AD203B41FA5}">
                      <a16:colId xmlns:a16="http://schemas.microsoft.com/office/drawing/2014/main" val="1866572100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科目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RedPixelValue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WhitePixelValue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自然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P1:228</a:t>
                      </a:r>
                    </a:p>
                    <a:p>
                      <a:r>
                        <a:rPr lang="en-US" altLang="zh-TW" dirty="0" smtClean="0"/>
                        <a:t>P2:232</a:t>
                      </a:r>
                    </a:p>
                    <a:p>
                      <a:r>
                        <a:rPr lang="en-US" altLang="zh-TW" dirty="0" smtClean="0"/>
                        <a:t>P3:232</a:t>
                      </a:r>
                    </a:p>
                    <a:p>
                      <a:r>
                        <a:rPr lang="en-US" altLang="zh-TW" dirty="0" smtClean="0"/>
                        <a:t>P4:232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P1:179</a:t>
                      </a:r>
                    </a:p>
                    <a:p>
                      <a:r>
                        <a:rPr lang="en-US" altLang="zh-TW" dirty="0" smtClean="0"/>
                        <a:t>P2:177</a:t>
                      </a:r>
                    </a:p>
                    <a:p>
                      <a:r>
                        <a:rPr lang="en-US" altLang="zh-TW" dirty="0" smtClean="0"/>
                        <a:t>P3:175</a:t>
                      </a:r>
                    </a:p>
                    <a:p>
                      <a:r>
                        <a:rPr lang="en-US" altLang="zh-TW" dirty="0" smtClean="0"/>
                        <a:t>P4:175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P1:249</a:t>
                      </a:r>
                    </a:p>
                    <a:p>
                      <a:r>
                        <a:rPr lang="en-US" altLang="zh-TW" dirty="0" smtClean="0"/>
                        <a:t>P2:250</a:t>
                      </a:r>
                    </a:p>
                    <a:p>
                      <a:r>
                        <a:rPr lang="en-US" altLang="zh-TW" dirty="0" smtClean="0"/>
                        <a:t>P3:251</a:t>
                      </a:r>
                    </a:p>
                    <a:p>
                      <a:r>
                        <a:rPr lang="en-US" altLang="zh-TW" dirty="0" smtClean="0"/>
                        <a:t>P4:252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社會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P1:228</a:t>
                      </a:r>
                    </a:p>
                    <a:p>
                      <a:r>
                        <a:rPr lang="en-US" altLang="zh-TW" dirty="0" smtClean="0"/>
                        <a:t>P2:232</a:t>
                      </a:r>
                    </a:p>
                    <a:p>
                      <a:r>
                        <a:rPr lang="en-US" altLang="zh-TW" dirty="0" smtClean="0"/>
                        <a:t>P3:232</a:t>
                      </a:r>
                    </a:p>
                    <a:p>
                      <a:r>
                        <a:rPr lang="en-US" altLang="zh-TW" dirty="0" smtClean="0"/>
                        <a:t>P4:232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P1:179</a:t>
                      </a:r>
                    </a:p>
                    <a:p>
                      <a:r>
                        <a:rPr lang="en-US" altLang="zh-TW" dirty="0" smtClean="0"/>
                        <a:t>P2:178</a:t>
                      </a:r>
                    </a:p>
                    <a:p>
                      <a:r>
                        <a:rPr lang="en-US" altLang="zh-TW" dirty="0" smtClean="0"/>
                        <a:t>P3:175</a:t>
                      </a:r>
                    </a:p>
                    <a:p>
                      <a:r>
                        <a:rPr lang="en-US" altLang="zh-TW" dirty="0" smtClean="0"/>
                        <a:t>P4:175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P1:249</a:t>
                      </a:r>
                    </a:p>
                    <a:p>
                      <a:r>
                        <a:rPr lang="en-US" altLang="zh-TW" dirty="0" smtClean="0"/>
                        <a:t>P2:250</a:t>
                      </a:r>
                    </a:p>
                    <a:p>
                      <a:r>
                        <a:rPr lang="en-US" altLang="zh-TW" dirty="0" smtClean="0"/>
                        <a:t>P3:251</a:t>
                      </a:r>
                    </a:p>
                    <a:p>
                      <a:r>
                        <a:rPr lang="en-US" altLang="zh-TW" dirty="0" smtClean="0"/>
                        <a:t>P4:252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生物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P1:221</a:t>
                      </a:r>
                    </a:p>
                    <a:p>
                      <a:r>
                        <a:rPr lang="en-US" altLang="zh-TW" dirty="0" smtClean="0"/>
                        <a:t>P2:227</a:t>
                      </a:r>
                    </a:p>
                    <a:p>
                      <a:r>
                        <a:rPr lang="en-US" altLang="zh-TW" dirty="0" smtClean="0"/>
                        <a:t>P3:226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P1:165</a:t>
                      </a:r>
                    </a:p>
                    <a:p>
                      <a:r>
                        <a:rPr lang="en-US" altLang="zh-TW" dirty="0" smtClean="0"/>
                        <a:t>P2:154</a:t>
                      </a:r>
                    </a:p>
                    <a:p>
                      <a:r>
                        <a:rPr lang="en-US" altLang="zh-TW" dirty="0" smtClean="0"/>
                        <a:t>P3:156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P1:249</a:t>
                      </a:r>
                    </a:p>
                    <a:p>
                      <a:r>
                        <a:rPr lang="en-US" altLang="zh-TW" dirty="0" smtClean="0"/>
                        <a:t>P2:252</a:t>
                      </a:r>
                    </a:p>
                    <a:p>
                      <a:r>
                        <a:rPr lang="en-US" altLang="zh-TW" dirty="0" smtClean="0"/>
                        <a:t>P3:252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5678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38458"/>
              </p:ext>
            </p:extLst>
          </p:nvPr>
        </p:nvGraphicFramePr>
        <p:xfrm>
          <a:off x="6121400" y="895512"/>
          <a:ext cx="6032500" cy="551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9431">
                  <a:extLst>
                    <a:ext uri="{9D8B030D-6E8A-4147-A177-3AD203B41FA5}">
                      <a16:colId xmlns:a16="http://schemas.microsoft.com/office/drawing/2014/main" val="696744880"/>
                    </a:ext>
                  </a:extLst>
                </a:gridCol>
                <a:gridCol w="1523967">
                  <a:extLst>
                    <a:ext uri="{9D8B030D-6E8A-4147-A177-3AD203B41FA5}">
                      <a16:colId xmlns:a16="http://schemas.microsoft.com/office/drawing/2014/main" val="1655328947"/>
                    </a:ext>
                  </a:extLst>
                </a:gridCol>
                <a:gridCol w="1539522">
                  <a:extLst>
                    <a:ext uri="{9D8B030D-6E8A-4147-A177-3AD203B41FA5}">
                      <a16:colId xmlns:a16="http://schemas.microsoft.com/office/drawing/2014/main" val="2890794682"/>
                    </a:ext>
                  </a:extLst>
                </a:gridCol>
                <a:gridCol w="1779580">
                  <a:extLst>
                    <a:ext uri="{9D8B030D-6E8A-4147-A177-3AD203B41FA5}">
                      <a16:colId xmlns:a16="http://schemas.microsoft.com/office/drawing/2014/main" val="134887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/>
                        <a:t>AvgPixelValue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/>
                        <a:t>RedPixelValue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/>
                        <a:t>WhitePixelValue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5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英聽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7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5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6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自然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P1:212</a:t>
                      </a:r>
                    </a:p>
                    <a:p>
                      <a:r>
                        <a:rPr lang="en-US" altLang="zh-TW" dirty="0" smtClean="0"/>
                        <a:t>P2:212</a:t>
                      </a:r>
                    </a:p>
                    <a:p>
                      <a:r>
                        <a:rPr lang="en-US" altLang="zh-TW" dirty="0" smtClean="0"/>
                        <a:t>P3:212</a:t>
                      </a:r>
                    </a:p>
                    <a:p>
                      <a:r>
                        <a:rPr lang="en-US" altLang="zh-TW" dirty="0" smtClean="0"/>
                        <a:t>P4:212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P1:185</a:t>
                      </a:r>
                    </a:p>
                    <a:p>
                      <a:r>
                        <a:rPr lang="en-US" altLang="zh-TW" dirty="0" smtClean="0"/>
                        <a:t>P2:185</a:t>
                      </a:r>
                    </a:p>
                    <a:p>
                      <a:r>
                        <a:rPr lang="en-US" altLang="zh-TW" dirty="0" smtClean="0"/>
                        <a:t>P3:184</a:t>
                      </a:r>
                    </a:p>
                    <a:p>
                      <a:r>
                        <a:rPr lang="en-US" altLang="zh-TW" dirty="0" smtClean="0"/>
                        <a:t>P4:184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P1:248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P2:247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P3:248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P4:248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社會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P1:212</a:t>
                      </a:r>
                    </a:p>
                    <a:p>
                      <a:r>
                        <a:rPr lang="en-US" altLang="zh-TW" dirty="0" smtClean="0"/>
                        <a:t>P2:212</a:t>
                      </a:r>
                    </a:p>
                    <a:p>
                      <a:r>
                        <a:rPr lang="en-US" altLang="zh-TW" dirty="0" smtClean="0"/>
                        <a:t>P3:212</a:t>
                      </a:r>
                    </a:p>
                    <a:p>
                      <a:r>
                        <a:rPr lang="en-US" altLang="zh-TW" dirty="0" smtClean="0"/>
                        <a:t>P4:212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P1:184</a:t>
                      </a:r>
                    </a:p>
                    <a:p>
                      <a:r>
                        <a:rPr lang="en-US" altLang="zh-TW" dirty="0" smtClean="0"/>
                        <a:t>P2:184</a:t>
                      </a:r>
                    </a:p>
                    <a:p>
                      <a:r>
                        <a:rPr lang="en-US" altLang="zh-TW" dirty="0" smtClean="0"/>
                        <a:t>P3:184</a:t>
                      </a:r>
                    </a:p>
                    <a:p>
                      <a:r>
                        <a:rPr lang="en-US" altLang="zh-TW" dirty="0" smtClean="0"/>
                        <a:t>P4:183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P1:248</a:t>
                      </a:r>
                    </a:p>
                    <a:p>
                      <a:r>
                        <a:rPr lang="en-US" altLang="zh-TW" dirty="0" smtClean="0"/>
                        <a:t>P2:248</a:t>
                      </a:r>
                    </a:p>
                    <a:p>
                      <a:r>
                        <a:rPr lang="en-US" altLang="zh-TW" dirty="0" smtClean="0"/>
                        <a:t>P3:248</a:t>
                      </a:r>
                    </a:p>
                    <a:p>
                      <a:r>
                        <a:rPr lang="en-US" altLang="zh-TW" dirty="0" smtClean="0"/>
                        <a:t>P4:248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6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生物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P1:202</a:t>
                      </a:r>
                    </a:p>
                    <a:p>
                      <a:r>
                        <a:rPr lang="en-US" altLang="zh-TW" dirty="0" smtClean="0"/>
                        <a:t>P2:202</a:t>
                      </a:r>
                    </a:p>
                    <a:p>
                      <a:r>
                        <a:rPr lang="en-US" altLang="zh-TW" dirty="0" smtClean="0"/>
                        <a:t>P3:202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P1:161</a:t>
                      </a:r>
                    </a:p>
                    <a:p>
                      <a:r>
                        <a:rPr lang="en-US" altLang="zh-TW" dirty="0" smtClean="0"/>
                        <a:t>P2:161</a:t>
                      </a:r>
                    </a:p>
                    <a:p>
                      <a:r>
                        <a:rPr lang="en-US" altLang="zh-TW" dirty="0" smtClean="0"/>
                        <a:t>P3:161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P1:250</a:t>
                      </a:r>
                    </a:p>
                    <a:p>
                      <a:r>
                        <a:rPr lang="en-US" altLang="zh-TW" dirty="0" smtClean="0"/>
                        <a:t>P2:250</a:t>
                      </a:r>
                    </a:p>
                    <a:p>
                      <a:r>
                        <a:rPr lang="en-US" altLang="zh-TW" dirty="0" smtClean="0"/>
                        <a:t>P3:250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87996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2384645" y="313348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830206" y="313348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436</Words>
  <Application>Microsoft Office PowerPoint</Application>
  <PresentationFormat>寬螢幕</PresentationFormat>
  <Paragraphs>332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koube0131@gmail.com</dc:creator>
  <cp:lastModifiedBy>koube0131@gmail.com</cp:lastModifiedBy>
  <cp:revision>15</cp:revision>
  <dcterms:created xsi:type="dcterms:W3CDTF">2020-09-09T15:26:14Z</dcterms:created>
  <dcterms:modified xsi:type="dcterms:W3CDTF">2020-09-10T05:15:38Z</dcterms:modified>
</cp:coreProperties>
</file>