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42F100-4304-495E-A68E-E0FDB18EAB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1E0C46D-4E7A-4806-933F-FA073ECB3E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6243388-2423-4D35-AEC6-C7A221682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02B37-15E0-40DD-AB8E-714DBFA69470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EB6A118-747F-4FBF-915F-B3680512E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7672A8D-9C3C-42D2-B48E-C82F7C86C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8BD9D-FAE5-4856-BF6E-87DFA2E97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775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5DAA295-3ABA-4F2B-8B13-A7A28FF00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A36183F-68FC-496B-A1C0-5E11B2CA90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9F093ED-93B7-4BB5-8113-7F976FA31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02B37-15E0-40DD-AB8E-714DBFA69470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4252171-6487-45F9-936C-20845D546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34E9726-A785-4529-8607-23A8B7174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8BD9D-FAE5-4856-BF6E-87DFA2E97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273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68669826-DECB-4AAD-8E0C-F7066F9F91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F185022-C221-4B8D-A348-2DBA2E6CD8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EE0209D-3727-4350-95C8-56311CCFB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02B37-15E0-40DD-AB8E-714DBFA69470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FB2DD23-DB61-4A32-BECA-32436AB0D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A6F109E-71DE-4B56-AABC-D705274E2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8BD9D-FAE5-4856-BF6E-87DFA2E97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084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967C38-6CB0-4330-B58D-C33A87BE1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C6D17F5-EEB3-48F3-8B7C-7ABB9F2B42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EBDA3BD-3619-4CAF-A6FA-007A4EB1F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02B37-15E0-40DD-AB8E-714DBFA69470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C40E753-2BDA-4F01-ADFD-C51E38C18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A8618A6-8D57-4C15-A2FD-E3914CBFA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8BD9D-FAE5-4856-BF6E-87DFA2E97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709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431028-A9A0-4792-BDBC-2DF60CEE9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3539F31-DD16-4045-8330-588258C086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AF1BD62-B03B-4E60-804A-CCF9C25B2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02B37-15E0-40DD-AB8E-714DBFA69470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F8AAE01-11A1-438D-84AD-7280652A1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ED1F013-0D07-47D4-A074-0A80A6140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8BD9D-FAE5-4856-BF6E-87DFA2E97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516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00F01A-70C9-4E12-9152-9FBE5BF3A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C545320-83F5-46AB-820D-C1AFB7DCDB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4A43713-9B8D-4E07-91C9-B02775D24F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1251C3C-06FC-4D29-A1EE-75E597DB9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02B37-15E0-40DD-AB8E-714DBFA69470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DA7E9F2-A28C-4DA8-A856-DF237937A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1B9927A-57E1-42DE-AFF3-1EA98FB21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8BD9D-FAE5-4856-BF6E-87DFA2E97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809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1DB803-8CB4-4A28-B801-B4A122CA9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6C38337-2B1F-4D53-8878-6CA73F99D0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55C53A9-6BF9-4D74-9DC3-9C4A192EF7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23D44729-7F46-483B-85C0-82F746BBBA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8CF7737-962A-4593-8298-FF28889253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188C2C60-4F08-4F36-9E30-751EC6D92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02B37-15E0-40DD-AB8E-714DBFA69470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A16B9BF0-BE9C-41EA-9FF4-D091084FA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20F6751C-4A74-416A-B125-733CC1FFC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8BD9D-FAE5-4856-BF6E-87DFA2E97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795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3A0CF6-062F-4A64-A4C5-35C54F0B3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5DD6CB47-FE4F-40A0-AC35-663C1F5B1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02B37-15E0-40DD-AB8E-714DBFA69470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EF36ED7C-0850-4851-AE61-FD87618FE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98AA5A9-75E8-4E3E-B633-6D96A04F6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8BD9D-FAE5-4856-BF6E-87DFA2E97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541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6B15B5F-71C6-4C98-ABF5-8C08C8A11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02B37-15E0-40DD-AB8E-714DBFA69470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ECCB50D-4D06-41A6-95F5-E0BB3AE24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3D60823-6C0E-4483-BA4A-3E7138941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8BD9D-FAE5-4856-BF6E-87DFA2E97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429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80D179-EF7F-4B9C-9B23-3A8238FC2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569B2BB-A411-43D0-A0EE-42F1DC4721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B5EB6C0-23BC-48F4-9F02-C1D9B9000D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D725A11-0FC7-499F-B1E1-A8D7FFEE5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02B37-15E0-40DD-AB8E-714DBFA69470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C138A42-7CC9-4D4D-AC43-9586EB896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29886FA-D3EA-4A5D-A8AA-8C9A7C771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8BD9D-FAE5-4856-BF6E-87DFA2E97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014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471831-7F1B-4516-AED1-81E98FA47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B5F9DB6D-017A-417E-A387-AD86FF8F6C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191F591-A7F4-4C38-A350-50C6FE2D36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9126AD0-187A-45F9-A1C4-9E95CCA65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02B37-15E0-40DD-AB8E-714DBFA69470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AE96E20-9503-4195-880A-FCD5AE6C5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81ADA9B-1F3F-4565-9700-01B10DF6D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8BD9D-FAE5-4856-BF6E-87DFA2E97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020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EBC25DD1-4930-4999-971C-11F2CFEBC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58F74CF-41B4-4187-BE17-1FD8F0151F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C15B2A1-9B2F-4088-849B-E9AFEE36D4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902B37-15E0-40DD-AB8E-714DBFA69470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A65BA1-57C6-4115-937D-8685FC3B86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03601E2-2BA9-4594-884D-185687D027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A8BD9D-FAE5-4856-BF6E-87DFA2E97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065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17B1E10C-C3F0-4DE5-8AB9-014A3D4B43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" b="-16896"/>
          <a:stretch/>
        </p:blipFill>
        <p:spPr>
          <a:xfrm>
            <a:off x="0" y="0"/>
            <a:ext cx="2548328" cy="8016536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B5369E91-96D8-436F-B676-F905A9932F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7335" y="1324715"/>
            <a:ext cx="1695450" cy="4829175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A08A7FEE-12A8-433A-9734-0048FD4BD4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8023" y="1324716"/>
            <a:ext cx="1285875" cy="4829174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478D9C5A-7C26-496E-BBF0-600C8EDD62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23898" y="1324715"/>
            <a:ext cx="1704975" cy="4829174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CBEA7AA5-3045-4821-AEE0-CC1BA7D001D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05011" y="1324716"/>
            <a:ext cx="2190750" cy="4829174"/>
          </a:xfrm>
          <a:prstGeom prst="rect">
            <a:avLst/>
          </a:prstGeom>
        </p:spPr>
      </p:pic>
      <p:sp>
        <p:nvSpPr>
          <p:cNvPr id="15" name="文字方塊 14">
            <a:extLst>
              <a:ext uri="{FF2B5EF4-FFF2-40B4-BE49-F238E27FC236}">
                <a16:creationId xmlns:a16="http://schemas.microsoft.com/office/drawing/2014/main" id="{11A2DBAA-A0E5-4C06-922A-0A2D1B6C773D}"/>
              </a:ext>
            </a:extLst>
          </p:cNvPr>
          <p:cNvSpPr txBox="1"/>
          <p:nvPr/>
        </p:nvSpPr>
        <p:spPr>
          <a:xfrm>
            <a:off x="5264458" y="870012"/>
            <a:ext cx="3886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大考</a:t>
            </a:r>
            <a:r>
              <a:rPr lang="en-US" altLang="zh-TW" dirty="0"/>
              <a:t>XML</a:t>
            </a:r>
            <a:r>
              <a:rPr lang="zh-TW" altLang="en-US" dirty="0"/>
              <a:t> 統一減去左上特徵點的</a:t>
            </a:r>
            <a:r>
              <a:rPr lang="en-US" altLang="zh-TW" dirty="0"/>
              <a:t>X</a:t>
            </a:r>
            <a:r>
              <a:rPr lang="zh-TW" altLang="en-US" dirty="0"/>
              <a:t>與</a:t>
            </a:r>
            <a:r>
              <a:rPr lang="en-US" altLang="zh-TW" dirty="0"/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3333896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DEABEE-E48B-4F4C-A3A3-FF6A7B27C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自然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385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529E32EE-DB55-420C-BB8B-82C80C520B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199" y="0"/>
            <a:ext cx="2390775" cy="6819900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E441CE06-F096-4EDD-97A7-98150EDA07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7974" y="0"/>
            <a:ext cx="2447925" cy="6819900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1B582060-434F-4BEB-AA52-A6D3355242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3295" y="-19050"/>
            <a:ext cx="2053828" cy="685800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498175DE-9EBC-4219-8169-72FA74450F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67123" y="-19050"/>
            <a:ext cx="17991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561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B08DC1D9-ABEA-4B2C-ACBD-42E35769B0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5211"/>
          <a:stretch/>
        </p:blipFill>
        <p:spPr>
          <a:xfrm>
            <a:off x="104636" y="324821"/>
            <a:ext cx="3495675" cy="1832453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077EEE04-ED42-4287-B9F7-3093C584B1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4453"/>
          <a:stretch/>
        </p:blipFill>
        <p:spPr>
          <a:xfrm>
            <a:off x="104636" y="2414726"/>
            <a:ext cx="3495675" cy="1872401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79CB6C63-ACE8-45EB-9235-0C09B3EF48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6247" y="0"/>
            <a:ext cx="2053828" cy="6858000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88402470-80C8-4E44-B473-A785B5AAAC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0075" y="0"/>
            <a:ext cx="1799112" cy="685800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D654D0B4-A4BF-45F8-965D-DD743F6343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70637" y="0"/>
            <a:ext cx="2310747" cy="6858000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65412FAC-8F43-4DB5-A840-E902FDB571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636" y="4544579"/>
            <a:ext cx="2533650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9255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</TotalTime>
  <Words>13</Words>
  <Application>Microsoft Office PowerPoint</Application>
  <PresentationFormat>寬螢幕</PresentationFormat>
  <Paragraphs>2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佈景主題</vt:lpstr>
      <vt:lpstr>PowerPoint 簡報</vt:lpstr>
      <vt:lpstr>自然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晟紘 徐</dc:creator>
  <cp:lastModifiedBy>晟紘 徐</cp:lastModifiedBy>
  <cp:revision>21</cp:revision>
  <dcterms:created xsi:type="dcterms:W3CDTF">2020-09-24T00:20:40Z</dcterms:created>
  <dcterms:modified xsi:type="dcterms:W3CDTF">2020-09-24T04:55:52Z</dcterms:modified>
</cp:coreProperties>
</file>