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7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32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7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6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84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1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6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98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7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E653-47EA-4957-B61B-786912F2D0DB}" type="datetimeFigureOut">
              <a:rPr lang="zh-TW" altLang="en-US" smtClean="0"/>
              <a:t>2020/9/24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C30E-CE8C-4048-82F3-4547ABA91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2899"/>
              </p:ext>
            </p:extLst>
          </p:nvPr>
        </p:nvGraphicFramePr>
        <p:xfrm>
          <a:off x="448888" y="1526670"/>
          <a:ext cx="6026726" cy="424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54">
                  <a:extLst>
                    <a:ext uri="{9D8B030D-6E8A-4147-A177-3AD203B41FA5}">
                      <a16:colId xmlns:a16="http://schemas.microsoft.com/office/drawing/2014/main" val="1997637356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485711821"/>
                    </a:ext>
                  </a:extLst>
                </a:gridCol>
                <a:gridCol w="1076498">
                  <a:extLst>
                    <a:ext uri="{9D8B030D-6E8A-4147-A177-3AD203B41FA5}">
                      <a16:colId xmlns:a16="http://schemas.microsoft.com/office/drawing/2014/main" val="1030411068"/>
                    </a:ext>
                  </a:extLst>
                </a:gridCol>
                <a:gridCol w="1076498">
                  <a:extLst>
                    <a:ext uri="{9D8B030D-6E8A-4147-A177-3AD203B41FA5}">
                      <a16:colId xmlns:a16="http://schemas.microsoft.com/office/drawing/2014/main" val="3728525188"/>
                    </a:ext>
                  </a:extLst>
                </a:gridCol>
                <a:gridCol w="1076498">
                  <a:extLst>
                    <a:ext uri="{9D8B030D-6E8A-4147-A177-3AD203B41FA5}">
                      <a16:colId xmlns:a16="http://schemas.microsoft.com/office/drawing/2014/main" val="1866572100"/>
                    </a:ext>
                  </a:extLst>
                </a:gridCol>
                <a:gridCol w="1076498">
                  <a:extLst>
                    <a:ext uri="{9D8B030D-6E8A-4147-A177-3AD203B41FA5}">
                      <a16:colId xmlns:a16="http://schemas.microsoft.com/office/drawing/2014/main" val="3955630655"/>
                    </a:ext>
                  </a:extLst>
                </a:gridCol>
              </a:tblGrid>
              <a:tr h="3840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科目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70280"/>
                  </a:ext>
                </a:extLst>
              </a:tr>
              <a:tr h="384094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英聽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舊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27.5%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70.5%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1.88%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0.13%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118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英聽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新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0.13%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42.38%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56.75%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0.75%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4606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國文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0.04%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45.72%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53.72%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0.52%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51709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數學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8.82%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80.13%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10.03%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1.02%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445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英文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22.96%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74.96%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2.08%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5312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自然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新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P1:0.51%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P4:2.92%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P1:42.41%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P2:34.17%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P3:24.17%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P4:42.08%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P1:56.53%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P2:65.83%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P3:75.83%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P4:54.17%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P1:0.56%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P4:0.83%</a:t>
                      </a: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701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社會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zh-TW" altLang="en-US" sz="1600" dirty="0" smtClean="0"/>
                        <a:t>新</a:t>
                      </a:r>
                      <a:r>
                        <a:rPr lang="en-US" altLang="zh-TW" sz="1600" dirty="0" smtClean="0"/>
                        <a:t>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P1:0.32%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P3:2%</a:t>
                      </a:r>
                    </a:p>
                    <a:p>
                      <a:r>
                        <a:rPr lang="en-US" altLang="zh-TW" sz="1600" dirty="0" smtClean="0"/>
                        <a:t>P4:0.5</a:t>
                      </a:r>
                      <a:r>
                        <a:rPr lang="en-US" altLang="zh-TW" sz="1600" dirty="0"/>
                        <a:t>%</a:t>
                      </a:r>
                      <a:endParaRPr lang="en-US" altLang="zh-TW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P1:37.19%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P2:30.5%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P3:33.5%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P4:46%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P1:61.95%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P2:69.5%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P3:64.5%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P4:53%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P1:0.54%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P4:0.5%</a:t>
                      </a: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9502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08632"/>
              </p:ext>
            </p:extLst>
          </p:nvPr>
        </p:nvGraphicFramePr>
        <p:xfrm>
          <a:off x="6529455" y="1526670"/>
          <a:ext cx="5237019" cy="4242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5359">
                  <a:extLst>
                    <a:ext uri="{9D8B030D-6E8A-4147-A177-3AD203B41FA5}">
                      <a16:colId xmlns:a16="http://schemas.microsoft.com/office/drawing/2014/main" val="1997637356"/>
                    </a:ext>
                  </a:extLst>
                </a:gridCol>
                <a:gridCol w="1107915">
                  <a:extLst>
                    <a:ext uri="{9D8B030D-6E8A-4147-A177-3AD203B41FA5}">
                      <a16:colId xmlns:a16="http://schemas.microsoft.com/office/drawing/2014/main" val="1030411068"/>
                    </a:ext>
                  </a:extLst>
                </a:gridCol>
                <a:gridCol w="1107915">
                  <a:extLst>
                    <a:ext uri="{9D8B030D-6E8A-4147-A177-3AD203B41FA5}">
                      <a16:colId xmlns:a16="http://schemas.microsoft.com/office/drawing/2014/main" val="3728525188"/>
                    </a:ext>
                  </a:extLst>
                </a:gridCol>
                <a:gridCol w="1107915">
                  <a:extLst>
                    <a:ext uri="{9D8B030D-6E8A-4147-A177-3AD203B41FA5}">
                      <a16:colId xmlns:a16="http://schemas.microsoft.com/office/drawing/2014/main" val="1866572100"/>
                    </a:ext>
                  </a:extLst>
                </a:gridCol>
                <a:gridCol w="1107915">
                  <a:extLst>
                    <a:ext uri="{9D8B030D-6E8A-4147-A177-3AD203B41FA5}">
                      <a16:colId xmlns:a16="http://schemas.microsoft.com/office/drawing/2014/main" val="3955630655"/>
                    </a:ext>
                  </a:extLst>
                </a:gridCol>
              </a:tblGrid>
              <a:tr h="384094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28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70280"/>
                  </a:ext>
                </a:extLst>
              </a:tr>
              <a:tr h="384094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77.44%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17.25%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0.31%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6118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10.63%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78%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11.31%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0.06%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46066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18.24%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77%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4.72%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0.04%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51709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8.35%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78.9%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12.27%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0.45%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0.03%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4458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4.21%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80.38%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15.42%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5312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P1:0.65%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P2:0.83%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P3:0.83%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P4:0.42%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P1:55.19%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P2:44.58%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P3:33.75%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P4:43.33%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P1:43.66%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P2:50%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P3:61.67%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P4:53.33%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P1:0.51%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P2:4.58%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P3:3.75%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P4:2.92%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07017"/>
                  </a:ext>
                </a:extLst>
              </a:tr>
              <a:tr h="2194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P1:</a:t>
                      </a:r>
                    </a:p>
                    <a:p>
                      <a:r>
                        <a:rPr lang="en-US" altLang="zh-TW" sz="1600" dirty="0" smtClean="0"/>
                        <a:t>P2:</a:t>
                      </a:r>
                    </a:p>
                    <a:p>
                      <a:r>
                        <a:rPr lang="en-US" altLang="zh-TW" sz="1600" dirty="0" smtClean="0"/>
                        <a:t>P3:</a:t>
                      </a:r>
                    </a:p>
                    <a:p>
                      <a:r>
                        <a:rPr lang="en-US" altLang="zh-TW" sz="1600" dirty="0" smtClean="0"/>
                        <a:t>P4: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P1:0.38%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P2:6.5%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P3:2%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P4:0.5%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P1:61.14%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P2:51.5%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P3:39%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P4:43.5%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P1:38.43%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P2:35%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P3:57.5%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P4:50.5%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P1:0.05%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P2:7%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P3:1.5%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P4:5.5%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95026"/>
                  </a:ext>
                </a:extLst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>
          <a:xfrm>
            <a:off x="3357234" y="944506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高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715703" y="949674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寬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40576" y="262589"/>
            <a:ext cx="2768137" cy="582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框的尺寸比例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8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77482"/>
              </p:ext>
            </p:extLst>
          </p:nvPr>
        </p:nvGraphicFramePr>
        <p:xfrm>
          <a:off x="586240" y="1838686"/>
          <a:ext cx="618745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18">
                  <a:extLst>
                    <a:ext uri="{9D8B030D-6E8A-4147-A177-3AD203B41FA5}">
                      <a16:colId xmlns:a16="http://schemas.microsoft.com/office/drawing/2014/main" val="3726233338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572158036"/>
                    </a:ext>
                  </a:extLst>
                </a:gridCol>
                <a:gridCol w="1205929">
                  <a:extLst>
                    <a:ext uri="{9D8B030D-6E8A-4147-A177-3AD203B41FA5}">
                      <a16:colId xmlns:a16="http://schemas.microsoft.com/office/drawing/2014/main" val="2633286559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456652326"/>
                    </a:ext>
                  </a:extLst>
                </a:gridCol>
                <a:gridCol w="1296934">
                  <a:extLst>
                    <a:ext uri="{9D8B030D-6E8A-4147-A177-3AD203B41FA5}">
                      <a16:colId xmlns:a16="http://schemas.microsoft.com/office/drawing/2014/main" val="1671437327"/>
                    </a:ext>
                  </a:extLst>
                </a:gridCol>
              </a:tblGrid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科目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AvgPixel</a:t>
                      </a:r>
                      <a:r>
                        <a:rPr lang="en-US" altLang="zh-TW" sz="1800" dirty="0" smtClean="0"/>
                        <a:t/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Value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Totalred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err="1" smtClean="0"/>
                        <a:t>AreaValue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Totalwhite</a:t>
                      </a:r>
                      <a:r>
                        <a:rPr lang="en-US" altLang="zh-TW" sz="1800" dirty="0" smtClean="0"/>
                        <a:t/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err="1" smtClean="0"/>
                        <a:t>AreaValue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長*寬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7885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英聽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舊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225.1479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185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28</a:t>
                      </a:r>
                      <a:r>
                        <a:rPr lang="zh-TW" altLang="en-US" sz="1800" dirty="0" smtClean="0"/>
                        <a:t>*</a:t>
                      </a:r>
                      <a:r>
                        <a:rPr lang="en-US" altLang="zh-TW" sz="1800" dirty="0" smtClean="0"/>
                        <a:t>11=308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2508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英聽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endParaRPr lang="zh-TW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222.2015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28</a:t>
                      </a:r>
                      <a:r>
                        <a:rPr lang="zh-TW" altLang="en-US" sz="1800" dirty="0" smtClean="0"/>
                        <a:t>*</a:t>
                      </a:r>
                      <a:r>
                        <a:rPr lang="en-US" altLang="zh-TW" sz="1800" dirty="0" smtClean="0"/>
                        <a:t>11=308</a:t>
                      </a:r>
                      <a:endParaRPr lang="zh-TW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1011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數學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222.4345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28</a:t>
                      </a:r>
                      <a:r>
                        <a:rPr lang="zh-TW" altLang="en-US" sz="1800" dirty="0" smtClean="0"/>
                        <a:t>*</a:t>
                      </a:r>
                      <a:r>
                        <a:rPr lang="en-US" altLang="zh-TW" sz="1800" dirty="0" smtClean="0"/>
                        <a:t>11=308</a:t>
                      </a:r>
                      <a:endParaRPr lang="zh-TW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97846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英文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224.7392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183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28</a:t>
                      </a:r>
                      <a:r>
                        <a:rPr lang="zh-TW" altLang="en-US" sz="1800" dirty="0" smtClean="0"/>
                        <a:t>*</a:t>
                      </a:r>
                      <a:r>
                        <a:rPr lang="en-US" altLang="zh-TW" sz="1800" dirty="0" smtClean="0"/>
                        <a:t>11=308</a:t>
                      </a:r>
                      <a:endParaRPr lang="zh-TW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4231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自然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P1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211.446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mtClean="0"/>
                        <a:t>171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29*12=348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60304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社會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P1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212.0471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169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178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29*12=348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3579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社會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新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</a:t>
                      </a:r>
                      <a:r>
                        <a:rPr lang="en-US" altLang="zh-TW" sz="1800" dirty="0" smtClean="0"/>
                        <a:t>P2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213.466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164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183</a:t>
                      </a:r>
                      <a:endParaRPr kumimoji="0" lang="zh-TW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29*12=348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5636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98605"/>
              </p:ext>
            </p:extLst>
          </p:nvPr>
        </p:nvGraphicFramePr>
        <p:xfrm>
          <a:off x="6985358" y="1838686"/>
          <a:ext cx="4825129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3691406265"/>
                    </a:ext>
                  </a:extLst>
                </a:gridCol>
                <a:gridCol w="1205929">
                  <a:extLst>
                    <a:ext uri="{9D8B030D-6E8A-4147-A177-3AD203B41FA5}">
                      <a16:colId xmlns:a16="http://schemas.microsoft.com/office/drawing/2014/main" val="2241544639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889512963"/>
                    </a:ext>
                  </a:extLst>
                </a:gridCol>
                <a:gridCol w="1281130">
                  <a:extLst>
                    <a:ext uri="{9D8B030D-6E8A-4147-A177-3AD203B41FA5}">
                      <a16:colId xmlns:a16="http://schemas.microsoft.com/office/drawing/2014/main" val="1706982687"/>
                    </a:ext>
                  </a:extLst>
                </a:gridCol>
              </a:tblGrid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AvgPixel</a:t>
                      </a:r>
                      <a:r>
                        <a:rPr lang="en-US" altLang="zh-TW" sz="1800" dirty="0" smtClean="0"/>
                        <a:t/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Value</a:t>
                      </a:r>
                      <a:endParaRPr lang="zh-TW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Totalred</a:t>
                      </a:r>
                      <a:r>
                        <a:rPr lang="en-US" altLang="zh-TW" sz="1800" dirty="0" smtClean="0"/>
                        <a:t/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err="1" smtClean="0"/>
                        <a:t>AreaValue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Totalwhite</a:t>
                      </a:r>
                      <a:r>
                        <a:rPr lang="en-US" altLang="zh-TW" sz="1800" dirty="0" smtClean="0"/>
                        <a:t/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err="1" smtClean="0"/>
                        <a:t>AreaValue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(</a:t>
                      </a:r>
                      <a:r>
                        <a:rPr lang="zh-TW" altLang="en-US" sz="1800" dirty="0" smtClean="0"/>
                        <a:t>舊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 長*寬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47026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224.9754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118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178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27*11=297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56813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222.2253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27*11=297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39721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221.8261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smtClean="0"/>
                        <a:t>114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155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27*10=270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33404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224.4677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27*11=297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16668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213.0409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28*12=336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89621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213.533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28*12=336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81502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214.6475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28*12=336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49056"/>
                  </a:ext>
                </a:extLst>
              </a:tr>
            </a:tbl>
          </a:graphicData>
        </a:graphic>
      </p:graphicFrame>
      <p:sp>
        <p:nvSpPr>
          <p:cNvPr id="9" name="內容版面配置區 2"/>
          <p:cNvSpPr txBox="1">
            <a:spLocks/>
          </p:cNvSpPr>
          <p:nvPr/>
        </p:nvSpPr>
        <p:spPr>
          <a:xfrm>
            <a:off x="778574" y="426793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閾值</a:t>
            </a:r>
            <a:r>
              <a:rPr lang="en-US" altLang="zh-TW" dirty="0" smtClean="0"/>
              <a:t>225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2855238" y="1022673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新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8447325" y="1059552"/>
            <a:ext cx="2450123" cy="58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舊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392</Words>
  <Application>Microsoft Office PowerPoint</Application>
  <PresentationFormat>寬螢幕</PresentationFormat>
  <Paragraphs>216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koube0131@gmail.com</dc:creator>
  <cp:lastModifiedBy>yitzu</cp:lastModifiedBy>
  <cp:revision>56</cp:revision>
  <dcterms:created xsi:type="dcterms:W3CDTF">2020-09-09T15:26:14Z</dcterms:created>
  <dcterms:modified xsi:type="dcterms:W3CDTF">2020-09-24T05:06:55Z</dcterms:modified>
</cp:coreProperties>
</file>