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209" r:id="rId1"/>
  </p:sldMasterIdLst>
  <p:notesMasterIdLst>
    <p:notesMasterId r:id="rId12"/>
  </p:notesMasterIdLst>
  <p:handoutMasterIdLst>
    <p:handoutMasterId r:id="rId13"/>
  </p:handoutMasterIdLst>
  <p:sldIdLst>
    <p:sldId id="312" r:id="rId2"/>
    <p:sldId id="450" r:id="rId3"/>
    <p:sldId id="447" r:id="rId4"/>
    <p:sldId id="455" r:id="rId5"/>
    <p:sldId id="457" r:id="rId6"/>
    <p:sldId id="460" r:id="rId7"/>
    <p:sldId id="459" r:id="rId8"/>
    <p:sldId id="451" r:id="rId9"/>
    <p:sldId id="461" r:id="rId10"/>
    <p:sldId id="462" r:id="rId11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i St. Mars" initials="TS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6"/>
    <a:srgbClr val="00007E"/>
    <a:srgbClr val="990033"/>
    <a:srgbClr val="000099"/>
    <a:srgbClr val="333399"/>
    <a:srgbClr val="000066"/>
    <a:srgbClr val="C7D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B26943-EFF1-40A3-A54A-EDD817AF7CAB}" v="29" dt="2019-03-08T21:57:21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8" autoAdjust="0"/>
    <p:restoredTop sz="85115" autoAdjust="0"/>
  </p:normalViewPr>
  <p:slideViewPr>
    <p:cSldViewPr>
      <p:cViewPr varScale="1">
        <p:scale>
          <a:sx n="55" d="100"/>
          <a:sy n="55" d="100"/>
        </p:scale>
        <p:origin x="-81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.A. Gardner" userId="3525137e7cdf46a9" providerId="LiveId" clId="{166F3F47-22DB-4D61-99A6-3FD7CB14C0BB}"/>
    <pc:docChg chg="undo redo custSel addSld delSld modSld sldOrd">
      <pc:chgData name="K.A. Gardner" userId="3525137e7cdf46a9" providerId="LiveId" clId="{166F3F47-22DB-4D61-99A6-3FD7CB14C0BB}" dt="2019-03-08T22:02:13.796" v="3817" actId="2696"/>
      <pc:docMkLst>
        <pc:docMk/>
      </pc:docMkLst>
      <pc:sldChg chg="del">
        <pc:chgData name="K.A. Gardner" userId="3525137e7cdf46a9" providerId="LiveId" clId="{166F3F47-22DB-4D61-99A6-3FD7CB14C0BB}" dt="2019-03-08T21:44:44.571" v="3142" actId="2696"/>
        <pc:sldMkLst>
          <pc:docMk/>
          <pc:sldMk cId="3092030981" sldId="448"/>
        </pc:sldMkLst>
      </pc:sldChg>
      <pc:sldChg chg="modSp">
        <pc:chgData name="K.A. Gardner" userId="3525137e7cdf46a9" providerId="LiveId" clId="{166F3F47-22DB-4D61-99A6-3FD7CB14C0BB}" dt="2019-03-08T20:07:26.048" v="1632" actId="14100"/>
        <pc:sldMkLst>
          <pc:docMk/>
          <pc:sldMk cId="3911032217" sldId="450"/>
        </pc:sldMkLst>
        <pc:spChg chg="mod">
          <ac:chgData name="K.A. Gardner" userId="3525137e7cdf46a9" providerId="LiveId" clId="{166F3F47-22DB-4D61-99A6-3FD7CB14C0BB}" dt="2019-03-08T20:07:26.048" v="1632" actId="14100"/>
          <ac:spMkLst>
            <pc:docMk/>
            <pc:sldMk cId="3911032217" sldId="450"/>
            <ac:spMk id="4" creationId="{00000000-0000-0000-0000-000000000000}"/>
          </ac:spMkLst>
        </pc:spChg>
      </pc:sldChg>
      <pc:sldChg chg="addSp delSp modSp ord">
        <pc:chgData name="K.A. Gardner" userId="3525137e7cdf46a9" providerId="LiveId" clId="{166F3F47-22DB-4D61-99A6-3FD7CB14C0BB}" dt="2019-03-08T21:08:33.644" v="2054" actId="14100"/>
        <pc:sldMkLst>
          <pc:docMk/>
          <pc:sldMk cId="1759217038" sldId="451"/>
        </pc:sldMkLst>
        <pc:spChg chg="mod">
          <ac:chgData name="K.A. Gardner" userId="3525137e7cdf46a9" providerId="LiveId" clId="{166F3F47-22DB-4D61-99A6-3FD7CB14C0BB}" dt="2019-03-08T21:05:22.898" v="2017" actId="27636"/>
          <ac:spMkLst>
            <pc:docMk/>
            <pc:sldMk cId="1759217038" sldId="451"/>
            <ac:spMk id="3" creationId="{00000000-0000-0000-0000-000000000000}"/>
          </ac:spMkLst>
        </pc:spChg>
        <pc:spChg chg="del">
          <ac:chgData name="K.A. Gardner" userId="3525137e7cdf46a9" providerId="LiveId" clId="{166F3F47-22DB-4D61-99A6-3FD7CB14C0BB}" dt="2019-03-08T18:54:19.951" v="865"/>
          <ac:spMkLst>
            <pc:docMk/>
            <pc:sldMk cId="1759217038" sldId="451"/>
            <ac:spMk id="4" creationId="{00000000-0000-0000-0000-000000000000}"/>
          </ac:spMkLst>
        </pc:spChg>
        <pc:spChg chg="mod">
          <ac:chgData name="K.A. Gardner" userId="3525137e7cdf46a9" providerId="LiveId" clId="{166F3F47-22DB-4D61-99A6-3FD7CB14C0BB}" dt="2019-03-08T21:07:54.339" v="2053" actId="20577"/>
          <ac:spMkLst>
            <pc:docMk/>
            <pc:sldMk cId="1759217038" sldId="451"/>
            <ac:spMk id="5" creationId="{00000000-0000-0000-0000-000000000000}"/>
          </ac:spMkLst>
        </pc:spChg>
        <pc:picChg chg="add mod">
          <ac:chgData name="K.A. Gardner" userId="3525137e7cdf46a9" providerId="LiveId" clId="{166F3F47-22DB-4D61-99A6-3FD7CB14C0BB}" dt="2019-03-08T20:59:05.666" v="1826" actId="14100"/>
          <ac:picMkLst>
            <pc:docMk/>
            <pc:sldMk cId="1759217038" sldId="451"/>
            <ac:picMk id="2" creationId="{96F3C220-21D6-42A4-AD02-CB8E75D6A4BC}"/>
          </ac:picMkLst>
        </pc:picChg>
        <pc:picChg chg="add mod">
          <ac:chgData name="K.A. Gardner" userId="3525137e7cdf46a9" providerId="LiveId" clId="{166F3F47-22DB-4D61-99A6-3FD7CB14C0BB}" dt="2019-03-08T20:59:09.836" v="1828" actId="1076"/>
          <ac:picMkLst>
            <pc:docMk/>
            <pc:sldMk cId="1759217038" sldId="451"/>
            <ac:picMk id="6" creationId="{C5DCA62D-8C46-490C-80F9-A7EECE455C4C}"/>
          </ac:picMkLst>
        </pc:picChg>
        <pc:picChg chg="add mod">
          <ac:chgData name="K.A. Gardner" userId="3525137e7cdf46a9" providerId="LiveId" clId="{166F3F47-22DB-4D61-99A6-3FD7CB14C0BB}" dt="2019-03-08T21:08:33.644" v="2054" actId="14100"/>
          <ac:picMkLst>
            <pc:docMk/>
            <pc:sldMk cId="1759217038" sldId="451"/>
            <ac:picMk id="7" creationId="{DBC48C8B-8913-43B8-9F80-815D23FF5602}"/>
          </ac:picMkLst>
        </pc:picChg>
      </pc:sldChg>
      <pc:sldChg chg="del">
        <pc:chgData name="K.A. Gardner" userId="3525137e7cdf46a9" providerId="LiveId" clId="{166F3F47-22DB-4D61-99A6-3FD7CB14C0BB}" dt="2019-03-08T21:44:41.426" v="3141" actId="2696"/>
        <pc:sldMkLst>
          <pc:docMk/>
          <pc:sldMk cId="252236706" sldId="452"/>
        </pc:sldMkLst>
      </pc:sldChg>
      <pc:sldChg chg="addSp delSp modSp add del ord">
        <pc:chgData name="K.A. Gardner" userId="3525137e7cdf46a9" providerId="LiveId" clId="{166F3F47-22DB-4D61-99A6-3FD7CB14C0BB}" dt="2019-03-08T21:07:38.959" v="2029" actId="2696"/>
        <pc:sldMkLst>
          <pc:docMk/>
          <pc:sldMk cId="732313417" sldId="453"/>
        </pc:sldMkLst>
        <pc:spChg chg="del mod">
          <ac:chgData name="K.A. Gardner" userId="3525137e7cdf46a9" providerId="LiveId" clId="{166F3F47-22DB-4D61-99A6-3FD7CB14C0BB}" dt="2019-03-08T19:06:08.063" v="1195" actId="478"/>
          <ac:spMkLst>
            <pc:docMk/>
            <pc:sldMk cId="732313417" sldId="453"/>
            <ac:spMk id="2" creationId="{00000000-0000-0000-0000-000000000000}"/>
          </ac:spMkLst>
        </pc:spChg>
        <pc:spChg chg="mod">
          <ac:chgData name="K.A. Gardner" userId="3525137e7cdf46a9" providerId="LiveId" clId="{166F3F47-22DB-4D61-99A6-3FD7CB14C0BB}" dt="2019-03-08T19:06:30.704" v="1198" actId="14100"/>
          <ac:spMkLst>
            <pc:docMk/>
            <pc:sldMk cId="732313417" sldId="453"/>
            <ac:spMk id="3" creationId="{00000000-0000-0000-0000-000000000000}"/>
          </ac:spMkLst>
        </pc:spChg>
        <pc:spChg chg="mod">
          <ac:chgData name="K.A. Gardner" userId="3525137e7cdf46a9" providerId="LiveId" clId="{166F3F47-22DB-4D61-99A6-3FD7CB14C0BB}" dt="2019-03-08T19:08:24.852" v="1285" actId="14100"/>
          <ac:spMkLst>
            <pc:docMk/>
            <pc:sldMk cId="732313417" sldId="453"/>
            <ac:spMk id="4" creationId="{00000000-0000-0000-0000-000000000000}"/>
          </ac:spMkLst>
        </pc:spChg>
        <pc:spChg chg="add del mod">
          <ac:chgData name="K.A. Gardner" userId="3525137e7cdf46a9" providerId="LiveId" clId="{166F3F47-22DB-4D61-99A6-3FD7CB14C0BB}" dt="2019-03-08T19:06:13.169" v="1196" actId="478"/>
          <ac:spMkLst>
            <pc:docMk/>
            <pc:sldMk cId="732313417" sldId="453"/>
            <ac:spMk id="6" creationId="{D9B4A0AF-A449-41CC-837D-46E6EE25DDA4}"/>
          </ac:spMkLst>
        </pc:spChg>
        <pc:spChg chg="add mod">
          <ac:chgData name="K.A. Gardner" userId="3525137e7cdf46a9" providerId="LiveId" clId="{166F3F47-22DB-4D61-99A6-3FD7CB14C0BB}" dt="2019-03-08T19:16:49.211" v="1362" actId="20577"/>
          <ac:spMkLst>
            <pc:docMk/>
            <pc:sldMk cId="732313417" sldId="453"/>
            <ac:spMk id="7" creationId="{18060924-0BB6-467F-8C0B-B23EBE6AD2AC}"/>
          </ac:spMkLst>
        </pc:spChg>
      </pc:sldChg>
      <pc:sldChg chg="del">
        <pc:chgData name="K.A. Gardner" userId="3525137e7cdf46a9" providerId="LiveId" clId="{166F3F47-22DB-4D61-99A6-3FD7CB14C0BB}" dt="2019-03-08T18:26:23.813" v="56" actId="2696"/>
        <pc:sldMkLst>
          <pc:docMk/>
          <pc:sldMk cId="1329160219" sldId="454"/>
        </pc:sldMkLst>
      </pc:sldChg>
      <pc:sldChg chg="addSp delSp modSp">
        <pc:chgData name="K.A. Gardner" userId="3525137e7cdf46a9" providerId="LiveId" clId="{166F3F47-22DB-4D61-99A6-3FD7CB14C0BB}" dt="2019-03-08T19:07:45.640" v="1271" actId="207"/>
        <pc:sldMkLst>
          <pc:docMk/>
          <pc:sldMk cId="3167031843" sldId="457"/>
        </pc:sldMkLst>
        <pc:spChg chg="del">
          <ac:chgData name="K.A. Gardner" userId="3525137e7cdf46a9" providerId="LiveId" clId="{166F3F47-22DB-4D61-99A6-3FD7CB14C0BB}" dt="2019-03-08T19:07:34.727" v="1268" actId="478"/>
          <ac:spMkLst>
            <pc:docMk/>
            <pc:sldMk cId="3167031843" sldId="457"/>
            <ac:spMk id="2" creationId="{00000000-0000-0000-0000-000000000000}"/>
          </ac:spMkLst>
        </pc:spChg>
        <pc:spChg chg="add mod">
          <ac:chgData name="K.A. Gardner" userId="3525137e7cdf46a9" providerId="LiveId" clId="{166F3F47-22DB-4D61-99A6-3FD7CB14C0BB}" dt="2019-03-08T19:07:45.640" v="1271" actId="207"/>
          <ac:spMkLst>
            <pc:docMk/>
            <pc:sldMk cId="3167031843" sldId="457"/>
            <ac:spMk id="10" creationId="{436805E5-1E1B-45B3-82C4-F7EA4402B4EA}"/>
          </ac:spMkLst>
        </pc:spChg>
        <pc:spChg chg="add del mod">
          <ac:chgData name="K.A. Gardner" userId="3525137e7cdf46a9" providerId="LiveId" clId="{166F3F47-22DB-4D61-99A6-3FD7CB14C0BB}" dt="2019-03-08T19:07:37.223" v="1269" actId="478"/>
          <ac:spMkLst>
            <pc:docMk/>
            <pc:sldMk cId="3167031843" sldId="457"/>
            <ac:spMk id="12" creationId="{BCA89B08-669D-4473-9996-FB76E9760EC5}"/>
          </ac:spMkLst>
        </pc:spChg>
      </pc:sldChg>
      <pc:sldChg chg="modSp del">
        <pc:chgData name="K.A. Gardner" userId="3525137e7cdf46a9" providerId="LiveId" clId="{166F3F47-22DB-4D61-99A6-3FD7CB14C0BB}" dt="2019-03-08T22:02:13.796" v="3817" actId="2696"/>
        <pc:sldMkLst>
          <pc:docMk/>
          <pc:sldMk cId="3570713456" sldId="458"/>
        </pc:sldMkLst>
        <pc:spChg chg="mod">
          <ac:chgData name="K.A. Gardner" userId="3525137e7cdf46a9" providerId="LiveId" clId="{166F3F47-22DB-4D61-99A6-3FD7CB14C0BB}" dt="2019-03-08T22:02:10.429" v="3816" actId="20577"/>
          <ac:spMkLst>
            <pc:docMk/>
            <pc:sldMk cId="3570713456" sldId="458"/>
            <ac:spMk id="3" creationId="{00000000-0000-0000-0000-000000000000}"/>
          </ac:spMkLst>
        </pc:spChg>
        <pc:spChg chg="mod">
          <ac:chgData name="K.A. Gardner" userId="3525137e7cdf46a9" providerId="LiveId" clId="{166F3F47-22DB-4D61-99A6-3FD7CB14C0BB}" dt="2019-03-08T21:57:52.794" v="3486" actId="20577"/>
          <ac:spMkLst>
            <pc:docMk/>
            <pc:sldMk cId="3570713456" sldId="458"/>
            <ac:spMk id="4" creationId="{00000000-0000-0000-0000-000000000000}"/>
          </ac:spMkLst>
        </pc:spChg>
      </pc:sldChg>
      <pc:sldChg chg="addSp delSp modSp ord">
        <pc:chgData name="K.A. Gardner" userId="3525137e7cdf46a9" providerId="LiveId" clId="{166F3F47-22DB-4D61-99A6-3FD7CB14C0BB}" dt="2019-03-08T22:00:34.653" v="3674" actId="14100"/>
        <pc:sldMkLst>
          <pc:docMk/>
          <pc:sldMk cId="1969264972" sldId="459"/>
        </pc:sldMkLst>
        <pc:spChg chg="mod">
          <ac:chgData name="K.A. Gardner" userId="3525137e7cdf46a9" providerId="LiveId" clId="{166F3F47-22DB-4D61-99A6-3FD7CB14C0BB}" dt="2019-03-08T21:40:07.696" v="3071" actId="20577"/>
          <ac:spMkLst>
            <pc:docMk/>
            <pc:sldMk cId="1969264972" sldId="459"/>
            <ac:spMk id="3" creationId="{00000000-0000-0000-0000-000000000000}"/>
          </ac:spMkLst>
        </pc:spChg>
        <pc:spChg chg="del mod">
          <ac:chgData name="K.A. Gardner" userId="3525137e7cdf46a9" providerId="LiveId" clId="{166F3F47-22DB-4D61-99A6-3FD7CB14C0BB}" dt="2019-03-08T19:27:51.565" v="1377"/>
          <ac:spMkLst>
            <pc:docMk/>
            <pc:sldMk cId="1969264972" sldId="459"/>
            <ac:spMk id="4" creationId="{00000000-0000-0000-0000-000000000000}"/>
          </ac:spMkLst>
        </pc:spChg>
        <pc:spChg chg="mod">
          <ac:chgData name="K.A. Gardner" userId="3525137e7cdf46a9" providerId="LiveId" clId="{166F3F47-22DB-4D61-99A6-3FD7CB14C0BB}" dt="2019-03-08T21:07:47.428" v="2041" actId="20577"/>
          <ac:spMkLst>
            <pc:docMk/>
            <pc:sldMk cId="1969264972" sldId="459"/>
            <ac:spMk id="5" creationId="{00000000-0000-0000-0000-000000000000}"/>
          </ac:spMkLst>
        </pc:spChg>
        <pc:picChg chg="add mod">
          <ac:chgData name="K.A. Gardner" userId="3525137e7cdf46a9" providerId="LiveId" clId="{166F3F47-22DB-4D61-99A6-3FD7CB14C0BB}" dt="2019-03-08T22:00:34.653" v="3674" actId="14100"/>
          <ac:picMkLst>
            <pc:docMk/>
            <pc:sldMk cId="1969264972" sldId="459"/>
            <ac:picMk id="2" creationId="{D1C36328-0D01-4B39-808A-AE05DD6E2715}"/>
          </ac:picMkLst>
        </pc:picChg>
        <pc:picChg chg="add mod">
          <ac:chgData name="K.A. Gardner" userId="3525137e7cdf46a9" providerId="LiveId" clId="{166F3F47-22DB-4D61-99A6-3FD7CB14C0BB}" dt="2019-03-08T19:28:06.813" v="1383" actId="14100"/>
          <ac:picMkLst>
            <pc:docMk/>
            <pc:sldMk cId="1969264972" sldId="459"/>
            <ac:picMk id="6" creationId="{8E5C616E-7BBD-4E25-83DB-BFBF90395CD4}"/>
          </ac:picMkLst>
        </pc:picChg>
      </pc:sldChg>
      <pc:sldChg chg="modSp">
        <pc:chgData name="K.A. Gardner" userId="3525137e7cdf46a9" providerId="LiveId" clId="{166F3F47-22DB-4D61-99A6-3FD7CB14C0BB}" dt="2019-03-08T18:31:42.993" v="97" actId="20577"/>
        <pc:sldMkLst>
          <pc:docMk/>
          <pc:sldMk cId="2353438228" sldId="460"/>
        </pc:sldMkLst>
        <pc:spChg chg="mod">
          <ac:chgData name="K.A. Gardner" userId="3525137e7cdf46a9" providerId="LiveId" clId="{166F3F47-22DB-4D61-99A6-3FD7CB14C0BB}" dt="2019-03-08T18:31:42.993" v="97" actId="20577"/>
          <ac:spMkLst>
            <pc:docMk/>
            <pc:sldMk cId="2353438228" sldId="460"/>
            <ac:spMk id="3" creationId="{00000000-0000-0000-0000-000000000000}"/>
          </ac:spMkLst>
        </pc:spChg>
      </pc:sldChg>
      <pc:sldChg chg="addSp delSp modSp add">
        <pc:chgData name="K.A. Gardner" userId="3525137e7cdf46a9" providerId="LiveId" clId="{166F3F47-22DB-4D61-99A6-3FD7CB14C0BB}" dt="2019-03-08T21:46:33.994" v="3144" actId="20577"/>
        <pc:sldMkLst>
          <pc:docMk/>
          <pc:sldMk cId="663371741" sldId="461"/>
        </pc:sldMkLst>
        <pc:spChg chg="mod">
          <ac:chgData name="K.A. Gardner" userId="3525137e7cdf46a9" providerId="LiveId" clId="{166F3F47-22DB-4D61-99A6-3FD7CB14C0BB}" dt="2019-03-08T21:46:33.994" v="3144" actId="20577"/>
          <ac:spMkLst>
            <pc:docMk/>
            <pc:sldMk cId="663371741" sldId="461"/>
            <ac:spMk id="3" creationId="{00000000-0000-0000-0000-000000000000}"/>
          </ac:spMkLst>
        </pc:spChg>
        <pc:spChg chg="mod">
          <ac:chgData name="K.A. Gardner" userId="3525137e7cdf46a9" providerId="LiveId" clId="{166F3F47-22DB-4D61-99A6-3FD7CB14C0BB}" dt="2019-03-08T21:19:13.294" v="2173" actId="20577"/>
          <ac:spMkLst>
            <pc:docMk/>
            <pc:sldMk cId="663371741" sldId="461"/>
            <ac:spMk id="5" creationId="{00000000-0000-0000-0000-000000000000}"/>
          </ac:spMkLst>
        </pc:spChg>
        <pc:spChg chg="add del mod">
          <ac:chgData name="K.A. Gardner" userId="3525137e7cdf46a9" providerId="LiveId" clId="{166F3F47-22DB-4D61-99A6-3FD7CB14C0BB}" dt="2019-03-08T21:21:38.038" v="2245"/>
          <ac:spMkLst>
            <pc:docMk/>
            <pc:sldMk cId="663371741" sldId="461"/>
            <ac:spMk id="8" creationId="{63A8FBAB-D90D-4C63-AB85-C9FDF57097EE}"/>
          </ac:spMkLst>
        </pc:spChg>
        <pc:picChg chg="del">
          <ac:chgData name="K.A. Gardner" userId="3525137e7cdf46a9" providerId="LiveId" clId="{166F3F47-22DB-4D61-99A6-3FD7CB14C0BB}" dt="2019-03-08T21:19:46.994" v="2239" actId="478"/>
          <ac:picMkLst>
            <pc:docMk/>
            <pc:sldMk cId="663371741" sldId="461"/>
            <ac:picMk id="2" creationId="{96F3C220-21D6-42A4-AD02-CB8E75D6A4BC}"/>
          </ac:picMkLst>
        </pc:picChg>
        <pc:picChg chg="del">
          <ac:chgData name="K.A. Gardner" userId="3525137e7cdf46a9" providerId="LiveId" clId="{166F3F47-22DB-4D61-99A6-3FD7CB14C0BB}" dt="2019-03-08T21:19:57.217" v="2242" actId="478"/>
          <ac:picMkLst>
            <pc:docMk/>
            <pc:sldMk cId="663371741" sldId="461"/>
            <ac:picMk id="6" creationId="{C5DCA62D-8C46-490C-80F9-A7EECE455C4C}"/>
          </ac:picMkLst>
        </pc:picChg>
        <pc:picChg chg="del">
          <ac:chgData name="K.A. Gardner" userId="3525137e7cdf46a9" providerId="LiveId" clId="{166F3F47-22DB-4D61-99A6-3FD7CB14C0BB}" dt="2019-03-08T21:19:52.554" v="2240" actId="478"/>
          <ac:picMkLst>
            <pc:docMk/>
            <pc:sldMk cId="663371741" sldId="461"/>
            <ac:picMk id="7" creationId="{DBC48C8B-8913-43B8-9F80-815D23FF5602}"/>
          </ac:picMkLst>
        </pc:picChg>
        <pc:picChg chg="add del">
          <ac:chgData name="K.A. Gardner" userId="3525137e7cdf46a9" providerId="LiveId" clId="{166F3F47-22DB-4D61-99A6-3FD7CB14C0BB}" dt="2019-03-08T21:21:36.465" v="2244" actId="478"/>
          <ac:picMkLst>
            <pc:docMk/>
            <pc:sldMk cId="663371741" sldId="461"/>
            <ac:picMk id="9" creationId="{3BA96192-8B70-457C-89B9-D02F7C47B674}"/>
          </ac:picMkLst>
        </pc:picChg>
        <pc:picChg chg="add mod">
          <ac:chgData name="K.A. Gardner" userId="3525137e7cdf46a9" providerId="LiveId" clId="{166F3F47-22DB-4D61-99A6-3FD7CB14C0BB}" dt="2019-03-08T21:34:17.516" v="2779" actId="14100"/>
          <ac:picMkLst>
            <pc:docMk/>
            <pc:sldMk cId="663371741" sldId="461"/>
            <ac:picMk id="10" creationId="{4D4A2F21-F174-4E7E-A205-0610EE4DDCEC}"/>
          </ac:picMkLst>
        </pc:picChg>
        <pc:picChg chg="add mod">
          <ac:chgData name="K.A. Gardner" userId="3525137e7cdf46a9" providerId="LiveId" clId="{166F3F47-22DB-4D61-99A6-3FD7CB14C0BB}" dt="2019-03-08T21:42:42.002" v="3120" actId="14100"/>
          <ac:picMkLst>
            <pc:docMk/>
            <pc:sldMk cId="663371741" sldId="461"/>
            <ac:picMk id="11" creationId="{AB77DB65-D0A3-4864-8F6D-5A0B7A33B334}"/>
          </ac:picMkLst>
        </pc:picChg>
        <pc:picChg chg="add del mod">
          <ac:chgData name="K.A. Gardner" userId="3525137e7cdf46a9" providerId="LiveId" clId="{166F3F47-22DB-4D61-99A6-3FD7CB14C0BB}" dt="2019-03-08T21:44:18.340" v="3132" actId="478"/>
          <ac:picMkLst>
            <pc:docMk/>
            <pc:sldMk cId="663371741" sldId="461"/>
            <ac:picMk id="12" creationId="{4A491876-9B78-4044-9097-A58365A3E07C}"/>
          </ac:picMkLst>
        </pc:picChg>
        <pc:picChg chg="add mod">
          <ac:chgData name="K.A. Gardner" userId="3525137e7cdf46a9" providerId="LiveId" clId="{166F3F47-22DB-4D61-99A6-3FD7CB14C0BB}" dt="2019-03-08T21:44:16.214" v="3131" actId="14100"/>
          <ac:picMkLst>
            <pc:docMk/>
            <pc:sldMk cId="663371741" sldId="461"/>
            <ac:picMk id="13" creationId="{696C709D-4562-4D66-BDDC-414D30787461}"/>
          </ac:picMkLst>
        </pc:picChg>
      </pc:sldChg>
      <pc:sldChg chg="addSp delSp modSp add">
        <pc:chgData name="K.A. Gardner" userId="3525137e7cdf46a9" providerId="LiveId" clId="{166F3F47-22DB-4D61-99A6-3FD7CB14C0BB}" dt="2019-03-08T21:57:24.685" v="3446" actId="20577"/>
        <pc:sldMkLst>
          <pc:docMk/>
          <pc:sldMk cId="831723824" sldId="462"/>
        </pc:sldMkLst>
        <pc:spChg chg="mod">
          <ac:chgData name="K.A. Gardner" userId="3525137e7cdf46a9" providerId="LiveId" clId="{166F3F47-22DB-4D61-99A6-3FD7CB14C0BB}" dt="2019-03-08T21:57:24.685" v="3446" actId="20577"/>
          <ac:spMkLst>
            <pc:docMk/>
            <pc:sldMk cId="831723824" sldId="462"/>
            <ac:spMk id="3" creationId="{00000000-0000-0000-0000-000000000000}"/>
          </ac:spMkLst>
        </pc:spChg>
        <pc:spChg chg="add del mod">
          <ac:chgData name="K.A. Gardner" userId="3525137e7cdf46a9" providerId="LiveId" clId="{166F3F47-22DB-4D61-99A6-3FD7CB14C0BB}" dt="2019-03-08T21:52:10.676" v="3318" actId="478"/>
          <ac:spMkLst>
            <pc:docMk/>
            <pc:sldMk cId="831723824" sldId="462"/>
            <ac:spMk id="4" creationId="{0CAE1866-CB9E-4143-B680-C6BED950871C}"/>
          </ac:spMkLst>
        </pc:spChg>
        <pc:spChg chg="mod">
          <ac:chgData name="K.A. Gardner" userId="3525137e7cdf46a9" providerId="LiveId" clId="{166F3F47-22DB-4D61-99A6-3FD7CB14C0BB}" dt="2019-03-08T21:49:35.846" v="3231" actId="20577"/>
          <ac:spMkLst>
            <pc:docMk/>
            <pc:sldMk cId="831723824" sldId="462"/>
            <ac:spMk id="5" creationId="{00000000-0000-0000-0000-000000000000}"/>
          </ac:spMkLst>
        </pc:spChg>
        <pc:picChg chg="add mod">
          <ac:chgData name="K.A. Gardner" userId="3525137e7cdf46a9" providerId="LiveId" clId="{166F3F47-22DB-4D61-99A6-3FD7CB14C0BB}" dt="2019-03-08T21:54:03.422" v="3371" actId="14100"/>
          <ac:picMkLst>
            <pc:docMk/>
            <pc:sldMk cId="831723824" sldId="462"/>
            <ac:picMk id="6" creationId="{9538D5AE-45E2-4A67-AD96-B48934AEB952}"/>
          </ac:picMkLst>
        </pc:picChg>
        <pc:picChg chg="add mod">
          <ac:chgData name="K.A. Gardner" userId="3525137e7cdf46a9" providerId="LiveId" clId="{166F3F47-22DB-4D61-99A6-3FD7CB14C0BB}" dt="2019-03-08T21:54:07.124" v="3372" actId="14100"/>
          <ac:picMkLst>
            <pc:docMk/>
            <pc:sldMk cId="831723824" sldId="462"/>
            <ac:picMk id="7" creationId="{6DC8AA8A-B84E-472B-95EB-D2619E057292}"/>
          </ac:picMkLst>
        </pc:picChg>
        <pc:picChg chg="add mod">
          <ac:chgData name="K.A. Gardner" userId="3525137e7cdf46a9" providerId="LiveId" clId="{166F3F47-22DB-4D61-99A6-3FD7CB14C0BB}" dt="2019-03-08T21:57:05.020" v="3422" actId="14100"/>
          <ac:picMkLst>
            <pc:docMk/>
            <pc:sldMk cId="831723824" sldId="462"/>
            <ac:picMk id="8" creationId="{2423A791-6082-436F-9D60-0187B9439D9C}"/>
          </ac:picMkLst>
        </pc:picChg>
        <pc:picChg chg="del">
          <ac:chgData name="K.A. Gardner" userId="3525137e7cdf46a9" providerId="LiveId" clId="{166F3F47-22DB-4D61-99A6-3FD7CB14C0BB}" dt="2019-03-08T21:49:38.512" v="3232" actId="478"/>
          <ac:picMkLst>
            <pc:docMk/>
            <pc:sldMk cId="831723824" sldId="462"/>
            <ac:picMk id="10" creationId="{4D4A2F21-F174-4E7E-A205-0610EE4DDCEC}"/>
          </ac:picMkLst>
        </pc:picChg>
        <pc:picChg chg="del">
          <ac:chgData name="K.A. Gardner" userId="3525137e7cdf46a9" providerId="LiveId" clId="{166F3F47-22DB-4D61-99A6-3FD7CB14C0BB}" dt="2019-03-08T21:49:41.811" v="3233" actId="478"/>
          <ac:picMkLst>
            <pc:docMk/>
            <pc:sldMk cId="831723824" sldId="462"/>
            <ac:picMk id="11" creationId="{AB77DB65-D0A3-4864-8F6D-5A0B7A33B334}"/>
          </ac:picMkLst>
        </pc:picChg>
        <pc:picChg chg="del">
          <ac:chgData name="K.A. Gardner" userId="3525137e7cdf46a9" providerId="LiveId" clId="{166F3F47-22DB-4D61-99A6-3FD7CB14C0BB}" dt="2019-03-08T21:49:43.629" v="3234" actId="478"/>
          <ac:picMkLst>
            <pc:docMk/>
            <pc:sldMk cId="831723824" sldId="462"/>
            <ac:picMk id="13" creationId="{696C709D-4562-4D66-BDDC-414D3078746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651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651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D8B30-90A5-46DC-B101-FBC4299E384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8"/>
            <a:ext cx="2971800" cy="4651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8"/>
            <a:ext cx="2971800" cy="4651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232B9-4CA0-4406-8861-97F8E898CC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66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6514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6514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2C80CE4-3A48-4778-A984-C6EC59F86CC5}" type="datetimeFigureOut">
              <a:rPr lang="en-US"/>
              <a:pPr>
                <a:defRPr/>
              </a:pPr>
              <a:t>8/13/2019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30"/>
            <a:ext cx="548640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8"/>
            <a:ext cx="2971800" cy="46514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8"/>
            <a:ext cx="2971800" cy="46514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80ECA63-32B4-486F-B504-3A7D3A357F4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5587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0ECA63-32B4-486F-B504-3A7D3A357F4E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1565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0ECA63-32B4-486F-B504-3A7D3A357F4E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2383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0ECA63-32B4-486F-B504-3A7D3A357F4E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030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August 13, 2019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August 13,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August 13,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August 13, 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August 13, 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53B903-5988-4A57-8E55-CCE865092D95}" type="datetime1">
              <a:rPr lang="en-US" smtClean="0"/>
              <a:pPr>
                <a:defRPr/>
              </a:pPr>
              <a:t>8/13/2019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B2D4F9-AF6D-49E8-B537-4E991B0A5390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August 13,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August 13, 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August 13, 2019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August 13, 2019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August 13,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August 13, 2019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Image result for ohv p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4" descr="Image result for ohv pic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114356"/>
              </p:ext>
            </p:extLst>
          </p:nvPr>
        </p:nvGraphicFramePr>
        <p:xfrm>
          <a:off x="1017549" y="4419600"/>
          <a:ext cx="6324600" cy="1897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24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159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4800" b="1" i="0" kern="1400" spc="25" baseline="0" dirty="0"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Buying Trends &amp; Preference Report </a:t>
                      </a:r>
                    </a:p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kern="1400" spc="25" dirty="0" smtClean="0"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  <a:ea typeface="HGGothicM"/>
                          <a:cs typeface="Tahoma"/>
                        </a:rPr>
                        <a:t>Kyle </a:t>
                      </a:r>
                      <a:r>
                        <a:rPr lang="en-US" sz="1600" b="1" i="0" kern="1400" spc="25" dirty="0"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  <a:ea typeface="HGGothicM"/>
                          <a:cs typeface="Tahoma"/>
                        </a:rPr>
                        <a:t>Gardner</a:t>
                      </a:r>
                      <a:r>
                        <a:rPr lang="en-US" sz="1600" b="1" i="0" kern="1400" spc="25" dirty="0" smtClean="0"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  <a:ea typeface="HGGothicM"/>
                          <a:cs typeface="Tahoma"/>
                        </a:rPr>
                        <a:t>,</a:t>
                      </a:r>
                      <a:endParaRPr lang="en-US" sz="1600" b="1" i="0" kern="1400" spc="25" dirty="0"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  <a:ea typeface="HGGothicM"/>
                        <a:cs typeface="Tahoma"/>
                      </a:endParaRPr>
                    </a:p>
                  </a:txBody>
                  <a:tcPr marL="118745" marR="365760" marT="0" marB="0">
                    <a:solidFill>
                      <a:srgbClr val="0000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4000"/>
                    </a14:imgEffect>
                    <a14:imgEffect>
                      <a14:colorTemperature colorTemp="5300"/>
                    </a14:imgEffect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15" r="8842"/>
          <a:stretch/>
        </p:blipFill>
        <p:spPr bwMode="auto">
          <a:xfrm>
            <a:off x="1880839" y="1371600"/>
            <a:ext cx="4800600" cy="259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92268"/>
              </p:ext>
            </p:extLst>
          </p:nvPr>
        </p:nvGraphicFramePr>
        <p:xfrm>
          <a:off x="914400" y="175207"/>
          <a:ext cx="6400800" cy="7391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391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4800" b="1" i="0" kern="1400" spc="25" baseline="0" dirty="0"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Blackwell Electronic </a:t>
                      </a:r>
                      <a:endParaRPr lang="en-US" sz="4800" b="1" i="0" kern="1400" spc="25" dirty="0"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 marL="118745" marR="365760" marT="0" marB="0">
                    <a:solidFill>
                      <a:srgbClr val="0000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05338"/>
            <a:ext cx="5943600" cy="5400261"/>
          </a:xfrm>
        </p:spPr>
        <p:txBody>
          <a:bodyPr>
            <a:normAutofit/>
          </a:bodyPr>
          <a:lstStyle/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The amount spent does not have a relationship on the items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Decision Tree (classical)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Accuracy 29%Poor fit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ID3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Accuracy 26% ; Poor fit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Naives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Bayes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Accuracy 28% ; Poor fit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Clr>
                <a:schemeClr val="accent2">
                  <a:lumMod val="75000"/>
                </a:schemeClr>
              </a:buClr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solidFill>
            <a:srgbClr val="000086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Amount spent and item relationship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538D5AE-45E2-4A67-AD96-B48934AEB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407194"/>
            <a:ext cx="3505200" cy="1561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DC8AA8A-B84E-472B-95EB-D2619E057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4041563"/>
            <a:ext cx="3505200" cy="12924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423A791-6082-436F-9D60-0187B9439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799" y="5423101"/>
            <a:ext cx="3513221" cy="13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2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86"/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10600" cy="4525963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To investigate the patterns in Blackwell’s sale data </a:t>
            </a:r>
            <a:endParaRPr lang="en-US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Provide insight into customer buying trends and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preferences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Identify relationships between customer demographics &amp; purchasing behavior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81000" y="535259"/>
            <a:ext cx="5638800" cy="683942"/>
          </a:xfrm>
          <a:prstGeom prst="rect">
            <a:avLst/>
          </a:prstGeom>
          <a:solidFill>
            <a:srgbClr val="00007E"/>
          </a:solidFill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OUR PURPOSE</a:t>
            </a:r>
          </a:p>
        </p:txBody>
      </p:sp>
    </p:spTree>
    <p:extLst>
      <p:ext uri="{BB962C8B-B14F-4D97-AF65-F5344CB8AC3E}">
        <p14:creationId xmlns:p14="http://schemas.microsoft.com/office/powerpoint/2010/main" val="391103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04800"/>
            <a:ext cx="4648200" cy="1066800"/>
          </a:xfrm>
          <a:solidFill>
            <a:srgbClr val="00007E"/>
          </a:solidFill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WE want TO KNOW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800600" y="304800"/>
            <a:ext cx="4343399" cy="1066800"/>
          </a:xfrm>
          <a:solidFill>
            <a:srgbClr val="00007E"/>
          </a:solidFill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WHY SHOULD WE BE CARE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0" y="1316037"/>
            <a:ext cx="5334000" cy="5313363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Do customers in different regions spend more per transaction?</a:t>
            </a:r>
          </a:p>
          <a:p>
            <a:pPr marL="274320" indent="-457200"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Does customer’s age differ by region?</a:t>
            </a:r>
          </a:p>
          <a:p>
            <a:pPr marL="857250" lvl="1" indent="-457200">
              <a:buClr>
                <a:schemeClr val="accent2">
                  <a:lumMod val="75000"/>
                </a:schemeClr>
              </a:buClr>
              <a:buFont typeface="+mj-lt"/>
              <a:buAutoNum type="alphaLcParenR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Can customer’s age be predicted by region?</a:t>
            </a:r>
          </a:p>
          <a:p>
            <a:pPr marL="182880" lvl="1" indent="-457200"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+mj-lt"/>
              <a:buAutoNum type="alphaLcParenR"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Is there a correlation between customer’s age buying preference ?</a:t>
            </a:r>
          </a:p>
          <a:p>
            <a:pPr marL="914400" lvl="1" indent="-457200">
              <a:buClr>
                <a:schemeClr val="accent2">
                  <a:lumMod val="75000"/>
                </a:schemeClr>
              </a:buClr>
              <a:buFont typeface="+mj-lt"/>
              <a:buAutoNum type="alphaLcParenR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Are there other factors that predict buying preference?</a:t>
            </a:r>
          </a:p>
          <a:p>
            <a:pPr marL="914400" lvl="1" indent="-457200">
              <a:buClr>
                <a:schemeClr val="accent2">
                  <a:lumMod val="75000"/>
                </a:schemeClr>
              </a:buClr>
              <a:buFont typeface="+mj-lt"/>
              <a:buAutoNum type="alphaLcParenR"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Is there a relationship between the number of items purchased and amount spent?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accent2"/>
              </a:solidFill>
            </a:endParaRP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2200" b="1" dirty="0">
              <a:solidFill>
                <a:schemeClr val="accent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5400" y="1316037"/>
            <a:ext cx="4267200" cy="4703763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Develop and optimize customer database</a:t>
            </a: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Improve marketing campaign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Assess product selection</a:t>
            </a: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Maximize amount of revenue generated</a:t>
            </a:r>
          </a:p>
        </p:txBody>
      </p:sp>
    </p:spTree>
    <p:extLst>
      <p:ext uri="{BB962C8B-B14F-4D97-AF65-F5344CB8AC3E}">
        <p14:creationId xmlns:p14="http://schemas.microsoft.com/office/powerpoint/2010/main" val="329480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81000"/>
            <a:ext cx="4343400" cy="990600"/>
          </a:xfrm>
          <a:solidFill>
            <a:srgbClr val="00007E"/>
          </a:solidFill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Customer transaction data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572000" y="381000"/>
            <a:ext cx="4498975" cy="990600"/>
          </a:xfrm>
          <a:solidFill>
            <a:srgbClr val="00007E"/>
          </a:solidFill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Data Science tools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0" y="1316037"/>
            <a:ext cx="4343400" cy="4703763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10,000  sale transactions collected from in-store and online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Buyer Information collected: 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Age 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Location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Instore (preference)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Items brought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Amount spent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495270" cy="4703763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RapidMiner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 Mining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Data Processing</a:t>
            </a:r>
          </a:p>
          <a:p>
            <a:pPr marL="914400" lvl="2" indent="0">
              <a:buClr>
                <a:schemeClr val="accent2">
                  <a:lumMod val="75000"/>
                </a:schemeClr>
              </a:buClr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Visualization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Scatter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Histogram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Machine Learning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Decision Trees (Algorithm)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Prediction and Classification</a:t>
            </a:r>
          </a:p>
          <a:p>
            <a:pPr marL="457200" lvl="1" indent="0">
              <a:buClr>
                <a:schemeClr val="accent2">
                  <a:lumMod val="75000"/>
                </a:schemeClr>
              </a:buClr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 descr="Image result for processi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6" r="4485"/>
          <a:stretch/>
        </p:blipFill>
        <p:spPr bwMode="auto">
          <a:xfrm>
            <a:off x="7686909" y="2133600"/>
            <a:ext cx="1457091" cy="11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 rotWithShape="1">
          <a:blip r:embed="rId4"/>
          <a:srcRect l="14074" t="14924" r="6666" b="4400"/>
          <a:stretch/>
        </p:blipFill>
        <p:spPr bwMode="auto">
          <a:xfrm>
            <a:off x="7642302" y="3505200"/>
            <a:ext cx="1457092" cy="7921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0274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76200" y="1422337"/>
            <a:ext cx="5410200" cy="5410200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Problem 1: Variable type format wrong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Solution: Numeric to Nominal 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Region &amp; Instore variables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Problem 2: Value ranges  are large and too broad for analysis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Solution: Discretization-Binning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Amount,&amp; Age variables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D527A2C-6C8C-4D5E-8D29-E70F991F0AB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86182" y="1298448"/>
            <a:ext cx="3514402" cy="1038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5452DDF-FCFC-4E24-8333-01AE5DD3E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181" y="3554290"/>
            <a:ext cx="3502371" cy="16615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BCF733C-5860-4A43-BC63-3C3199E6E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182" y="2390276"/>
            <a:ext cx="3514402" cy="1038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FDE415-B5E2-42D0-A503-A634726CB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511" y="5341175"/>
            <a:ext cx="3551073" cy="149136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436805E5-1E1B-45B3-82C4-F7EA4402B4EA}"/>
              </a:ext>
            </a:extLst>
          </p:cNvPr>
          <p:cNvSpPr txBox="1">
            <a:spLocks/>
          </p:cNvSpPr>
          <p:nvPr/>
        </p:nvSpPr>
        <p:spPr>
          <a:xfrm>
            <a:off x="301752" y="270789"/>
            <a:ext cx="8686800" cy="838200"/>
          </a:xfrm>
          <a:prstGeom prst="rect">
            <a:avLst/>
          </a:prstGeom>
          <a:solidFill>
            <a:srgbClr val="000086"/>
          </a:solidFill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pre-processing problem &amp; solution</a:t>
            </a:r>
          </a:p>
        </p:txBody>
      </p:sp>
    </p:spTree>
    <p:extLst>
      <p:ext uri="{BB962C8B-B14F-4D97-AF65-F5344CB8AC3E}">
        <p14:creationId xmlns:p14="http://schemas.microsoft.com/office/powerpoint/2010/main" val="316703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86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Descriptive statistics of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876800" cy="4495800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32% reside in Central Region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54% prefer to buy Online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Age range: 18-85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Yrs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Mean: 45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Yrs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Skewed to the left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Amount range:$5-$2,999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Mean: $832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Skewed to the right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Items range:1-8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Mean: 4.5</a:t>
            </a:r>
          </a:p>
          <a:p>
            <a:pPr marL="457200" lvl="1" indent="0">
              <a:buClr>
                <a:schemeClr val="accent2">
                  <a:lumMod val="75000"/>
                </a:schemeClr>
              </a:buClr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C9D588F-3A66-4552-818E-6D4799660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524000"/>
            <a:ext cx="36576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19DFEC7-A273-4694-9521-4E9ABAD3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389" y="4114800"/>
            <a:ext cx="3625516" cy="24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3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76201" y="1409700"/>
            <a:ext cx="5257800" cy="5257800"/>
          </a:xfrm>
        </p:spPr>
        <p:txBody>
          <a:bodyPr>
            <a:noAutofit/>
          </a:bodyPr>
          <a:lstStyle/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/>
              <a:t>Variation in spending from/  different regions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/>
              <a:t>South &amp; Central spent the most more per transaction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/>
              <a:t> (high amount range $2,001 and up)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/>
              <a:t>East spent the least &lt;$1,003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/>
              <a:t>Should focus marketing campaign in South and Central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/>
              <a:t>Variation in buyer preference from/different regions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/>
              <a:t>West: All sales from online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/>
              <a:t>East &amp; South: Majority of sales from instore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/>
              <a:t>Should investigate why West is not buying in store (location to far)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8E5C616E-7BBD-4E25-83DB-BFBF90395C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1600" y="4146885"/>
            <a:ext cx="3938338" cy="266699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solidFill>
            <a:srgbClr val="000086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customers spend and shop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1C36328-0D01-4B39-808A-AE05DD6E2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9" y="1371600"/>
            <a:ext cx="393833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6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05338"/>
            <a:ext cx="4572000" cy="5400261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Customer’s age does differs by region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Central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84% were 18-51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Yrs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West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58% were 52-69+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Yrs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Region should not be used to predict age 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Decision Tree (Classical)</a:t>
            </a:r>
          </a:p>
          <a:p>
            <a:pPr lvl="3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Overall accuracy of prediction was 37%</a:t>
            </a:r>
          </a:p>
          <a:p>
            <a:pPr lvl="3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Instore was a factor for South region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xmlns="" id="{96F3C220-21D6-42A4-AD02-CB8E75D6A4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02342" y="1372562"/>
            <a:ext cx="4343400" cy="177072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solidFill>
            <a:srgbClr val="000086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customers spend and shop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5DCA62D-8C46-490C-80F9-A7EECE455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353" y="3208420"/>
            <a:ext cx="4356652" cy="1770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BC48C8B-8913-43B8-9F80-815D23FF5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342" y="5107324"/>
            <a:ext cx="4356652" cy="166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1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05338"/>
            <a:ext cx="5943600" cy="5400261"/>
          </a:xfrm>
        </p:spPr>
        <p:txBody>
          <a:bodyPr>
            <a:normAutofit/>
          </a:bodyPr>
          <a:lstStyle/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here is no strong correlation between buying preference and age?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Customers of all ages tend to buy online and instore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However there are variables that can predict buying preferences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Should consider region and then amount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Decision Tree (Classical)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Overall accuracy predicted 83%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Random Forrest 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Overall accuracy predicted 85%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solidFill>
            <a:srgbClr val="000086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Buying preferences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4D4A2F21-F174-4E7E-A205-0610EE4DDC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43600" y="1317370"/>
            <a:ext cx="3200400" cy="21116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B77DB65-D0A3-4864-8F6D-5A0B7A33B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593432"/>
            <a:ext cx="3200400" cy="19471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96C709D-4562-4D66-BDDC-414D30787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589" y="5583473"/>
            <a:ext cx="3200400" cy="129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71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16959</TotalTime>
  <Words>485</Words>
  <Application>Microsoft Office PowerPoint</Application>
  <PresentationFormat>On-screen Show (4:3)</PresentationFormat>
  <Paragraphs>115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Trek</vt:lpstr>
      <vt:lpstr>PowerPoint Presentation</vt:lpstr>
      <vt:lpstr> </vt:lpstr>
      <vt:lpstr>PowerPoint Presentation</vt:lpstr>
      <vt:lpstr>PowerPoint Presentation</vt:lpstr>
      <vt:lpstr>PowerPoint Presentation</vt:lpstr>
      <vt:lpstr>Descriptive statistics of customers</vt:lpstr>
      <vt:lpstr>how customers spend and shop </vt:lpstr>
      <vt:lpstr>how customers spend and shop</vt:lpstr>
      <vt:lpstr>Buying preferences </vt:lpstr>
      <vt:lpstr>Amount spent and item relationship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psteib</dc:creator>
  <cp:lastModifiedBy>Kyle Gardner</cp:lastModifiedBy>
  <cp:revision>1384</cp:revision>
  <cp:lastPrinted>2018-08-27T22:18:59Z</cp:lastPrinted>
  <dcterms:created xsi:type="dcterms:W3CDTF">2009-06-24T16:51:10Z</dcterms:created>
  <dcterms:modified xsi:type="dcterms:W3CDTF">2019-08-14T12:36:50Z</dcterms:modified>
</cp:coreProperties>
</file>