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69" r:id="rId5"/>
    <p:sldId id="257" r:id="rId6"/>
    <p:sldId id="271" r:id="rId7"/>
    <p:sldId id="264" r:id="rId8"/>
    <p:sldId id="259" r:id="rId9"/>
    <p:sldId id="261" r:id="rId10"/>
    <p:sldId id="266" r:id="rId11"/>
    <p:sldId id="267" r:id="rId12"/>
    <p:sldId id="258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1E7C"/>
    <a:srgbClr val="581F7B"/>
    <a:srgbClr val="F5CA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6C383-D063-4A7F-924A-ED06BA3D2027}" v="43" dt="2019-03-20T20:01:47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-8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A. Gardner" userId="3525137e7cdf46a9" providerId="LiveId" clId="{D1824447-52FC-4F10-B4B0-E3E472041AFA}"/>
    <pc:docChg chg="undo custSel addSld delSld modSld sldOrd">
      <pc:chgData name="K.A. Gardner" userId="3525137e7cdf46a9" providerId="LiveId" clId="{D1824447-52FC-4F10-B4B0-E3E472041AFA}" dt="2019-03-20T20:17:10.536" v="1171" actId="20577"/>
      <pc:docMkLst>
        <pc:docMk/>
      </pc:docMkLst>
      <pc:sldChg chg="modSp">
        <pc:chgData name="K.A. Gardner" userId="3525137e7cdf46a9" providerId="LiveId" clId="{D1824447-52FC-4F10-B4B0-E3E472041AFA}" dt="2019-03-20T15:59:11.420" v="18"/>
        <pc:sldMkLst>
          <pc:docMk/>
          <pc:sldMk cId="4095417907" sldId="257"/>
        </pc:sldMkLst>
        <pc:spChg chg="mod">
          <ac:chgData name="K.A. Gardner" userId="3525137e7cdf46a9" providerId="LiveId" clId="{D1824447-52FC-4F10-B4B0-E3E472041AFA}" dt="2019-03-20T15:58:12.637" v="13" actId="20577"/>
          <ac:spMkLst>
            <pc:docMk/>
            <pc:sldMk cId="4095417907" sldId="257"/>
            <ac:spMk id="4" creationId="{488E992D-70CA-4B17-BC35-3341DB130EBC}"/>
          </ac:spMkLst>
        </pc:spChg>
        <pc:graphicFrameChg chg="mod">
          <ac:chgData name="K.A. Gardner" userId="3525137e7cdf46a9" providerId="LiveId" clId="{D1824447-52FC-4F10-B4B0-E3E472041AFA}" dt="2019-03-20T15:59:11.420" v="18"/>
          <ac:graphicFrameMkLst>
            <pc:docMk/>
            <pc:sldMk cId="4095417907" sldId="257"/>
            <ac:graphicFrameMk id="5" creationId="{0486747C-5415-4E04-8E9E-B1E274D3B2F8}"/>
          </ac:graphicFrameMkLst>
        </pc:graphicFrameChg>
        <pc:graphicFrameChg chg="mod">
          <ac:chgData name="K.A. Gardner" userId="3525137e7cdf46a9" providerId="LiveId" clId="{D1824447-52FC-4F10-B4B0-E3E472041AFA}" dt="2019-03-20T15:58:28.930" v="15"/>
          <ac:graphicFrameMkLst>
            <pc:docMk/>
            <pc:sldMk cId="4095417907" sldId="257"/>
            <ac:graphicFrameMk id="6" creationId="{296CF936-3065-40F5-AE96-FC95DCAB9EE6}"/>
          </ac:graphicFrameMkLst>
        </pc:graphicFrameChg>
      </pc:sldChg>
      <pc:sldChg chg="addSp modSp">
        <pc:chgData name="K.A. Gardner" userId="3525137e7cdf46a9" providerId="LiveId" clId="{D1824447-52FC-4F10-B4B0-E3E472041AFA}" dt="2019-03-20T19:38:51.182" v="815" actId="208"/>
        <pc:sldMkLst>
          <pc:docMk/>
          <pc:sldMk cId="2628218919" sldId="258"/>
        </pc:sldMkLst>
        <pc:spChg chg="mod">
          <ac:chgData name="K.A. Gardner" userId="3525137e7cdf46a9" providerId="LiveId" clId="{D1824447-52FC-4F10-B4B0-E3E472041AFA}" dt="2019-03-20T16:16:23.255" v="145" actId="20577"/>
          <ac:spMkLst>
            <pc:docMk/>
            <pc:sldMk cId="2628218919" sldId="258"/>
            <ac:spMk id="6" creationId="{8A77DF9E-1F81-45CE-AD98-96C69EFCE031}"/>
          </ac:spMkLst>
        </pc:spChg>
        <pc:picChg chg="add mod">
          <ac:chgData name="K.A. Gardner" userId="3525137e7cdf46a9" providerId="LiveId" clId="{D1824447-52FC-4F10-B4B0-E3E472041AFA}" dt="2019-03-20T19:38:51.182" v="815" actId="208"/>
          <ac:picMkLst>
            <pc:docMk/>
            <pc:sldMk cId="2628218919" sldId="258"/>
            <ac:picMk id="3" creationId="{818DE819-B456-4499-A790-8ED71833A0CA}"/>
          </ac:picMkLst>
        </pc:picChg>
        <pc:picChg chg="mod">
          <ac:chgData name="K.A. Gardner" userId="3525137e7cdf46a9" providerId="LiveId" clId="{D1824447-52FC-4F10-B4B0-E3E472041AFA}" dt="2019-03-20T19:37:03.799" v="808" actId="14100"/>
          <ac:picMkLst>
            <pc:docMk/>
            <pc:sldMk cId="2628218919" sldId="258"/>
            <ac:picMk id="7" creationId="{7857E9E3-91A6-4E52-8394-3F5E07C23917}"/>
          </ac:picMkLst>
        </pc:picChg>
      </pc:sldChg>
      <pc:sldChg chg="modSp">
        <pc:chgData name="K.A. Gardner" userId="3525137e7cdf46a9" providerId="LiveId" clId="{D1824447-52FC-4F10-B4B0-E3E472041AFA}" dt="2019-03-20T19:41:49.308" v="885" actId="1076"/>
        <pc:sldMkLst>
          <pc:docMk/>
          <pc:sldMk cId="766140212" sldId="259"/>
        </pc:sldMkLst>
        <pc:spChg chg="mod">
          <ac:chgData name="K.A. Gardner" userId="3525137e7cdf46a9" providerId="LiveId" clId="{D1824447-52FC-4F10-B4B0-E3E472041AFA}" dt="2019-03-20T19:41:49.308" v="885" actId="1076"/>
          <ac:spMkLst>
            <pc:docMk/>
            <pc:sldMk cId="766140212" sldId="259"/>
            <ac:spMk id="4" creationId="{6DABE73D-7F5F-4C10-B9B6-2165F339C36D}"/>
          </ac:spMkLst>
        </pc:spChg>
        <pc:graphicFrameChg chg="mod">
          <ac:chgData name="K.A. Gardner" userId="3525137e7cdf46a9" providerId="LiveId" clId="{D1824447-52FC-4F10-B4B0-E3E472041AFA}" dt="2019-03-20T19:40:33.756" v="833" actId="20577"/>
          <ac:graphicFrameMkLst>
            <pc:docMk/>
            <pc:sldMk cId="766140212" sldId="259"/>
            <ac:graphicFrameMk id="10" creationId="{F9CEE3CC-9E08-4BE8-ADEA-6AFA4ECE16B5}"/>
          </ac:graphicFrameMkLst>
        </pc:graphicFrameChg>
      </pc:sldChg>
      <pc:sldChg chg="addSp delSp modSp">
        <pc:chgData name="K.A. Gardner" userId="3525137e7cdf46a9" providerId="LiveId" clId="{D1824447-52FC-4F10-B4B0-E3E472041AFA}" dt="2019-03-20T20:03:19.372" v="918" actId="14100"/>
        <pc:sldMkLst>
          <pc:docMk/>
          <pc:sldMk cId="693037246" sldId="261"/>
        </pc:sldMkLst>
        <pc:graphicFrameChg chg="add mod modGraphic">
          <ac:chgData name="K.A. Gardner" userId="3525137e7cdf46a9" providerId="LiveId" clId="{D1824447-52FC-4F10-B4B0-E3E472041AFA}" dt="2019-03-20T20:03:19.372" v="918" actId="14100"/>
          <ac:graphicFrameMkLst>
            <pc:docMk/>
            <pc:sldMk cId="693037246" sldId="261"/>
            <ac:graphicFrameMk id="3" creationId="{E67DC2F6-BA31-480A-AD41-A646FF315E1D}"/>
          </ac:graphicFrameMkLst>
        </pc:graphicFrameChg>
        <pc:graphicFrameChg chg="del modGraphic">
          <ac:chgData name="K.A. Gardner" userId="3525137e7cdf46a9" providerId="LiveId" clId="{D1824447-52FC-4F10-B4B0-E3E472041AFA}" dt="2019-03-20T20:00:26.008" v="887" actId="478"/>
          <ac:graphicFrameMkLst>
            <pc:docMk/>
            <pc:sldMk cId="693037246" sldId="261"/>
            <ac:graphicFrameMk id="9" creationId="{1EBBFBA4-B457-42C7-9509-DBF57EFE520D}"/>
          </ac:graphicFrameMkLst>
        </pc:graphicFrameChg>
      </pc:sldChg>
      <pc:sldChg chg="modSp">
        <pc:chgData name="K.A. Gardner" userId="3525137e7cdf46a9" providerId="LiveId" clId="{D1824447-52FC-4F10-B4B0-E3E472041AFA}" dt="2019-03-20T15:56:56.608" v="10" actId="20577"/>
        <pc:sldMkLst>
          <pc:docMk/>
          <pc:sldMk cId="745102999" sldId="263"/>
        </pc:sldMkLst>
        <pc:spChg chg="mod">
          <ac:chgData name="K.A. Gardner" userId="3525137e7cdf46a9" providerId="LiveId" clId="{D1824447-52FC-4F10-B4B0-E3E472041AFA}" dt="2019-03-20T15:56:56.608" v="10" actId="20577"/>
          <ac:spMkLst>
            <pc:docMk/>
            <pc:sldMk cId="745102999" sldId="263"/>
            <ac:spMk id="3" creationId="{3A012AA2-F2E3-4ABF-9C60-6FD6D35A30CA}"/>
          </ac:spMkLst>
        </pc:spChg>
      </pc:sldChg>
      <pc:sldChg chg="modSp">
        <pc:chgData name="K.A. Gardner" userId="3525137e7cdf46a9" providerId="LiveId" clId="{D1824447-52FC-4F10-B4B0-E3E472041AFA}" dt="2019-03-20T16:19:24.450" v="255" actId="14100"/>
        <pc:sldMkLst>
          <pc:docMk/>
          <pc:sldMk cId="2100471471" sldId="264"/>
        </pc:sldMkLst>
        <pc:spChg chg="mod">
          <ac:chgData name="K.A. Gardner" userId="3525137e7cdf46a9" providerId="LiveId" clId="{D1824447-52FC-4F10-B4B0-E3E472041AFA}" dt="2019-03-20T16:19:18.903" v="253" actId="14100"/>
          <ac:spMkLst>
            <pc:docMk/>
            <pc:sldMk cId="2100471471" sldId="264"/>
            <ac:spMk id="4" creationId="{4712D3F8-B1FE-4FEF-B37E-B86BC1FD88A7}"/>
          </ac:spMkLst>
        </pc:spChg>
        <pc:picChg chg="mod">
          <ac:chgData name="K.A. Gardner" userId="3525137e7cdf46a9" providerId="LiveId" clId="{D1824447-52FC-4F10-B4B0-E3E472041AFA}" dt="2019-03-20T16:19:24.450" v="255" actId="14100"/>
          <ac:picMkLst>
            <pc:docMk/>
            <pc:sldMk cId="2100471471" sldId="264"/>
            <ac:picMk id="7" creationId="{F0110FD5-DF0D-44DE-9529-D881216AF8AA}"/>
          </ac:picMkLst>
        </pc:picChg>
        <pc:picChg chg="mod">
          <ac:chgData name="K.A. Gardner" userId="3525137e7cdf46a9" providerId="LiveId" clId="{D1824447-52FC-4F10-B4B0-E3E472041AFA}" dt="2019-03-20T16:19:22.324" v="254" actId="14100"/>
          <ac:picMkLst>
            <pc:docMk/>
            <pc:sldMk cId="2100471471" sldId="264"/>
            <ac:picMk id="8" creationId="{E3F31BF0-97BE-4166-94B1-492886AF5639}"/>
          </ac:picMkLst>
        </pc:picChg>
      </pc:sldChg>
      <pc:sldChg chg="modSp">
        <pc:chgData name="K.A. Gardner" userId="3525137e7cdf46a9" providerId="LiveId" clId="{D1824447-52FC-4F10-B4B0-E3E472041AFA}" dt="2019-03-20T20:14:55.596" v="1067" actId="242"/>
        <pc:sldMkLst>
          <pc:docMk/>
          <pc:sldMk cId="4281505157" sldId="266"/>
        </pc:sldMkLst>
        <pc:spChg chg="mod">
          <ac:chgData name="K.A. Gardner" userId="3525137e7cdf46a9" providerId="LiveId" clId="{D1824447-52FC-4F10-B4B0-E3E472041AFA}" dt="2019-03-20T20:04:46.106" v="938" actId="20577"/>
          <ac:spMkLst>
            <pc:docMk/>
            <pc:sldMk cId="4281505157" sldId="266"/>
            <ac:spMk id="5" creationId="{5DDC2E94-3CCA-46F3-BF13-1B118067185C}"/>
          </ac:spMkLst>
        </pc:spChg>
        <pc:graphicFrameChg chg="modGraphic">
          <ac:chgData name="K.A. Gardner" userId="3525137e7cdf46a9" providerId="LiveId" clId="{D1824447-52FC-4F10-B4B0-E3E472041AFA}" dt="2019-03-20T20:14:55.596" v="1067" actId="242"/>
          <ac:graphicFrameMkLst>
            <pc:docMk/>
            <pc:sldMk cId="4281505157" sldId="266"/>
            <ac:graphicFrameMk id="8" creationId="{33459BF6-0B14-4F08-A451-4976D2B99F21}"/>
          </ac:graphicFrameMkLst>
        </pc:graphicFrameChg>
      </pc:sldChg>
      <pc:sldChg chg="modSp">
        <pc:chgData name="K.A. Gardner" userId="3525137e7cdf46a9" providerId="LiveId" clId="{D1824447-52FC-4F10-B4B0-E3E472041AFA}" dt="2019-03-20T20:17:10.536" v="1171" actId="20577"/>
        <pc:sldMkLst>
          <pc:docMk/>
          <pc:sldMk cId="2849949702" sldId="267"/>
        </pc:sldMkLst>
        <pc:spChg chg="mod">
          <ac:chgData name="K.A. Gardner" userId="3525137e7cdf46a9" providerId="LiveId" clId="{D1824447-52FC-4F10-B4B0-E3E472041AFA}" dt="2019-03-20T20:17:10.536" v="1171" actId="20577"/>
          <ac:spMkLst>
            <pc:docMk/>
            <pc:sldMk cId="2849949702" sldId="267"/>
            <ac:spMk id="3" creationId="{3A012AA2-F2E3-4ABF-9C60-6FD6D35A30CA}"/>
          </ac:spMkLst>
        </pc:spChg>
      </pc:sldChg>
      <pc:sldChg chg="modSp">
        <pc:chgData name="K.A. Gardner" userId="3525137e7cdf46a9" providerId="LiveId" clId="{D1824447-52FC-4F10-B4B0-E3E472041AFA}" dt="2019-03-20T16:02:45.693" v="31" actId="14100"/>
        <pc:sldMkLst>
          <pc:docMk/>
          <pc:sldMk cId="2202945140" sldId="268"/>
        </pc:sldMkLst>
        <pc:picChg chg="mod">
          <ac:chgData name="K.A. Gardner" userId="3525137e7cdf46a9" providerId="LiveId" clId="{D1824447-52FC-4F10-B4B0-E3E472041AFA}" dt="2019-03-20T16:02:45.693" v="31" actId="14100"/>
          <ac:picMkLst>
            <pc:docMk/>
            <pc:sldMk cId="2202945140" sldId="268"/>
            <ac:picMk id="7" creationId="{850B3965-1550-41EC-9BDA-8F5EA5508DA5}"/>
          </ac:picMkLst>
        </pc:picChg>
      </pc:sldChg>
      <pc:sldChg chg="addSp delSp modSp add del ord">
        <pc:chgData name="K.A. Gardner" userId="3525137e7cdf46a9" providerId="LiveId" clId="{D1824447-52FC-4F10-B4B0-E3E472041AFA}" dt="2019-03-20T16:03:31.010" v="34" actId="2696"/>
        <pc:sldMkLst>
          <pc:docMk/>
          <pc:sldMk cId="318466376" sldId="270"/>
        </pc:sldMkLst>
        <pc:spChg chg="add del mod">
          <ac:chgData name="K.A. Gardner" userId="3525137e7cdf46a9" providerId="LiveId" clId="{D1824447-52FC-4F10-B4B0-E3E472041AFA}" dt="2019-03-20T16:03:13.749" v="32" actId="1076"/>
          <ac:spMkLst>
            <pc:docMk/>
            <pc:sldMk cId="318466376" sldId="270"/>
            <ac:spMk id="2" creationId="{EBA8B046-2854-4159-B12F-AE3F1A453622}"/>
          </ac:spMkLst>
        </pc:spChg>
        <pc:spChg chg="add del">
          <ac:chgData name="K.A. Gardner" userId="3525137e7cdf46a9" providerId="LiveId" clId="{D1824447-52FC-4F10-B4B0-E3E472041AFA}" dt="2019-03-20T16:01:09.215" v="21"/>
          <ac:spMkLst>
            <pc:docMk/>
            <pc:sldMk cId="318466376" sldId="270"/>
            <ac:spMk id="3" creationId="{ABFC465B-D441-496A-A8A6-00CFE5540E88}"/>
          </ac:spMkLst>
        </pc:spChg>
        <pc:spChg chg="add del">
          <ac:chgData name="K.A. Gardner" userId="3525137e7cdf46a9" providerId="LiveId" clId="{D1824447-52FC-4F10-B4B0-E3E472041AFA}" dt="2019-03-20T16:01:09.215" v="21"/>
          <ac:spMkLst>
            <pc:docMk/>
            <pc:sldMk cId="318466376" sldId="270"/>
            <ac:spMk id="4" creationId="{5E699453-180F-4491-9502-9E0668D21ECE}"/>
          </ac:spMkLst>
        </pc:spChg>
        <pc:spChg chg="add del mod">
          <ac:chgData name="K.A. Gardner" userId="3525137e7cdf46a9" providerId="LiveId" clId="{D1824447-52FC-4F10-B4B0-E3E472041AFA}" dt="2019-03-20T16:01:09.215" v="21"/>
          <ac:spMkLst>
            <pc:docMk/>
            <pc:sldMk cId="318466376" sldId="270"/>
            <ac:spMk id="5" creationId="{157024B5-A65A-462D-BC86-4AE25A7C8B12}"/>
          </ac:spMkLst>
        </pc:spChg>
        <pc:spChg chg="add del mod">
          <ac:chgData name="K.A. Gardner" userId="3525137e7cdf46a9" providerId="LiveId" clId="{D1824447-52FC-4F10-B4B0-E3E472041AFA}" dt="2019-03-20T16:01:09.215" v="21"/>
          <ac:spMkLst>
            <pc:docMk/>
            <pc:sldMk cId="318466376" sldId="270"/>
            <ac:spMk id="6" creationId="{E233C821-4509-44CB-8B82-3CB3FD86791E}"/>
          </ac:spMkLst>
        </pc:spChg>
        <pc:spChg chg="add del mod">
          <ac:chgData name="K.A. Gardner" userId="3525137e7cdf46a9" providerId="LiveId" clId="{D1824447-52FC-4F10-B4B0-E3E472041AFA}" dt="2019-03-20T16:01:09.215" v="21"/>
          <ac:spMkLst>
            <pc:docMk/>
            <pc:sldMk cId="318466376" sldId="270"/>
            <ac:spMk id="7" creationId="{25A3C265-FC73-4C58-AB25-6E4B6371A962}"/>
          </ac:spMkLst>
        </pc:spChg>
      </pc:sldChg>
      <pc:sldChg chg="modSp add del">
        <pc:chgData name="K.A. Gardner" userId="3525137e7cdf46a9" providerId="LiveId" clId="{D1824447-52FC-4F10-B4B0-E3E472041AFA}" dt="2019-03-20T16:02:10.701" v="25" actId="2696"/>
        <pc:sldMkLst>
          <pc:docMk/>
          <pc:sldMk cId="2520338154" sldId="271"/>
        </pc:sldMkLst>
        <pc:spChg chg="mod">
          <ac:chgData name="K.A. Gardner" userId="3525137e7cdf46a9" providerId="LiveId" clId="{D1824447-52FC-4F10-B4B0-E3E472041AFA}" dt="2019-03-20T16:01:48.862" v="23" actId="14100"/>
          <ac:spMkLst>
            <pc:docMk/>
            <pc:sldMk cId="2520338154" sldId="271"/>
            <ac:spMk id="2" creationId="{7C201AF2-4B10-4452-86EA-17BAAEF06D01}"/>
          </ac:spMkLst>
        </pc:spChg>
      </pc:sldChg>
      <pc:sldChg chg="addSp delSp modSp add ord">
        <pc:chgData name="K.A. Gardner" userId="3525137e7cdf46a9" providerId="LiveId" clId="{D1824447-52FC-4F10-B4B0-E3E472041AFA}" dt="2019-03-20T20:06:25.630" v="940" actId="20577"/>
        <pc:sldMkLst>
          <pc:docMk/>
          <pc:sldMk cId="3004668446" sldId="271"/>
        </pc:sldMkLst>
        <pc:spChg chg="mod">
          <ac:chgData name="K.A. Gardner" userId="3525137e7cdf46a9" providerId="LiveId" clId="{D1824447-52FC-4F10-B4B0-E3E472041AFA}" dt="2019-03-20T16:19:40.647" v="256" actId="255"/>
          <ac:spMkLst>
            <pc:docMk/>
            <pc:sldMk cId="3004668446" sldId="271"/>
            <ac:spMk id="2" creationId="{C638E357-579D-4FD1-890C-4248212BDED2}"/>
          </ac:spMkLst>
        </pc:spChg>
        <pc:spChg chg="add del mod">
          <ac:chgData name="K.A. Gardner" userId="3525137e7cdf46a9" providerId="LiveId" clId="{D1824447-52FC-4F10-B4B0-E3E472041AFA}" dt="2019-03-20T19:36:00.018" v="805" actId="113"/>
          <ac:spMkLst>
            <pc:docMk/>
            <pc:sldMk cId="3004668446" sldId="271"/>
            <ac:spMk id="3" creationId="{5EEE80D9-55BF-44E1-B595-69FBC67AC3AB}"/>
          </ac:spMkLst>
        </pc:spChg>
        <pc:spChg chg="mod">
          <ac:chgData name="K.A. Gardner" userId="3525137e7cdf46a9" providerId="LiveId" clId="{D1824447-52FC-4F10-B4B0-E3E472041AFA}" dt="2019-03-20T20:06:25.630" v="940" actId="20577"/>
          <ac:spMkLst>
            <pc:docMk/>
            <pc:sldMk cId="3004668446" sldId="271"/>
            <ac:spMk id="4" creationId="{BEDD719B-E790-44FB-9726-D483758F0D5B}"/>
          </ac:spMkLst>
        </pc:spChg>
        <pc:spChg chg="del">
          <ac:chgData name="K.A. Gardner" userId="3525137e7cdf46a9" providerId="LiveId" clId="{D1824447-52FC-4F10-B4B0-E3E472041AFA}" dt="2019-03-20T16:13:59.224" v="69" actId="478"/>
          <ac:spMkLst>
            <pc:docMk/>
            <pc:sldMk cId="3004668446" sldId="271"/>
            <ac:spMk id="5" creationId="{06B76595-EDBD-48BD-AAEA-7EF1D3FEAE5D}"/>
          </ac:spMkLst>
        </pc:spChg>
        <pc:spChg chg="del mod">
          <ac:chgData name="K.A. Gardner" userId="3525137e7cdf46a9" providerId="LiveId" clId="{D1824447-52FC-4F10-B4B0-E3E472041AFA}" dt="2019-03-20T19:25:59.541" v="759"/>
          <ac:spMkLst>
            <pc:docMk/>
            <pc:sldMk cId="3004668446" sldId="271"/>
            <ac:spMk id="6" creationId="{8385C3A4-C005-433C-BB6E-E4D236FBF156}"/>
          </ac:spMkLst>
        </pc:spChg>
        <pc:picChg chg="add mod">
          <ac:chgData name="K.A. Gardner" userId="3525137e7cdf46a9" providerId="LiveId" clId="{D1824447-52FC-4F10-B4B0-E3E472041AFA}" dt="2019-03-20T19:35:53.978" v="804" actId="208"/>
          <ac:picMkLst>
            <pc:docMk/>
            <pc:sldMk cId="3004668446" sldId="271"/>
            <ac:picMk id="7" creationId="{BD319063-BE90-42E5-8E42-1BB841F9C4BA}"/>
          </ac:picMkLst>
        </pc:picChg>
        <pc:picChg chg="add mod">
          <ac:chgData name="K.A. Gardner" userId="3525137e7cdf46a9" providerId="LiveId" clId="{D1824447-52FC-4F10-B4B0-E3E472041AFA}" dt="2019-03-20T19:35:50.978" v="803" actId="208"/>
          <ac:picMkLst>
            <pc:docMk/>
            <pc:sldMk cId="3004668446" sldId="271"/>
            <ac:picMk id="8" creationId="{15A30F8A-3751-40BD-AD1F-9021245A0A66}"/>
          </ac:picMkLst>
        </pc:picChg>
        <pc:picChg chg="add mod">
          <ac:chgData name="K.A. Gardner" userId="3525137e7cdf46a9" providerId="LiveId" clId="{D1824447-52FC-4F10-B4B0-E3E472041AFA}" dt="2019-03-20T19:35:47.108" v="801" actId="208"/>
          <ac:picMkLst>
            <pc:docMk/>
            <pc:sldMk cId="3004668446" sldId="271"/>
            <ac:picMk id="9" creationId="{1B8A8766-365A-4AC7-9065-A060113220F6}"/>
          </ac:picMkLst>
        </pc:picChg>
      </pc:sldChg>
      <pc:sldChg chg="add del">
        <pc:chgData name="K.A. Gardner" userId="3525137e7cdf46a9" providerId="LiveId" clId="{D1824447-52FC-4F10-B4B0-E3E472041AFA}" dt="2019-03-20T16:02:12.872" v="26" actId="2696"/>
        <pc:sldMkLst>
          <pc:docMk/>
          <pc:sldMk cId="4025768565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830DA-F559-4542-8ED4-198CC81DA1F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34FF1-3748-4F6D-9C2B-FBB5A32EBD6F}">
      <dgm:prSet phldrT="[Text]"/>
      <dgm:spPr/>
      <dgm:t>
        <a:bodyPr/>
        <a:lstStyle/>
        <a:p>
          <a:r>
            <a:rPr lang="en-US" b="1" dirty="0"/>
            <a:t>Historical Data</a:t>
          </a:r>
        </a:p>
      </dgm:t>
    </dgm:pt>
    <dgm:pt modelId="{32B47FD2-A8B9-4D00-BE62-1A96F331285C}" type="parTrans" cxnId="{A38C7A31-2F38-4FD6-ADD5-4469936EB8DB}">
      <dgm:prSet/>
      <dgm:spPr/>
      <dgm:t>
        <a:bodyPr/>
        <a:lstStyle/>
        <a:p>
          <a:endParaRPr lang="en-US" b="1"/>
        </a:p>
      </dgm:t>
    </dgm:pt>
    <dgm:pt modelId="{16245C12-97C2-4CE0-85F7-8FD59AB0A4ED}" type="sibTrans" cxnId="{A38C7A31-2F38-4FD6-ADD5-4469936EB8DB}">
      <dgm:prSet/>
      <dgm:spPr/>
      <dgm:t>
        <a:bodyPr/>
        <a:lstStyle/>
        <a:p>
          <a:endParaRPr lang="en-US" b="1"/>
        </a:p>
      </dgm:t>
    </dgm:pt>
    <dgm:pt modelId="{3B66B51A-C551-472A-BE0A-B99FCB1F8C4C}">
      <dgm:prSet phldrT="[Text]" custT="1"/>
      <dgm:spPr/>
      <dgm:t>
        <a:bodyPr/>
        <a:lstStyle/>
        <a:p>
          <a:r>
            <a:rPr lang="en-US" sz="1400" b="1" dirty="0"/>
            <a:t>Clean</a:t>
          </a:r>
        </a:p>
      </dgm:t>
    </dgm:pt>
    <dgm:pt modelId="{5720E734-745E-43F3-9496-D24CDFABE574}" type="parTrans" cxnId="{3C3B61AE-039A-4984-8FAF-0266428E75FB}">
      <dgm:prSet/>
      <dgm:spPr/>
      <dgm:t>
        <a:bodyPr/>
        <a:lstStyle/>
        <a:p>
          <a:endParaRPr lang="en-US" b="1"/>
        </a:p>
      </dgm:t>
    </dgm:pt>
    <dgm:pt modelId="{AB3BB0A4-2F69-461F-AD66-85D2659225F7}" type="sibTrans" cxnId="{3C3B61AE-039A-4984-8FAF-0266428E75FB}">
      <dgm:prSet/>
      <dgm:spPr/>
      <dgm:t>
        <a:bodyPr/>
        <a:lstStyle/>
        <a:p>
          <a:endParaRPr lang="en-US" b="1"/>
        </a:p>
      </dgm:t>
    </dgm:pt>
    <dgm:pt modelId="{0D8C5A06-50D3-477D-ACEE-888A9C02C4DB}">
      <dgm:prSet phldrT="[Text]" custT="1"/>
      <dgm:spPr/>
      <dgm:t>
        <a:bodyPr/>
        <a:lstStyle/>
        <a:p>
          <a:r>
            <a:rPr lang="en-US" sz="1400" b="1" dirty="0"/>
            <a:t>Preprocessing</a:t>
          </a:r>
        </a:p>
      </dgm:t>
    </dgm:pt>
    <dgm:pt modelId="{6939008C-3017-4029-BD16-E04F29E18395}" type="parTrans" cxnId="{0A5C35B2-A965-4824-85A8-6A76987BA410}">
      <dgm:prSet/>
      <dgm:spPr/>
      <dgm:t>
        <a:bodyPr/>
        <a:lstStyle/>
        <a:p>
          <a:endParaRPr lang="en-US" b="1"/>
        </a:p>
      </dgm:t>
    </dgm:pt>
    <dgm:pt modelId="{BFC75B66-C69F-4903-A48D-44A21C395B58}" type="sibTrans" cxnId="{0A5C35B2-A965-4824-85A8-6A76987BA410}">
      <dgm:prSet/>
      <dgm:spPr/>
      <dgm:t>
        <a:bodyPr/>
        <a:lstStyle/>
        <a:p>
          <a:endParaRPr lang="en-US" b="1"/>
        </a:p>
      </dgm:t>
    </dgm:pt>
    <dgm:pt modelId="{7E3159CA-294A-4BAA-9D2F-BBA57002770C}">
      <dgm:prSet phldrT="[Text]"/>
      <dgm:spPr/>
      <dgm:t>
        <a:bodyPr/>
        <a:lstStyle/>
        <a:p>
          <a:r>
            <a:rPr lang="en-US" b="1" dirty="0"/>
            <a:t>Feature Selection/Engineering</a:t>
          </a:r>
        </a:p>
      </dgm:t>
    </dgm:pt>
    <dgm:pt modelId="{F19359CF-0F26-4306-94C1-FC2D14856799}" type="parTrans" cxnId="{91C529BF-DD34-4FA4-A6E1-D41A17A5DC85}">
      <dgm:prSet/>
      <dgm:spPr/>
      <dgm:t>
        <a:bodyPr/>
        <a:lstStyle/>
        <a:p>
          <a:endParaRPr lang="en-US" b="1"/>
        </a:p>
      </dgm:t>
    </dgm:pt>
    <dgm:pt modelId="{0EC922B1-ED42-4CCA-9D5B-A9591ACFA692}" type="sibTrans" cxnId="{91C529BF-DD34-4FA4-A6E1-D41A17A5DC85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b="1"/>
        </a:p>
      </dgm:t>
    </dgm:pt>
    <dgm:pt modelId="{8A7415BB-AF17-424D-AD38-A552D4509814}">
      <dgm:prSet phldrT="[Text]" custT="1"/>
      <dgm:spPr/>
      <dgm:t>
        <a:bodyPr/>
        <a:lstStyle/>
        <a:p>
          <a:r>
            <a:rPr lang="en-US" sz="1400" b="1" dirty="0"/>
            <a:t>Removing Attributes</a:t>
          </a:r>
        </a:p>
      </dgm:t>
    </dgm:pt>
    <dgm:pt modelId="{8325F1B3-CFA8-4CA2-B745-078A4BA8105C}" type="parTrans" cxnId="{9B34AE1C-68A3-4557-8991-EBC3010AC7F9}">
      <dgm:prSet/>
      <dgm:spPr/>
      <dgm:t>
        <a:bodyPr/>
        <a:lstStyle/>
        <a:p>
          <a:endParaRPr lang="en-US" b="1"/>
        </a:p>
      </dgm:t>
    </dgm:pt>
    <dgm:pt modelId="{AB4A1FCB-DB51-4373-86B3-24C0B70D5ACF}" type="sibTrans" cxnId="{9B34AE1C-68A3-4557-8991-EBC3010AC7F9}">
      <dgm:prSet/>
      <dgm:spPr/>
      <dgm:t>
        <a:bodyPr/>
        <a:lstStyle/>
        <a:p>
          <a:endParaRPr lang="en-US" b="1"/>
        </a:p>
      </dgm:t>
    </dgm:pt>
    <dgm:pt modelId="{DF7E35E7-E76E-4DA6-BF87-53C6D8399603}">
      <dgm:prSet phldrT="[Text]" custT="1"/>
      <dgm:spPr/>
      <dgm:t>
        <a:bodyPr/>
        <a:lstStyle/>
        <a:p>
          <a:r>
            <a:rPr lang="en-US" sz="1400" b="1" dirty="0"/>
            <a:t>Predict Sale Volume</a:t>
          </a:r>
        </a:p>
      </dgm:t>
    </dgm:pt>
    <dgm:pt modelId="{2BE95D26-177F-4424-873B-D8AD6C3164A1}" type="parTrans" cxnId="{36AAC897-D0E2-4067-8BAC-69C55558DCF2}">
      <dgm:prSet/>
      <dgm:spPr/>
      <dgm:t>
        <a:bodyPr/>
        <a:lstStyle/>
        <a:p>
          <a:endParaRPr lang="en-US" b="1"/>
        </a:p>
      </dgm:t>
    </dgm:pt>
    <dgm:pt modelId="{5A726826-F511-454C-AE2C-CAAD899F4DA4}" type="sibTrans" cxnId="{36AAC897-D0E2-4067-8BAC-69C55558DCF2}">
      <dgm:prSet/>
      <dgm:spPr/>
      <dgm:t>
        <a:bodyPr/>
        <a:lstStyle/>
        <a:p>
          <a:endParaRPr lang="en-US" b="1"/>
        </a:p>
      </dgm:t>
    </dgm:pt>
    <dgm:pt modelId="{B5EC8591-EBC4-42EC-9750-3748815EFEFB}">
      <dgm:prSet phldrT="[Text]" custT="1"/>
      <dgm:spPr/>
      <dgm:t>
        <a:bodyPr/>
        <a:lstStyle/>
        <a:p>
          <a:r>
            <a:rPr lang="en-US" sz="1400" b="1" dirty="0"/>
            <a:t>Calculated Profit</a:t>
          </a:r>
        </a:p>
      </dgm:t>
    </dgm:pt>
    <dgm:pt modelId="{569AFD47-64A2-41EF-9545-2317D8A7A12C}" type="parTrans" cxnId="{1F543D23-5509-4FE5-BD52-AB922C5D98F9}">
      <dgm:prSet/>
      <dgm:spPr/>
      <dgm:t>
        <a:bodyPr/>
        <a:lstStyle/>
        <a:p>
          <a:endParaRPr lang="en-US" b="1"/>
        </a:p>
      </dgm:t>
    </dgm:pt>
    <dgm:pt modelId="{B9E75391-2389-4EB9-AA82-96384A8C8702}" type="sibTrans" cxnId="{1F543D23-5509-4FE5-BD52-AB922C5D98F9}">
      <dgm:prSet/>
      <dgm:spPr/>
      <dgm:t>
        <a:bodyPr/>
        <a:lstStyle/>
        <a:p>
          <a:endParaRPr lang="en-US" b="1"/>
        </a:p>
      </dgm:t>
    </dgm:pt>
    <dgm:pt modelId="{0AFEB361-CD00-48F1-8430-690CADA43FAF}">
      <dgm:prSet phldrT="[Text]"/>
      <dgm:spPr/>
      <dgm:t>
        <a:bodyPr/>
        <a:lstStyle/>
        <a:p>
          <a:r>
            <a:rPr lang="en-US" b="1" dirty="0"/>
            <a:t>New Products</a:t>
          </a:r>
        </a:p>
      </dgm:t>
    </dgm:pt>
    <dgm:pt modelId="{E50F6677-F89B-44A9-942B-FC6F4F09C616}" type="sibTrans" cxnId="{D249A612-27AA-4E60-8F8B-C7E93FBE1AA1}">
      <dgm:prSet/>
      <dgm:spPr/>
      <dgm:t>
        <a:bodyPr/>
        <a:lstStyle/>
        <a:p>
          <a:endParaRPr lang="en-US" b="1"/>
        </a:p>
      </dgm:t>
    </dgm:pt>
    <dgm:pt modelId="{16FA3F5A-E1ED-4813-B22D-403B30FB1458}" type="parTrans" cxnId="{D249A612-27AA-4E60-8F8B-C7E93FBE1AA1}">
      <dgm:prSet/>
      <dgm:spPr/>
      <dgm:t>
        <a:bodyPr/>
        <a:lstStyle/>
        <a:p>
          <a:endParaRPr lang="en-US" b="1"/>
        </a:p>
      </dgm:t>
    </dgm:pt>
    <dgm:pt modelId="{6EA5FD2F-3E5B-4ED8-9392-7A7E18D3D05A}">
      <dgm:prSet phldrT="[Text]" custT="1"/>
      <dgm:spPr/>
      <dgm:t>
        <a:bodyPr/>
        <a:lstStyle/>
        <a:p>
          <a:r>
            <a:rPr lang="en-US" sz="1400" b="1" dirty="0"/>
            <a:t>Top profitable products </a:t>
          </a:r>
        </a:p>
      </dgm:t>
    </dgm:pt>
    <dgm:pt modelId="{7D57A786-0A22-4CF5-A78F-2F8F02A19D46}" type="parTrans" cxnId="{BC7F93B2-31E3-4F2D-BB38-570FAA80ED43}">
      <dgm:prSet/>
      <dgm:spPr/>
      <dgm:t>
        <a:bodyPr/>
        <a:lstStyle/>
        <a:p>
          <a:endParaRPr lang="en-US" b="1"/>
        </a:p>
      </dgm:t>
    </dgm:pt>
    <dgm:pt modelId="{8C6E54D8-87E9-414A-BE69-8CD6362435B6}" type="sibTrans" cxnId="{BC7F93B2-31E3-4F2D-BB38-570FAA80ED43}">
      <dgm:prSet/>
      <dgm:spPr/>
      <dgm:t>
        <a:bodyPr/>
        <a:lstStyle/>
        <a:p>
          <a:endParaRPr lang="en-US" b="1"/>
        </a:p>
      </dgm:t>
    </dgm:pt>
    <dgm:pt modelId="{EF1BEB17-1E6A-41C2-8D15-CCB268EE1883}">
      <dgm:prSet phldrT="[Text]" custT="1"/>
      <dgm:spPr/>
      <dgm:t>
        <a:bodyPr/>
        <a:lstStyle/>
        <a:p>
          <a:r>
            <a:rPr lang="en-US" sz="1400" b="1" dirty="0"/>
            <a:t>Correlation Matrix</a:t>
          </a:r>
        </a:p>
      </dgm:t>
    </dgm:pt>
    <dgm:pt modelId="{BC08C81C-521D-447E-A891-EE484E700F5E}" type="parTrans" cxnId="{356308A1-E791-46AB-AE92-052C10E64A89}">
      <dgm:prSet/>
      <dgm:spPr/>
      <dgm:t>
        <a:bodyPr/>
        <a:lstStyle/>
        <a:p>
          <a:endParaRPr lang="en-US" b="1"/>
        </a:p>
      </dgm:t>
    </dgm:pt>
    <dgm:pt modelId="{DECAEBCB-7199-4334-9C29-27283A9FE2E5}" type="sibTrans" cxnId="{356308A1-E791-46AB-AE92-052C10E64A89}">
      <dgm:prSet/>
      <dgm:spPr/>
      <dgm:t>
        <a:bodyPr/>
        <a:lstStyle/>
        <a:p>
          <a:endParaRPr lang="en-US" b="1"/>
        </a:p>
      </dgm:t>
    </dgm:pt>
    <dgm:pt modelId="{87F0356D-BCF4-44BD-9278-61E5DE8E6F55}" type="pres">
      <dgm:prSet presAssocID="{2C4830DA-F559-4542-8ED4-198CC81DA1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8E8464-CFC7-47E9-9EBD-729F8DEFD06B}" type="pres">
      <dgm:prSet presAssocID="{2C4830DA-F559-4542-8ED4-198CC81DA1F1}" presName="tSp" presStyleCnt="0"/>
      <dgm:spPr/>
    </dgm:pt>
    <dgm:pt modelId="{49D5CBE7-FE1E-4D04-8005-0DE02148DFEA}" type="pres">
      <dgm:prSet presAssocID="{2C4830DA-F559-4542-8ED4-198CC81DA1F1}" presName="bSp" presStyleCnt="0"/>
      <dgm:spPr/>
    </dgm:pt>
    <dgm:pt modelId="{8E117863-707C-48B8-9981-ABE0B9F7B1ED}" type="pres">
      <dgm:prSet presAssocID="{2C4830DA-F559-4542-8ED4-198CC81DA1F1}" presName="process" presStyleCnt="0"/>
      <dgm:spPr/>
    </dgm:pt>
    <dgm:pt modelId="{9917853E-7823-4780-88D8-4180287769CB}" type="pres">
      <dgm:prSet presAssocID="{CE434FF1-3748-4F6D-9C2B-FBB5A32EBD6F}" presName="composite1" presStyleCnt="0"/>
      <dgm:spPr/>
    </dgm:pt>
    <dgm:pt modelId="{5E4DC0F0-7AF4-4310-801E-D1EC7A96217A}" type="pres">
      <dgm:prSet presAssocID="{CE434FF1-3748-4F6D-9C2B-FBB5A32EBD6F}" presName="dummyNode1" presStyleLbl="node1" presStyleIdx="0" presStyleCnt="3"/>
      <dgm:spPr/>
    </dgm:pt>
    <dgm:pt modelId="{60087961-FA40-46C2-82B9-B8A24237085F}" type="pres">
      <dgm:prSet presAssocID="{CE434FF1-3748-4F6D-9C2B-FBB5A32EBD6F}" presName="childNode1" presStyleLbl="bgAcc1" presStyleIdx="0" presStyleCnt="3" custScaleX="116474" custScaleY="5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64CF64-AD26-4A6E-840B-6009275F1DFD}" type="pres">
      <dgm:prSet presAssocID="{CE434FF1-3748-4F6D-9C2B-FBB5A32EBD6F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3DD7D-5705-4165-B451-C495F2F2B567}" type="pres">
      <dgm:prSet presAssocID="{CE434FF1-3748-4F6D-9C2B-FBB5A32EBD6F}" presName="parentNode1" presStyleLbl="node1" presStyleIdx="0" presStyleCnt="3" custScaleX="131467" custLinFactNeighborX="-13485" custLinFactNeighborY="-141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6DF50-CE89-4DA7-98B1-4BF1E397C19C}" type="pres">
      <dgm:prSet presAssocID="{CE434FF1-3748-4F6D-9C2B-FBB5A32EBD6F}" presName="connSite1" presStyleCnt="0"/>
      <dgm:spPr/>
    </dgm:pt>
    <dgm:pt modelId="{38D73777-6900-4691-A8B5-227C24E3CA1D}" type="pres">
      <dgm:prSet presAssocID="{16245C12-97C2-4CE0-85F7-8FD59AB0A4ED}" presName="Name9" presStyleLbl="sibTrans2D1" presStyleIdx="0" presStyleCnt="2" custAng="21102697" custLinFactNeighborX="-29069" custLinFactNeighborY="6393"/>
      <dgm:spPr/>
      <dgm:t>
        <a:bodyPr/>
        <a:lstStyle/>
        <a:p>
          <a:endParaRPr lang="en-US"/>
        </a:p>
      </dgm:t>
    </dgm:pt>
    <dgm:pt modelId="{DFE0A99C-477C-4B85-907D-14C726DF4421}" type="pres">
      <dgm:prSet presAssocID="{7E3159CA-294A-4BAA-9D2F-BBA57002770C}" presName="composite2" presStyleCnt="0"/>
      <dgm:spPr/>
    </dgm:pt>
    <dgm:pt modelId="{22BD8ABD-979B-41D9-8E88-8C1089CE7282}" type="pres">
      <dgm:prSet presAssocID="{7E3159CA-294A-4BAA-9D2F-BBA57002770C}" presName="dummyNode2" presStyleLbl="node1" presStyleIdx="0" presStyleCnt="3"/>
      <dgm:spPr/>
    </dgm:pt>
    <dgm:pt modelId="{E7CDBBCF-C59D-48CE-A6F9-74D89BD48550}" type="pres">
      <dgm:prSet presAssocID="{7E3159CA-294A-4BAA-9D2F-BBA57002770C}" presName="childNode2" presStyleLbl="bgAcc1" presStyleIdx="1" presStyleCnt="3" custScaleX="158367" custScaleY="90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DAB39-5D2F-41EA-AF05-864B0D617D18}" type="pres">
      <dgm:prSet presAssocID="{7E3159CA-294A-4BAA-9D2F-BBA57002770C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8BCEC-9121-4D1C-BA0D-2DFBB83E0B28}" type="pres">
      <dgm:prSet presAssocID="{7E3159CA-294A-4BAA-9D2F-BBA57002770C}" presName="parentNode2" presStyleLbl="node1" presStyleIdx="1" presStyleCnt="3" custScaleX="187468" custLinFactNeighborX="-19814" custLinFactNeighborY="-227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0EB3A-3422-47F2-B859-CC347521F106}" type="pres">
      <dgm:prSet presAssocID="{7E3159CA-294A-4BAA-9D2F-BBA57002770C}" presName="connSite2" presStyleCnt="0"/>
      <dgm:spPr/>
    </dgm:pt>
    <dgm:pt modelId="{E6D0E9CD-5871-4E0F-A81B-14B6F8E711F5}" type="pres">
      <dgm:prSet presAssocID="{0EC922B1-ED42-4CCA-9D5B-A9591ACFA692}" presName="Name18" presStyleLbl="sibTrans2D1" presStyleIdx="1" presStyleCnt="2" custScaleX="79862" custLinFactNeighborX="-234" custLinFactNeighborY="5334"/>
      <dgm:spPr/>
      <dgm:t>
        <a:bodyPr/>
        <a:lstStyle/>
        <a:p>
          <a:endParaRPr lang="en-US"/>
        </a:p>
      </dgm:t>
    </dgm:pt>
    <dgm:pt modelId="{0AE5A893-D2AA-4D4F-BFFB-54D56530B5B3}" type="pres">
      <dgm:prSet presAssocID="{0AFEB361-CD00-48F1-8430-690CADA43FAF}" presName="composite1" presStyleCnt="0"/>
      <dgm:spPr/>
    </dgm:pt>
    <dgm:pt modelId="{EDBF2B23-C7F5-4194-B507-DB150481ECEF}" type="pres">
      <dgm:prSet presAssocID="{0AFEB361-CD00-48F1-8430-690CADA43FAF}" presName="dummyNode1" presStyleLbl="node1" presStyleIdx="1" presStyleCnt="3"/>
      <dgm:spPr/>
    </dgm:pt>
    <dgm:pt modelId="{DCC26337-0358-42E9-B9E6-DC5EA855988A}" type="pres">
      <dgm:prSet presAssocID="{0AFEB361-CD00-48F1-8430-690CADA43FAF}" presName="childNode1" presStyleLbl="bgAcc1" presStyleIdx="2" presStyleCnt="3" custScaleX="144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948B0-2A9A-4787-88DC-E8C101C10E8D}" type="pres">
      <dgm:prSet presAssocID="{0AFEB361-CD00-48F1-8430-690CADA43FA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60B58-8D28-4080-9AB4-DC0473403667}" type="pres">
      <dgm:prSet presAssocID="{0AFEB361-CD00-48F1-8430-690CADA43FAF}" presName="parentNode1" presStyleLbl="node1" presStyleIdx="2" presStyleCnt="3" custLinFactNeighborX="-1934" custLinFactNeighborY="483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469E4-C161-4D6D-8D71-71ABFB4309F5}" type="pres">
      <dgm:prSet presAssocID="{0AFEB361-CD00-48F1-8430-690CADA43FAF}" presName="connSite1" presStyleCnt="0"/>
      <dgm:spPr/>
    </dgm:pt>
  </dgm:ptLst>
  <dgm:cxnLst>
    <dgm:cxn modelId="{563F3665-7025-4C62-85A7-96DEFEAD15EA}" type="presOf" srcId="{DF7E35E7-E76E-4DA6-BF87-53C6D8399603}" destId="{DCC26337-0358-42E9-B9E6-DC5EA855988A}" srcOrd="0" destOrd="0" presId="urn:microsoft.com/office/officeart/2005/8/layout/hProcess4"/>
    <dgm:cxn modelId="{2DF49C27-37AA-43CD-BAEB-B09082A6F563}" type="presOf" srcId="{B5EC8591-EBC4-42EC-9750-3748815EFEFB}" destId="{DCC26337-0358-42E9-B9E6-DC5EA855988A}" srcOrd="0" destOrd="1" presId="urn:microsoft.com/office/officeart/2005/8/layout/hProcess4"/>
    <dgm:cxn modelId="{0A650605-E87C-48F3-A8D2-D28556D96D96}" type="presOf" srcId="{EF1BEB17-1E6A-41C2-8D15-CCB268EE1883}" destId="{34DDAB39-5D2F-41EA-AF05-864B0D617D18}" srcOrd="1" destOrd="0" presId="urn:microsoft.com/office/officeart/2005/8/layout/hProcess4"/>
    <dgm:cxn modelId="{0BD2FD96-21F8-4691-9C99-B330A5BCA2CD}" type="presOf" srcId="{CE434FF1-3748-4F6D-9C2B-FBB5A32EBD6F}" destId="{1383DD7D-5705-4165-B451-C495F2F2B567}" srcOrd="0" destOrd="0" presId="urn:microsoft.com/office/officeart/2005/8/layout/hProcess4"/>
    <dgm:cxn modelId="{C717CF63-8903-4CA0-A35C-D8EDE8163518}" type="presOf" srcId="{16245C12-97C2-4CE0-85F7-8FD59AB0A4ED}" destId="{38D73777-6900-4691-A8B5-227C24E3CA1D}" srcOrd="0" destOrd="0" presId="urn:microsoft.com/office/officeart/2005/8/layout/hProcess4"/>
    <dgm:cxn modelId="{91C529BF-DD34-4FA4-A6E1-D41A17A5DC85}" srcId="{2C4830DA-F559-4542-8ED4-198CC81DA1F1}" destId="{7E3159CA-294A-4BAA-9D2F-BBA57002770C}" srcOrd="1" destOrd="0" parTransId="{F19359CF-0F26-4306-94C1-FC2D14856799}" sibTransId="{0EC922B1-ED42-4CCA-9D5B-A9591ACFA692}"/>
    <dgm:cxn modelId="{1F543D23-5509-4FE5-BD52-AB922C5D98F9}" srcId="{0AFEB361-CD00-48F1-8430-690CADA43FAF}" destId="{B5EC8591-EBC4-42EC-9750-3748815EFEFB}" srcOrd="1" destOrd="0" parTransId="{569AFD47-64A2-41EF-9545-2317D8A7A12C}" sibTransId="{B9E75391-2389-4EB9-AA82-96384A8C8702}"/>
    <dgm:cxn modelId="{4264DF0A-D465-4721-A32B-F72EF3E74424}" type="presOf" srcId="{3B66B51A-C551-472A-BE0A-B99FCB1F8C4C}" destId="{60087961-FA40-46C2-82B9-B8A24237085F}" srcOrd="0" destOrd="0" presId="urn:microsoft.com/office/officeart/2005/8/layout/hProcess4"/>
    <dgm:cxn modelId="{F92F69AD-F1D3-4B8A-9EFB-A0F30976332E}" type="presOf" srcId="{0D8C5A06-50D3-477D-ACEE-888A9C02C4DB}" destId="{1364CF64-AD26-4A6E-840B-6009275F1DFD}" srcOrd="1" destOrd="1" presId="urn:microsoft.com/office/officeart/2005/8/layout/hProcess4"/>
    <dgm:cxn modelId="{D249A612-27AA-4E60-8F8B-C7E93FBE1AA1}" srcId="{2C4830DA-F559-4542-8ED4-198CC81DA1F1}" destId="{0AFEB361-CD00-48F1-8430-690CADA43FAF}" srcOrd="2" destOrd="0" parTransId="{16FA3F5A-E1ED-4813-B22D-403B30FB1458}" sibTransId="{E50F6677-F89B-44A9-942B-FC6F4F09C616}"/>
    <dgm:cxn modelId="{EFF4829A-3996-40E5-8ED8-14D8DE9B522D}" type="presOf" srcId="{0D8C5A06-50D3-477D-ACEE-888A9C02C4DB}" destId="{60087961-FA40-46C2-82B9-B8A24237085F}" srcOrd="0" destOrd="1" presId="urn:microsoft.com/office/officeart/2005/8/layout/hProcess4"/>
    <dgm:cxn modelId="{BC7F93B2-31E3-4F2D-BB38-570FAA80ED43}" srcId="{0AFEB361-CD00-48F1-8430-690CADA43FAF}" destId="{6EA5FD2F-3E5B-4ED8-9392-7A7E18D3D05A}" srcOrd="2" destOrd="0" parTransId="{7D57A786-0A22-4CF5-A78F-2F8F02A19D46}" sibTransId="{8C6E54D8-87E9-414A-BE69-8CD6362435B6}"/>
    <dgm:cxn modelId="{75DA5A9B-3EE8-4A51-AF0D-8952D0DA4358}" type="presOf" srcId="{3B66B51A-C551-472A-BE0A-B99FCB1F8C4C}" destId="{1364CF64-AD26-4A6E-840B-6009275F1DFD}" srcOrd="1" destOrd="0" presId="urn:microsoft.com/office/officeart/2005/8/layout/hProcess4"/>
    <dgm:cxn modelId="{5F23D069-5789-45CB-A0DB-92289E4FCB70}" type="presOf" srcId="{6EA5FD2F-3E5B-4ED8-9392-7A7E18D3D05A}" destId="{DCC26337-0358-42E9-B9E6-DC5EA855988A}" srcOrd="0" destOrd="2" presId="urn:microsoft.com/office/officeart/2005/8/layout/hProcess4"/>
    <dgm:cxn modelId="{36AAC897-D0E2-4067-8BAC-69C55558DCF2}" srcId="{0AFEB361-CD00-48F1-8430-690CADA43FAF}" destId="{DF7E35E7-E76E-4DA6-BF87-53C6D8399603}" srcOrd="0" destOrd="0" parTransId="{2BE95D26-177F-4424-873B-D8AD6C3164A1}" sibTransId="{5A726826-F511-454C-AE2C-CAAD899F4DA4}"/>
    <dgm:cxn modelId="{A76378A4-E239-4C0A-8712-DF49E3B06C33}" type="presOf" srcId="{8A7415BB-AF17-424D-AD38-A552D4509814}" destId="{E7CDBBCF-C59D-48CE-A6F9-74D89BD48550}" srcOrd="0" destOrd="1" presId="urn:microsoft.com/office/officeart/2005/8/layout/hProcess4"/>
    <dgm:cxn modelId="{FC947410-9B84-4F9D-B20D-A9E4649EF70B}" type="presOf" srcId="{6EA5FD2F-3E5B-4ED8-9392-7A7E18D3D05A}" destId="{D68948B0-2A9A-4787-88DC-E8C101C10E8D}" srcOrd="1" destOrd="2" presId="urn:microsoft.com/office/officeart/2005/8/layout/hProcess4"/>
    <dgm:cxn modelId="{356308A1-E791-46AB-AE92-052C10E64A89}" srcId="{7E3159CA-294A-4BAA-9D2F-BBA57002770C}" destId="{EF1BEB17-1E6A-41C2-8D15-CCB268EE1883}" srcOrd="0" destOrd="0" parTransId="{BC08C81C-521D-447E-A891-EE484E700F5E}" sibTransId="{DECAEBCB-7199-4334-9C29-27283A9FE2E5}"/>
    <dgm:cxn modelId="{89F9ABFF-E7CD-4C75-AFDF-00DE54480CF6}" type="presOf" srcId="{7E3159CA-294A-4BAA-9D2F-BBA57002770C}" destId="{7D08BCEC-9121-4D1C-BA0D-2DFBB83E0B28}" srcOrd="0" destOrd="0" presId="urn:microsoft.com/office/officeart/2005/8/layout/hProcess4"/>
    <dgm:cxn modelId="{9B34AE1C-68A3-4557-8991-EBC3010AC7F9}" srcId="{7E3159CA-294A-4BAA-9D2F-BBA57002770C}" destId="{8A7415BB-AF17-424D-AD38-A552D4509814}" srcOrd="1" destOrd="0" parTransId="{8325F1B3-CFA8-4CA2-B745-078A4BA8105C}" sibTransId="{AB4A1FCB-DB51-4373-86B3-24C0B70D5ACF}"/>
    <dgm:cxn modelId="{5F55E152-F500-4BE3-9D88-5D308FB73D7A}" type="presOf" srcId="{0EC922B1-ED42-4CCA-9D5B-A9591ACFA692}" destId="{E6D0E9CD-5871-4E0F-A81B-14B6F8E711F5}" srcOrd="0" destOrd="0" presId="urn:microsoft.com/office/officeart/2005/8/layout/hProcess4"/>
    <dgm:cxn modelId="{BD726C01-4D07-43EC-A198-15AD467771DC}" type="presOf" srcId="{B5EC8591-EBC4-42EC-9750-3748815EFEFB}" destId="{D68948B0-2A9A-4787-88DC-E8C101C10E8D}" srcOrd="1" destOrd="1" presId="urn:microsoft.com/office/officeart/2005/8/layout/hProcess4"/>
    <dgm:cxn modelId="{A38C7A31-2F38-4FD6-ADD5-4469936EB8DB}" srcId="{2C4830DA-F559-4542-8ED4-198CC81DA1F1}" destId="{CE434FF1-3748-4F6D-9C2B-FBB5A32EBD6F}" srcOrd="0" destOrd="0" parTransId="{32B47FD2-A8B9-4D00-BE62-1A96F331285C}" sibTransId="{16245C12-97C2-4CE0-85F7-8FD59AB0A4ED}"/>
    <dgm:cxn modelId="{0A5C35B2-A965-4824-85A8-6A76987BA410}" srcId="{CE434FF1-3748-4F6D-9C2B-FBB5A32EBD6F}" destId="{0D8C5A06-50D3-477D-ACEE-888A9C02C4DB}" srcOrd="1" destOrd="0" parTransId="{6939008C-3017-4029-BD16-E04F29E18395}" sibTransId="{BFC75B66-C69F-4903-A48D-44A21C395B58}"/>
    <dgm:cxn modelId="{33BE556A-9FC2-4E63-9E55-FE3D7B7ECB55}" type="presOf" srcId="{0AFEB361-CD00-48F1-8430-690CADA43FAF}" destId="{FDA60B58-8D28-4080-9AB4-DC0473403667}" srcOrd="0" destOrd="0" presId="urn:microsoft.com/office/officeart/2005/8/layout/hProcess4"/>
    <dgm:cxn modelId="{3C3B61AE-039A-4984-8FAF-0266428E75FB}" srcId="{CE434FF1-3748-4F6D-9C2B-FBB5A32EBD6F}" destId="{3B66B51A-C551-472A-BE0A-B99FCB1F8C4C}" srcOrd="0" destOrd="0" parTransId="{5720E734-745E-43F3-9496-D24CDFABE574}" sibTransId="{AB3BB0A4-2F69-461F-AD66-85D2659225F7}"/>
    <dgm:cxn modelId="{A52E424A-ADC8-447C-BC1C-AE10789D3AF9}" type="presOf" srcId="{EF1BEB17-1E6A-41C2-8D15-CCB268EE1883}" destId="{E7CDBBCF-C59D-48CE-A6F9-74D89BD48550}" srcOrd="0" destOrd="0" presId="urn:microsoft.com/office/officeart/2005/8/layout/hProcess4"/>
    <dgm:cxn modelId="{9432A655-7C71-495D-8C23-1D6C4D21D9E7}" type="presOf" srcId="{2C4830DA-F559-4542-8ED4-198CC81DA1F1}" destId="{87F0356D-BCF4-44BD-9278-61E5DE8E6F55}" srcOrd="0" destOrd="0" presId="urn:microsoft.com/office/officeart/2005/8/layout/hProcess4"/>
    <dgm:cxn modelId="{CB776CB2-8E0F-4487-8AA8-80CC9A74F862}" type="presOf" srcId="{DF7E35E7-E76E-4DA6-BF87-53C6D8399603}" destId="{D68948B0-2A9A-4787-88DC-E8C101C10E8D}" srcOrd="1" destOrd="0" presId="urn:microsoft.com/office/officeart/2005/8/layout/hProcess4"/>
    <dgm:cxn modelId="{127ECAF8-AD89-48F3-BDE3-B323A12F0880}" type="presOf" srcId="{8A7415BB-AF17-424D-AD38-A552D4509814}" destId="{34DDAB39-5D2F-41EA-AF05-864B0D617D18}" srcOrd="1" destOrd="1" presId="urn:microsoft.com/office/officeart/2005/8/layout/hProcess4"/>
    <dgm:cxn modelId="{0F662DC7-40D9-42DE-B99A-8F74F1A39C61}" type="presParOf" srcId="{87F0356D-BCF4-44BD-9278-61E5DE8E6F55}" destId="{578E8464-CFC7-47E9-9EBD-729F8DEFD06B}" srcOrd="0" destOrd="0" presId="urn:microsoft.com/office/officeart/2005/8/layout/hProcess4"/>
    <dgm:cxn modelId="{8468D9AC-958E-4401-ABF4-0917F4B0B8C8}" type="presParOf" srcId="{87F0356D-BCF4-44BD-9278-61E5DE8E6F55}" destId="{49D5CBE7-FE1E-4D04-8005-0DE02148DFEA}" srcOrd="1" destOrd="0" presId="urn:microsoft.com/office/officeart/2005/8/layout/hProcess4"/>
    <dgm:cxn modelId="{846D86FF-56AE-4022-AAC0-622ADB685442}" type="presParOf" srcId="{87F0356D-BCF4-44BD-9278-61E5DE8E6F55}" destId="{8E117863-707C-48B8-9981-ABE0B9F7B1ED}" srcOrd="2" destOrd="0" presId="urn:microsoft.com/office/officeart/2005/8/layout/hProcess4"/>
    <dgm:cxn modelId="{AC3BA976-5FAE-4266-9A1B-B6BCF2CBE053}" type="presParOf" srcId="{8E117863-707C-48B8-9981-ABE0B9F7B1ED}" destId="{9917853E-7823-4780-88D8-4180287769CB}" srcOrd="0" destOrd="0" presId="urn:microsoft.com/office/officeart/2005/8/layout/hProcess4"/>
    <dgm:cxn modelId="{A7143A73-16D4-4CF6-A9CE-44A6D1F2E2A6}" type="presParOf" srcId="{9917853E-7823-4780-88D8-4180287769CB}" destId="{5E4DC0F0-7AF4-4310-801E-D1EC7A96217A}" srcOrd="0" destOrd="0" presId="urn:microsoft.com/office/officeart/2005/8/layout/hProcess4"/>
    <dgm:cxn modelId="{A20FE34F-55A9-4099-B8FD-FBE91C38CEEF}" type="presParOf" srcId="{9917853E-7823-4780-88D8-4180287769CB}" destId="{60087961-FA40-46C2-82B9-B8A24237085F}" srcOrd="1" destOrd="0" presId="urn:microsoft.com/office/officeart/2005/8/layout/hProcess4"/>
    <dgm:cxn modelId="{F9C401EB-B502-4F38-BC66-BC6B67B4E919}" type="presParOf" srcId="{9917853E-7823-4780-88D8-4180287769CB}" destId="{1364CF64-AD26-4A6E-840B-6009275F1DFD}" srcOrd="2" destOrd="0" presId="urn:microsoft.com/office/officeart/2005/8/layout/hProcess4"/>
    <dgm:cxn modelId="{B73515FB-232D-4BAC-A5CB-38B6C9FE0409}" type="presParOf" srcId="{9917853E-7823-4780-88D8-4180287769CB}" destId="{1383DD7D-5705-4165-B451-C495F2F2B567}" srcOrd="3" destOrd="0" presId="urn:microsoft.com/office/officeart/2005/8/layout/hProcess4"/>
    <dgm:cxn modelId="{BAB700BD-2FB9-4186-8B54-9F47916CCD45}" type="presParOf" srcId="{9917853E-7823-4780-88D8-4180287769CB}" destId="{7FC6DF50-CE89-4DA7-98B1-4BF1E397C19C}" srcOrd="4" destOrd="0" presId="urn:microsoft.com/office/officeart/2005/8/layout/hProcess4"/>
    <dgm:cxn modelId="{B2AE439A-2396-410C-8911-9CF5D0EDD1AA}" type="presParOf" srcId="{8E117863-707C-48B8-9981-ABE0B9F7B1ED}" destId="{38D73777-6900-4691-A8B5-227C24E3CA1D}" srcOrd="1" destOrd="0" presId="urn:microsoft.com/office/officeart/2005/8/layout/hProcess4"/>
    <dgm:cxn modelId="{FD2B8376-EF9C-4450-B1CC-188CA958194C}" type="presParOf" srcId="{8E117863-707C-48B8-9981-ABE0B9F7B1ED}" destId="{DFE0A99C-477C-4B85-907D-14C726DF4421}" srcOrd="2" destOrd="0" presId="urn:microsoft.com/office/officeart/2005/8/layout/hProcess4"/>
    <dgm:cxn modelId="{2CEC710F-F4BA-4C8C-9B27-660D25D1EB82}" type="presParOf" srcId="{DFE0A99C-477C-4B85-907D-14C726DF4421}" destId="{22BD8ABD-979B-41D9-8E88-8C1089CE7282}" srcOrd="0" destOrd="0" presId="urn:microsoft.com/office/officeart/2005/8/layout/hProcess4"/>
    <dgm:cxn modelId="{1BE36AC4-4B80-4BD6-BFF0-22CA58864EFD}" type="presParOf" srcId="{DFE0A99C-477C-4B85-907D-14C726DF4421}" destId="{E7CDBBCF-C59D-48CE-A6F9-74D89BD48550}" srcOrd="1" destOrd="0" presId="urn:microsoft.com/office/officeart/2005/8/layout/hProcess4"/>
    <dgm:cxn modelId="{E6364264-D6C8-4A2B-91D2-95B5FB25F354}" type="presParOf" srcId="{DFE0A99C-477C-4B85-907D-14C726DF4421}" destId="{34DDAB39-5D2F-41EA-AF05-864B0D617D18}" srcOrd="2" destOrd="0" presId="urn:microsoft.com/office/officeart/2005/8/layout/hProcess4"/>
    <dgm:cxn modelId="{1113DA10-E109-41FA-A529-4967306C51BC}" type="presParOf" srcId="{DFE0A99C-477C-4B85-907D-14C726DF4421}" destId="{7D08BCEC-9121-4D1C-BA0D-2DFBB83E0B28}" srcOrd="3" destOrd="0" presId="urn:microsoft.com/office/officeart/2005/8/layout/hProcess4"/>
    <dgm:cxn modelId="{D2E94C72-A91D-4DDE-B525-3E5A598CBCDE}" type="presParOf" srcId="{DFE0A99C-477C-4B85-907D-14C726DF4421}" destId="{CF90EB3A-3422-47F2-B859-CC347521F106}" srcOrd="4" destOrd="0" presId="urn:microsoft.com/office/officeart/2005/8/layout/hProcess4"/>
    <dgm:cxn modelId="{AECBEC16-F5F8-43B6-AF1F-90B3FB183E2C}" type="presParOf" srcId="{8E117863-707C-48B8-9981-ABE0B9F7B1ED}" destId="{E6D0E9CD-5871-4E0F-A81B-14B6F8E711F5}" srcOrd="3" destOrd="0" presId="urn:microsoft.com/office/officeart/2005/8/layout/hProcess4"/>
    <dgm:cxn modelId="{09482F96-87C6-4312-8F88-BC7367745467}" type="presParOf" srcId="{8E117863-707C-48B8-9981-ABE0B9F7B1ED}" destId="{0AE5A893-D2AA-4D4F-BFFB-54D56530B5B3}" srcOrd="4" destOrd="0" presId="urn:microsoft.com/office/officeart/2005/8/layout/hProcess4"/>
    <dgm:cxn modelId="{740236BD-6A4C-472C-941C-BCB126CD7FEE}" type="presParOf" srcId="{0AE5A893-D2AA-4D4F-BFFB-54D56530B5B3}" destId="{EDBF2B23-C7F5-4194-B507-DB150481ECEF}" srcOrd="0" destOrd="0" presId="urn:microsoft.com/office/officeart/2005/8/layout/hProcess4"/>
    <dgm:cxn modelId="{8A30C6F0-E6E9-4126-A513-F0F25AF55E76}" type="presParOf" srcId="{0AE5A893-D2AA-4D4F-BFFB-54D56530B5B3}" destId="{DCC26337-0358-42E9-B9E6-DC5EA855988A}" srcOrd="1" destOrd="0" presId="urn:microsoft.com/office/officeart/2005/8/layout/hProcess4"/>
    <dgm:cxn modelId="{61F2DA62-CD11-4AE8-84E3-0B7ED4054690}" type="presParOf" srcId="{0AE5A893-D2AA-4D4F-BFFB-54D56530B5B3}" destId="{D68948B0-2A9A-4787-88DC-E8C101C10E8D}" srcOrd="2" destOrd="0" presId="urn:microsoft.com/office/officeart/2005/8/layout/hProcess4"/>
    <dgm:cxn modelId="{ABC3D64A-34B8-432D-8D45-CCA71507ED6B}" type="presParOf" srcId="{0AE5A893-D2AA-4D4F-BFFB-54D56530B5B3}" destId="{FDA60B58-8D28-4080-9AB4-DC0473403667}" srcOrd="3" destOrd="0" presId="urn:microsoft.com/office/officeart/2005/8/layout/hProcess4"/>
    <dgm:cxn modelId="{68099796-0A19-43B2-B0B4-22260711B890}" type="presParOf" srcId="{0AE5A893-D2AA-4D4F-BFFB-54D56530B5B3}" destId="{642469E4-C161-4D6D-8D71-71ABFB4309F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E2992-0B58-42A5-B023-A6FDB77473F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2DAF3-87A8-4020-8B2E-F6BB07FFFA4C}">
      <dgm:prSet phldrT="[Text]" custT="1"/>
      <dgm:spPr/>
      <dgm:t>
        <a:bodyPr/>
        <a:lstStyle/>
        <a:p>
          <a:r>
            <a:rPr lang="en-US" sz="1600" b="1" dirty="0"/>
            <a:t>Modeling/</a:t>
          </a:r>
        </a:p>
        <a:p>
          <a:r>
            <a:rPr lang="en-US" sz="1600" b="1" dirty="0"/>
            <a:t>Optimization</a:t>
          </a:r>
        </a:p>
      </dgm:t>
    </dgm:pt>
    <dgm:pt modelId="{7287E976-6A7F-4F7A-9F95-4EE4C5CD8AE7}" type="parTrans" cxnId="{F4A53E48-E208-43D4-8695-E0217DA3855F}">
      <dgm:prSet/>
      <dgm:spPr/>
      <dgm:t>
        <a:bodyPr/>
        <a:lstStyle/>
        <a:p>
          <a:endParaRPr lang="en-US" b="1"/>
        </a:p>
      </dgm:t>
    </dgm:pt>
    <dgm:pt modelId="{85291C00-2E1B-4890-BC93-F8A56081162D}" type="sibTrans" cxnId="{F4A53E48-E208-43D4-8695-E0217DA3855F}">
      <dgm:prSet/>
      <dgm:spPr/>
      <dgm:t>
        <a:bodyPr/>
        <a:lstStyle/>
        <a:p>
          <a:endParaRPr lang="en-US" b="1"/>
        </a:p>
      </dgm:t>
    </dgm:pt>
    <dgm:pt modelId="{EFD49733-2EE6-4EC7-9119-CEEF35DD7F2F}">
      <dgm:prSet phldrT="[Text]" custT="1"/>
      <dgm:spPr/>
      <dgm:t>
        <a:bodyPr/>
        <a:lstStyle/>
        <a:p>
          <a:r>
            <a:rPr lang="en-US" sz="1400" b="1" dirty="0"/>
            <a:t>Regression Models</a:t>
          </a:r>
        </a:p>
      </dgm:t>
    </dgm:pt>
    <dgm:pt modelId="{24F9322B-4F96-45F3-9F2F-4F4FF3588835}" type="parTrans" cxnId="{DBE9E775-B4AB-4BE9-906C-E92B05A6C5E3}">
      <dgm:prSet/>
      <dgm:spPr/>
      <dgm:t>
        <a:bodyPr/>
        <a:lstStyle/>
        <a:p>
          <a:endParaRPr lang="en-US" b="1"/>
        </a:p>
      </dgm:t>
    </dgm:pt>
    <dgm:pt modelId="{CADE68AF-C2A3-4759-88AF-848101893E95}" type="sibTrans" cxnId="{DBE9E775-B4AB-4BE9-906C-E92B05A6C5E3}">
      <dgm:prSet/>
      <dgm:spPr/>
      <dgm:t>
        <a:bodyPr/>
        <a:lstStyle/>
        <a:p>
          <a:endParaRPr lang="en-US" b="1"/>
        </a:p>
      </dgm:t>
    </dgm:pt>
    <dgm:pt modelId="{122C1282-902C-4493-AD22-A1A7D18C8DA3}">
      <dgm:prSet phldrT="[Text]" custT="1"/>
      <dgm:spPr/>
      <dgm:t>
        <a:bodyPr/>
        <a:lstStyle/>
        <a:p>
          <a:r>
            <a:rPr lang="en-US" sz="1600" b="1" dirty="0"/>
            <a:t>Cross Validation </a:t>
          </a:r>
        </a:p>
      </dgm:t>
    </dgm:pt>
    <dgm:pt modelId="{5FAB1EDC-EE9E-49C5-BEDD-E702F1BE5A55}" type="parTrans" cxnId="{B226A664-F5AC-490E-BBB5-5C6AD967669F}">
      <dgm:prSet/>
      <dgm:spPr/>
      <dgm:t>
        <a:bodyPr/>
        <a:lstStyle/>
        <a:p>
          <a:endParaRPr lang="en-US" b="1"/>
        </a:p>
      </dgm:t>
    </dgm:pt>
    <dgm:pt modelId="{AAAA90D9-247A-402F-99F7-5B069B3E9857}" type="sibTrans" cxnId="{B226A664-F5AC-490E-BBB5-5C6AD967669F}">
      <dgm:prSet/>
      <dgm:spPr/>
      <dgm:t>
        <a:bodyPr/>
        <a:lstStyle/>
        <a:p>
          <a:endParaRPr lang="en-US" b="1"/>
        </a:p>
      </dgm:t>
    </dgm:pt>
    <dgm:pt modelId="{6409CAD4-6785-45F2-8EA7-C7EB586A21D1}">
      <dgm:prSet phldrT="[Text]" custT="1"/>
      <dgm:spPr/>
      <dgm:t>
        <a:bodyPr/>
        <a:lstStyle/>
        <a:p>
          <a:r>
            <a:rPr lang="en-US" sz="1400" b="1" dirty="0"/>
            <a:t>RMSE</a:t>
          </a:r>
        </a:p>
      </dgm:t>
    </dgm:pt>
    <dgm:pt modelId="{40E37D45-B48A-45C0-8069-C5BD8C4534FA}" type="parTrans" cxnId="{69500C4F-91C6-490B-8565-E79FAB892767}">
      <dgm:prSet/>
      <dgm:spPr/>
      <dgm:t>
        <a:bodyPr/>
        <a:lstStyle/>
        <a:p>
          <a:endParaRPr lang="en-US" b="1"/>
        </a:p>
      </dgm:t>
    </dgm:pt>
    <dgm:pt modelId="{ED751FF8-C7A0-4C68-B0B8-8D9552AE6023}" type="sibTrans" cxnId="{69500C4F-91C6-490B-8565-E79FAB892767}">
      <dgm:prSet/>
      <dgm:spPr/>
      <dgm:t>
        <a:bodyPr/>
        <a:lstStyle/>
        <a:p>
          <a:endParaRPr lang="en-US" b="1"/>
        </a:p>
      </dgm:t>
    </dgm:pt>
    <dgm:pt modelId="{F8D9A03F-120C-441E-A262-F38A87DF18D4}">
      <dgm:prSet phldrT="[Text]" custT="1"/>
      <dgm:spPr/>
      <dgm:t>
        <a:bodyPr/>
        <a:lstStyle/>
        <a:p>
          <a:r>
            <a:rPr lang="en-US" sz="1600" b="1" dirty="0"/>
            <a:t>Partition Dataset</a:t>
          </a:r>
        </a:p>
      </dgm:t>
    </dgm:pt>
    <dgm:pt modelId="{3E0D771F-15D5-4077-9F21-AF1D96C2618E}" type="parTrans" cxnId="{AAEEEEA4-D640-4E50-AD4A-F83F86F09A42}">
      <dgm:prSet/>
      <dgm:spPr/>
      <dgm:t>
        <a:bodyPr/>
        <a:lstStyle/>
        <a:p>
          <a:endParaRPr lang="en-US" b="1"/>
        </a:p>
      </dgm:t>
    </dgm:pt>
    <dgm:pt modelId="{B0C8DF7D-CE2E-4E34-B8D0-A1D761ED3F1B}" type="sibTrans" cxnId="{AAEEEEA4-D640-4E50-AD4A-F83F86F09A42}">
      <dgm:prSet/>
      <dgm:spPr/>
      <dgm:t>
        <a:bodyPr/>
        <a:lstStyle/>
        <a:p>
          <a:endParaRPr lang="en-US" b="1"/>
        </a:p>
      </dgm:t>
    </dgm:pt>
    <dgm:pt modelId="{C37720B8-F748-4777-8137-3AA19E9D49CD}">
      <dgm:prSet phldrT="[Text]" custT="1"/>
      <dgm:spPr/>
      <dgm:t>
        <a:bodyPr/>
        <a:lstStyle/>
        <a:p>
          <a:r>
            <a:rPr lang="en-US" sz="1400" b="1" dirty="0"/>
            <a:t>Sample</a:t>
          </a:r>
        </a:p>
      </dgm:t>
    </dgm:pt>
    <dgm:pt modelId="{D34A3DD3-B46F-43C3-8E63-5745D6FB5F40}" type="parTrans" cxnId="{51779736-7F74-417A-878C-17D97F4EFDFE}">
      <dgm:prSet/>
      <dgm:spPr/>
      <dgm:t>
        <a:bodyPr/>
        <a:lstStyle/>
        <a:p>
          <a:endParaRPr lang="en-US" b="1"/>
        </a:p>
      </dgm:t>
    </dgm:pt>
    <dgm:pt modelId="{55EE11D2-73AE-40AA-BFB6-98C23575E022}" type="sibTrans" cxnId="{51779736-7F74-417A-878C-17D97F4EFDFE}">
      <dgm:prSet/>
      <dgm:spPr/>
      <dgm:t>
        <a:bodyPr/>
        <a:lstStyle/>
        <a:p>
          <a:endParaRPr lang="en-US" b="1"/>
        </a:p>
      </dgm:t>
    </dgm:pt>
    <dgm:pt modelId="{BBCF719F-0086-40A4-9A2D-8A4C64E99203}">
      <dgm:prSet phldrT="[Text]"/>
      <dgm:spPr/>
      <dgm:t>
        <a:bodyPr/>
        <a:lstStyle/>
        <a:p>
          <a:endParaRPr lang="en-US" sz="1200" b="1" dirty="0"/>
        </a:p>
      </dgm:t>
    </dgm:pt>
    <dgm:pt modelId="{19D42B2B-9DB3-407F-B389-B87AF064DE1D}" type="parTrans" cxnId="{A7AB9A20-8364-4B21-A54A-5271F17E8309}">
      <dgm:prSet/>
      <dgm:spPr/>
      <dgm:t>
        <a:bodyPr/>
        <a:lstStyle/>
        <a:p>
          <a:endParaRPr lang="en-US" b="1"/>
        </a:p>
      </dgm:t>
    </dgm:pt>
    <dgm:pt modelId="{76EEC0B5-8FA8-40BB-94CD-FFDE0B43B757}" type="sibTrans" cxnId="{A7AB9A20-8364-4B21-A54A-5271F17E8309}">
      <dgm:prSet/>
      <dgm:spPr/>
      <dgm:t>
        <a:bodyPr/>
        <a:lstStyle/>
        <a:p>
          <a:endParaRPr lang="en-US" b="1"/>
        </a:p>
      </dgm:t>
    </dgm:pt>
    <dgm:pt modelId="{6FCC85CD-64FA-42AB-9C7E-28ECE0268FAD}">
      <dgm:prSet phldrT="[Text]"/>
      <dgm:spPr/>
      <dgm:t>
        <a:bodyPr/>
        <a:lstStyle/>
        <a:p>
          <a:endParaRPr lang="en-US" sz="900" b="1" dirty="0"/>
        </a:p>
      </dgm:t>
    </dgm:pt>
    <dgm:pt modelId="{69B8334D-9EE3-4733-964D-4F5ECEC386C1}" type="parTrans" cxnId="{AE79A166-C146-417B-AB03-699CBA6A70C7}">
      <dgm:prSet/>
      <dgm:spPr/>
      <dgm:t>
        <a:bodyPr/>
        <a:lstStyle/>
        <a:p>
          <a:endParaRPr lang="en-US" b="1"/>
        </a:p>
      </dgm:t>
    </dgm:pt>
    <dgm:pt modelId="{5E7FDCB0-8540-4110-A4BA-C6169A5A31EF}" type="sibTrans" cxnId="{AE79A166-C146-417B-AB03-699CBA6A70C7}">
      <dgm:prSet/>
      <dgm:spPr/>
      <dgm:t>
        <a:bodyPr/>
        <a:lstStyle/>
        <a:p>
          <a:endParaRPr lang="en-US" b="1"/>
        </a:p>
      </dgm:t>
    </dgm:pt>
    <dgm:pt modelId="{A5BADD5C-A562-4376-9A19-E6327ECAB932}">
      <dgm:prSet phldrT="[Text]"/>
      <dgm:spPr/>
      <dgm:t>
        <a:bodyPr/>
        <a:lstStyle/>
        <a:p>
          <a:endParaRPr lang="en-US" sz="900" b="1" dirty="0"/>
        </a:p>
      </dgm:t>
    </dgm:pt>
    <dgm:pt modelId="{5431E2ED-56DF-45F0-9EC8-3BB1F2A04CE8}" type="parTrans" cxnId="{A95DB07B-2C67-4E88-9893-D1704891468C}">
      <dgm:prSet/>
      <dgm:spPr/>
      <dgm:t>
        <a:bodyPr/>
        <a:lstStyle/>
        <a:p>
          <a:endParaRPr lang="en-US" b="1"/>
        </a:p>
      </dgm:t>
    </dgm:pt>
    <dgm:pt modelId="{F63AE8DD-47BC-481A-85EE-01ABB48CAC42}" type="sibTrans" cxnId="{A95DB07B-2C67-4E88-9893-D1704891468C}">
      <dgm:prSet/>
      <dgm:spPr/>
      <dgm:t>
        <a:bodyPr/>
        <a:lstStyle/>
        <a:p>
          <a:endParaRPr lang="en-US" b="1"/>
        </a:p>
      </dgm:t>
    </dgm:pt>
    <dgm:pt modelId="{461C6145-6B44-47D4-8886-DE0D261EF058}">
      <dgm:prSet phldrT="[Text]" custT="1"/>
      <dgm:spPr/>
      <dgm:t>
        <a:bodyPr/>
        <a:lstStyle/>
        <a:p>
          <a:r>
            <a:rPr lang="en-US" sz="1400" b="1" dirty="0"/>
            <a:t>Squared Correlation</a:t>
          </a:r>
        </a:p>
      </dgm:t>
    </dgm:pt>
    <dgm:pt modelId="{B8CFE056-6398-40C7-BF9A-C4B8E233A6E1}" type="parTrans" cxnId="{BEE4CE64-A004-4CC9-B790-8BDBA8EF54B4}">
      <dgm:prSet/>
      <dgm:spPr/>
      <dgm:t>
        <a:bodyPr/>
        <a:lstStyle/>
        <a:p>
          <a:endParaRPr lang="en-US" b="1"/>
        </a:p>
      </dgm:t>
    </dgm:pt>
    <dgm:pt modelId="{F16DB481-C85C-4387-9ED9-BEDD4665B255}" type="sibTrans" cxnId="{BEE4CE64-A004-4CC9-B790-8BDBA8EF54B4}">
      <dgm:prSet/>
      <dgm:spPr/>
      <dgm:t>
        <a:bodyPr/>
        <a:lstStyle/>
        <a:p>
          <a:endParaRPr lang="en-US" b="1"/>
        </a:p>
      </dgm:t>
    </dgm:pt>
    <dgm:pt modelId="{2B34E434-3F0B-4052-8097-A9807705EC5A}">
      <dgm:prSet phldrT="[Text]" custT="1"/>
      <dgm:spPr/>
      <dgm:t>
        <a:bodyPr/>
        <a:lstStyle/>
        <a:p>
          <a:r>
            <a:rPr lang="en-US" sz="1400" b="1" dirty="0"/>
            <a:t>Test</a:t>
          </a:r>
        </a:p>
      </dgm:t>
    </dgm:pt>
    <dgm:pt modelId="{BE2CC418-1937-4EC4-A112-53F0BCBED634}" type="parTrans" cxnId="{02977383-6683-4E68-8A34-A39E9022C403}">
      <dgm:prSet/>
      <dgm:spPr/>
      <dgm:t>
        <a:bodyPr/>
        <a:lstStyle/>
        <a:p>
          <a:endParaRPr lang="en-US" b="1"/>
        </a:p>
      </dgm:t>
    </dgm:pt>
    <dgm:pt modelId="{282B9E03-9A78-46C6-98AA-0665E7BAAD98}" type="sibTrans" cxnId="{02977383-6683-4E68-8A34-A39E9022C403}">
      <dgm:prSet/>
      <dgm:spPr/>
      <dgm:t>
        <a:bodyPr/>
        <a:lstStyle/>
        <a:p>
          <a:endParaRPr lang="en-US" b="1"/>
        </a:p>
      </dgm:t>
    </dgm:pt>
    <dgm:pt modelId="{5788A4F6-600A-4ABA-B65C-CB20E0EA7B3B}" type="pres">
      <dgm:prSet presAssocID="{DA8E2992-0B58-42A5-B023-A6FDB77473F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AC4F09-A2C6-4FB4-A838-F00DC3A36D2C}" type="pres">
      <dgm:prSet presAssocID="{B972DAF3-87A8-4020-8B2E-F6BB07FFFA4C}" presName="composite" presStyleCnt="0"/>
      <dgm:spPr/>
    </dgm:pt>
    <dgm:pt modelId="{E6403E3A-2049-4B1E-8C3A-6E6CFBF95441}" type="pres">
      <dgm:prSet presAssocID="{B972DAF3-87A8-4020-8B2E-F6BB07FFFA4C}" presName="bentUpArrow1" presStyleLbl="alignImgPlace1" presStyleIdx="0" presStyleCnt="2"/>
      <dgm:spPr/>
    </dgm:pt>
    <dgm:pt modelId="{937DCEA1-B879-4116-A1A4-33956A281559}" type="pres">
      <dgm:prSet presAssocID="{B972DAF3-87A8-4020-8B2E-F6BB07FFFA4C}" presName="ParentText" presStyleLbl="node1" presStyleIdx="0" presStyleCnt="3" custScaleX="174512" custLinFactNeighborY="-108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EDBC1-5F52-4548-B98F-80EEE9681125}" type="pres">
      <dgm:prSet presAssocID="{B972DAF3-87A8-4020-8B2E-F6BB07FFFA4C}" presName="ChildText" presStyleLbl="revTx" presStyleIdx="0" presStyleCnt="3" custScaleX="186959" custScaleY="86252" custLinFactNeighborX="91334" custLinFactNeighborY="145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068B1-238F-4F7A-957C-5C47075ECE5C}" type="pres">
      <dgm:prSet presAssocID="{85291C00-2E1B-4890-BC93-F8A56081162D}" presName="sibTrans" presStyleCnt="0"/>
      <dgm:spPr/>
    </dgm:pt>
    <dgm:pt modelId="{92587120-09D7-4C4E-B1CA-2785E9D8F487}" type="pres">
      <dgm:prSet presAssocID="{122C1282-902C-4493-AD22-A1A7D18C8DA3}" presName="composite" presStyleCnt="0"/>
      <dgm:spPr/>
    </dgm:pt>
    <dgm:pt modelId="{FCA58A11-69FE-4965-BD73-584FC977AA69}" type="pres">
      <dgm:prSet presAssocID="{122C1282-902C-4493-AD22-A1A7D18C8DA3}" presName="bentUpArrow1" presStyleLbl="alignImgPlace1" presStyleIdx="1" presStyleCnt="2"/>
      <dgm:spPr/>
    </dgm:pt>
    <dgm:pt modelId="{C5B4518E-FD4B-4A3A-A48A-43ACAD9B1BD0}" type="pres">
      <dgm:prSet presAssocID="{122C1282-902C-4493-AD22-A1A7D18C8DA3}" presName="ParentText" presStyleLbl="node1" presStyleIdx="1" presStyleCnt="3" custScaleX="115045" custLinFactNeighborX="-5528" custLinFactNeighborY="-3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E047E-0B16-4458-B610-AF4EFEDD5B58}" type="pres">
      <dgm:prSet presAssocID="{122C1282-902C-4493-AD22-A1A7D18C8DA3}" presName="ChildText" presStyleLbl="revTx" presStyleIdx="1" presStyleCnt="3" custScaleX="227712" custLinFactNeighborX="78873" custLinFactNeighborY="19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82937-3483-4E29-BD92-F1B79D0D5025}" type="pres">
      <dgm:prSet presAssocID="{AAAA90D9-247A-402F-99F7-5B069B3E9857}" presName="sibTrans" presStyleCnt="0"/>
      <dgm:spPr/>
    </dgm:pt>
    <dgm:pt modelId="{86F02BAF-DA23-4360-8B6C-06C79F1126AB}" type="pres">
      <dgm:prSet presAssocID="{F8D9A03F-120C-441E-A262-F38A87DF18D4}" presName="composite" presStyleCnt="0"/>
      <dgm:spPr/>
    </dgm:pt>
    <dgm:pt modelId="{016B6FEE-D366-4393-AECD-111F1B8AE039}" type="pres">
      <dgm:prSet presAssocID="{F8D9A03F-120C-441E-A262-F38A87DF18D4}" presName="ParentText" presStyleLbl="node1" presStyleIdx="2" presStyleCnt="3" custLinFactNeighborX="-39691" custLinFactNeighborY="72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17D50-BFDC-4DC2-83DD-89FA3E8B793B}" type="pres">
      <dgm:prSet presAssocID="{F8D9A03F-120C-441E-A262-F38A87DF18D4}" presName="FinalChildText" presStyleLbl="revTx" presStyleIdx="2" presStyleCnt="3" custScaleX="135595" custLinFactNeighborX="-22074" custLinFactNeighborY="234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A664-F5AC-490E-BBB5-5C6AD967669F}" srcId="{DA8E2992-0B58-42A5-B023-A6FDB77473F5}" destId="{122C1282-902C-4493-AD22-A1A7D18C8DA3}" srcOrd="1" destOrd="0" parTransId="{5FAB1EDC-EE9E-49C5-BEDD-E702F1BE5A55}" sibTransId="{AAAA90D9-247A-402F-99F7-5B069B3E9857}"/>
    <dgm:cxn modelId="{0D9EB711-84F5-4FBF-B158-3AE7DC7231E3}" type="presOf" srcId="{C37720B8-F748-4777-8137-3AA19E9D49CD}" destId="{53417D50-BFDC-4DC2-83DD-89FA3E8B793B}" srcOrd="0" destOrd="0" presId="urn:microsoft.com/office/officeart/2005/8/layout/StepDownProcess"/>
    <dgm:cxn modelId="{69500C4F-91C6-490B-8565-E79FAB892767}" srcId="{122C1282-902C-4493-AD22-A1A7D18C8DA3}" destId="{6409CAD4-6785-45F2-8EA7-C7EB586A21D1}" srcOrd="0" destOrd="0" parTransId="{40E37D45-B48A-45C0-8069-C5BD8C4534FA}" sibTransId="{ED751FF8-C7A0-4C68-B0B8-8D9552AE6023}"/>
    <dgm:cxn modelId="{51779736-7F74-417A-878C-17D97F4EFDFE}" srcId="{F8D9A03F-120C-441E-A262-F38A87DF18D4}" destId="{C37720B8-F748-4777-8137-3AA19E9D49CD}" srcOrd="0" destOrd="0" parTransId="{D34A3DD3-B46F-43C3-8E63-5745D6FB5F40}" sibTransId="{55EE11D2-73AE-40AA-BFB6-98C23575E022}"/>
    <dgm:cxn modelId="{AAEEEEA4-D640-4E50-AD4A-F83F86F09A42}" srcId="{DA8E2992-0B58-42A5-B023-A6FDB77473F5}" destId="{F8D9A03F-120C-441E-A262-F38A87DF18D4}" srcOrd="2" destOrd="0" parTransId="{3E0D771F-15D5-4077-9F21-AF1D96C2618E}" sibTransId="{B0C8DF7D-CE2E-4E34-B8D0-A1D761ED3F1B}"/>
    <dgm:cxn modelId="{265FF09E-2D58-407C-BF2A-A3F10E0C94EC}" type="presOf" srcId="{2B34E434-3F0B-4052-8097-A9807705EC5A}" destId="{53417D50-BFDC-4DC2-83DD-89FA3E8B793B}" srcOrd="0" destOrd="1" presId="urn:microsoft.com/office/officeart/2005/8/layout/StepDownProcess"/>
    <dgm:cxn modelId="{FF3CC792-9173-482A-BA48-7D9B2DD07D46}" type="presOf" srcId="{6FCC85CD-64FA-42AB-9C7E-28ECE0268FAD}" destId="{A16E047E-0B16-4458-B610-AF4EFEDD5B58}" srcOrd="0" destOrd="3" presId="urn:microsoft.com/office/officeart/2005/8/layout/StepDownProcess"/>
    <dgm:cxn modelId="{02977383-6683-4E68-8A34-A39E9022C403}" srcId="{F8D9A03F-120C-441E-A262-F38A87DF18D4}" destId="{2B34E434-3F0B-4052-8097-A9807705EC5A}" srcOrd="1" destOrd="0" parTransId="{BE2CC418-1937-4EC4-A112-53F0BCBED634}" sibTransId="{282B9E03-9A78-46C6-98AA-0665E7BAAD98}"/>
    <dgm:cxn modelId="{A7AB9A20-8364-4B21-A54A-5271F17E8309}" srcId="{B972DAF3-87A8-4020-8B2E-F6BB07FFFA4C}" destId="{BBCF719F-0086-40A4-9A2D-8A4C64E99203}" srcOrd="1" destOrd="0" parTransId="{19D42B2B-9DB3-407F-B389-B87AF064DE1D}" sibTransId="{76EEC0B5-8FA8-40BB-94CD-FFDE0B43B757}"/>
    <dgm:cxn modelId="{7DB0CFD4-F155-432A-A485-BA7BF697C81E}" type="presOf" srcId="{6409CAD4-6785-45F2-8EA7-C7EB586A21D1}" destId="{A16E047E-0B16-4458-B610-AF4EFEDD5B58}" srcOrd="0" destOrd="0" presId="urn:microsoft.com/office/officeart/2005/8/layout/StepDownProcess"/>
    <dgm:cxn modelId="{2BAA1444-13A8-468C-8F19-FB6A979B9C86}" type="presOf" srcId="{A5BADD5C-A562-4376-9A19-E6327ECAB932}" destId="{A16E047E-0B16-4458-B610-AF4EFEDD5B58}" srcOrd="0" destOrd="2" presId="urn:microsoft.com/office/officeart/2005/8/layout/StepDownProcess"/>
    <dgm:cxn modelId="{33B38C7E-F165-4213-94E9-A86B2D928BC7}" type="presOf" srcId="{DA8E2992-0B58-42A5-B023-A6FDB77473F5}" destId="{5788A4F6-600A-4ABA-B65C-CB20E0EA7B3B}" srcOrd="0" destOrd="0" presId="urn:microsoft.com/office/officeart/2005/8/layout/StepDownProcess"/>
    <dgm:cxn modelId="{BEE4CE64-A004-4CC9-B790-8BDBA8EF54B4}" srcId="{122C1282-902C-4493-AD22-A1A7D18C8DA3}" destId="{461C6145-6B44-47D4-8886-DE0D261EF058}" srcOrd="1" destOrd="0" parTransId="{B8CFE056-6398-40C7-BF9A-C4B8E233A6E1}" sibTransId="{F16DB481-C85C-4387-9ED9-BEDD4665B255}"/>
    <dgm:cxn modelId="{E3694C75-EC93-4CA9-BEFA-3ABA10C82E6B}" type="presOf" srcId="{EFD49733-2EE6-4EC7-9119-CEEF35DD7F2F}" destId="{D13EDBC1-5F52-4548-B98F-80EEE9681125}" srcOrd="0" destOrd="0" presId="urn:microsoft.com/office/officeart/2005/8/layout/StepDownProcess"/>
    <dgm:cxn modelId="{F4A53E48-E208-43D4-8695-E0217DA3855F}" srcId="{DA8E2992-0B58-42A5-B023-A6FDB77473F5}" destId="{B972DAF3-87A8-4020-8B2E-F6BB07FFFA4C}" srcOrd="0" destOrd="0" parTransId="{7287E976-6A7F-4F7A-9F95-4EE4C5CD8AE7}" sibTransId="{85291C00-2E1B-4890-BC93-F8A56081162D}"/>
    <dgm:cxn modelId="{AE79A166-C146-417B-AB03-699CBA6A70C7}" srcId="{122C1282-902C-4493-AD22-A1A7D18C8DA3}" destId="{6FCC85CD-64FA-42AB-9C7E-28ECE0268FAD}" srcOrd="3" destOrd="0" parTransId="{69B8334D-9EE3-4733-964D-4F5ECEC386C1}" sibTransId="{5E7FDCB0-8540-4110-A4BA-C6169A5A31EF}"/>
    <dgm:cxn modelId="{6785F62B-CDB0-4982-8C76-54E33AF22499}" type="presOf" srcId="{F8D9A03F-120C-441E-A262-F38A87DF18D4}" destId="{016B6FEE-D366-4393-AECD-111F1B8AE039}" srcOrd="0" destOrd="0" presId="urn:microsoft.com/office/officeart/2005/8/layout/StepDownProcess"/>
    <dgm:cxn modelId="{4361CC4A-E97F-4BCE-A7DD-16CE5A373E78}" type="presOf" srcId="{122C1282-902C-4493-AD22-A1A7D18C8DA3}" destId="{C5B4518E-FD4B-4A3A-A48A-43ACAD9B1BD0}" srcOrd="0" destOrd="0" presId="urn:microsoft.com/office/officeart/2005/8/layout/StepDownProcess"/>
    <dgm:cxn modelId="{2D13B650-BC2D-4630-B75A-EA8295611FCA}" type="presOf" srcId="{B972DAF3-87A8-4020-8B2E-F6BB07FFFA4C}" destId="{937DCEA1-B879-4116-A1A4-33956A281559}" srcOrd="0" destOrd="0" presId="urn:microsoft.com/office/officeart/2005/8/layout/StepDownProcess"/>
    <dgm:cxn modelId="{B7746070-6782-472E-A83B-F97B2BD62A51}" type="presOf" srcId="{461C6145-6B44-47D4-8886-DE0D261EF058}" destId="{A16E047E-0B16-4458-B610-AF4EFEDD5B58}" srcOrd="0" destOrd="1" presId="urn:microsoft.com/office/officeart/2005/8/layout/StepDownProcess"/>
    <dgm:cxn modelId="{A95DB07B-2C67-4E88-9893-D1704891468C}" srcId="{122C1282-902C-4493-AD22-A1A7D18C8DA3}" destId="{A5BADD5C-A562-4376-9A19-E6327ECAB932}" srcOrd="2" destOrd="0" parTransId="{5431E2ED-56DF-45F0-9EC8-3BB1F2A04CE8}" sibTransId="{F63AE8DD-47BC-481A-85EE-01ABB48CAC42}"/>
    <dgm:cxn modelId="{DBE9E775-B4AB-4BE9-906C-E92B05A6C5E3}" srcId="{B972DAF3-87A8-4020-8B2E-F6BB07FFFA4C}" destId="{EFD49733-2EE6-4EC7-9119-CEEF35DD7F2F}" srcOrd="0" destOrd="0" parTransId="{24F9322B-4F96-45F3-9F2F-4F4FF3588835}" sibTransId="{CADE68AF-C2A3-4759-88AF-848101893E95}"/>
    <dgm:cxn modelId="{E0E6EB88-4E3B-43C5-9042-1E3402F0D79B}" type="presOf" srcId="{BBCF719F-0086-40A4-9A2D-8A4C64E99203}" destId="{D13EDBC1-5F52-4548-B98F-80EEE9681125}" srcOrd="0" destOrd="1" presId="urn:microsoft.com/office/officeart/2005/8/layout/StepDownProcess"/>
    <dgm:cxn modelId="{28312A73-86AB-4A5F-90DF-ADD7A09FFE28}" type="presParOf" srcId="{5788A4F6-600A-4ABA-B65C-CB20E0EA7B3B}" destId="{F9AC4F09-A2C6-4FB4-A838-F00DC3A36D2C}" srcOrd="0" destOrd="0" presId="urn:microsoft.com/office/officeart/2005/8/layout/StepDownProcess"/>
    <dgm:cxn modelId="{9AE5DA19-78D9-4886-A9F4-02C4461E3B29}" type="presParOf" srcId="{F9AC4F09-A2C6-4FB4-A838-F00DC3A36D2C}" destId="{E6403E3A-2049-4B1E-8C3A-6E6CFBF95441}" srcOrd="0" destOrd="0" presId="urn:microsoft.com/office/officeart/2005/8/layout/StepDownProcess"/>
    <dgm:cxn modelId="{C62095EC-25D9-4C39-8BA7-6BDE1E1E075F}" type="presParOf" srcId="{F9AC4F09-A2C6-4FB4-A838-F00DC3A36D2C}" destId="{937DCEA1-B879-4116-A1A4-33956A281559}" srcOrd="1" destOrd="0" presId="urn:microsoft.com/office/officeart/2005/8/layout/StepDownProcess"/>
    <dgm:cxn modelId="{F244B926-ACC8-4D17-AC40-BF902AD46AFB}" type="presParOf" srcId="{F9AC4F09-A2C6-4FB4-A838-F00DC3A36D2C}" destId="{D13EDBC1-5F52-4548-B98F-80EEE9681125}" srcOrd="2" destOrd="0" presId="urn:microsoft.com/office/officeart/2005/8/layout/StepDownProcess"/>
    <dgm:cxn modelId="{BF907302-0E05-4C16-BDDC-FF4C365FA91E}" type="presParOf" srcId="{5788A4F6-600A-4ABA-B65C-CB20E0EA7B3B}" destId="{B01068B1-238F-4F7A-957C-5C47075ECE5C}" srcOrd="1" destOrd="0" presId="urn:microsoft.com/office/officeart/2005/8/layout/StepDownProcess"/>
    <dgm:cxn modelId="{624B03A5-EC17-4029-8446-6904BCB3865C}" type="presParOf" srcId="{5788A4F6-600A-4ABA-B65C-CB20E0EA7B3B}" destId="{92587120-09D7-4C4E-B1CA-2785E9D8F487}" srcOrd="2" destOrd="0" presId="urn:microsoft.com/office/officeart/2005/8/layout/StepDownProcess"/>
    <dgm:cxn modelId="{515E831F-A1DE-41B7-878C-5769552275A4}" type="presParOf" srcId="{92587120-09D7-4C4E-B1CA-2785E9D8F487}" destId="{FCA58A11-69FE-4965-BD73-584FC977AA69}" srcOrd="0" destOrd="0" presId="urn:microsoft.com/office/officeart/2005/8/layout/StepDownProcess"/>
    <dgm:cxn modelId="{7BB0BE3D-7F32-4A00-AC60-6EBCC9D2F449}" type="presParOf" srcId="{92587120-09D7-4C4E-B1CA-2785E9D8F487}" destId="{C5B4518E-FD4B-4A3A-A48A-43ACAD9B1BD0}" srcOrd="1" destOrd="0" presId="urn:microsoft.com/office/officeart/2005/8/layout/StepDownProcess"/>
    <dgm:cxn modelId="{6D413B45-B356-48DB-8700-AECFCB781621}" type="presParOf" srcId="{92587120-09D7-4C4E-B1CA-2785E9D8F487}" destId="{A16E047E-0B16-4458-B610-AF4EFEDD5B58}" srcOrd="2" destOrd="0" presId="urn:microsoft.com/office/officeart/2005/8/layout/StepDownProcess"/>
    <dgm:cxn modelId="{4F9C521C-BFFF-413E-95C5-C8D55638D2EB}" type="presParOf" srcId="{5788A4F6-600A-4ABA-B65C-CB20E0EA7B3B}" destId="{86082937-3483-4E29-BD92-F1B79D0D5025}" srcOrd="3" destOrd="0" presId="urn:microsoft.com/office/officeart/2005/8/layout/StepDownProcess"/>
    <dgm:cxn modelId="{9B2AF75D-B25E-4003-9261-C630D2CC4CD8}" type="presParOf" srcId="{5788A4F6-600A-4ABA-B65C-CB20E0EA7B3B}" destId="{86F02BAF-DA23-4360-8B6C-06C79F1126AB}" srcOrd="4" destOrd="0" presId="urn:microsoft.com/office/officeart/2005/8/layout/StepDownProcess"/>
    <dgm:cxn modelId="{36604BBA-4B79-48A3-A688-10F49F6DFDBB}" type="presParOf" srcId="{86F02BAF-DA23-4360-8B6C-06C79F1126AB}" destId="{016B6FEE-D366-4393-AECD-111F1B8AE039}" srcOrd="0" destOrd="0" presId="urn:microsoft.com/office/officeart/2005/8/layout/StepDownProcess"/>
    <dgm:cxn modelId="{1A02CBDB-44E2-43DA-8AD9-05FCF29C6F78}" type="presParOf" srcId="{86F02BAF-DA23-4360-8B6C-06C79F1126AB}" destId="{53417D50-BFDC-4DC2-83DD-89FA3E8B79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E2F59D-1FE7-49DD-AFDF-F855B310FDA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D35206-B3AB-46ED-B46D-4D7469F69B7C}">
      <dgm:prSet phldrT="[Text]"/>
      <dgm:spPr/>
      <dgm:t>
        <a:bodyPr/>
        <a:lstStyle/>
        <a:p>
          <a:r>
            <a:rPr lang="en-US" b="1" dirty="0"/>
            <a:t>KNN</a:t>
          </a:r>
        </a:p>
      </dgm:t>
    </dgm:pt>
    <dgm:pt modelId="{C1553340-13A7-42E9-B943-5914640F1D02}" type="parTrans" cxnId="{9E1D9BE8-CF26-4A90-8FF0-8D006F81A5E6}">
      <dgm:prSet/>
      <dgm:spPr/>
      <dgm:t>
        <a:bodyPr/>
        <a:lstStyle/>
        <a:p>
          <a:endParaRPr lang="en-US"/>
        </a:p>
      </dgm:t>
    </dgm:pt>
    <dgm:pt modelId="{3ED1C96C-52FF-4D6B-8B45-81D47AF1037C}" type="sibTrans" cxnId="{9E1D9BE8-CF26-4A90-8FF0-8D006F81A5E6}">
      <dgm:prSet/>
      <dgm:spPr/>
      <dgm:t>
        <a:bodyPr/>
        <a:lstStyle/>
        <a:p>
          <a:endParaRPr lang="en-US"/>
        </a:p>
      </dgm:t>
    </dgm:pt>
    <dgm:pt modelId="{1BE58AC0-31E3-48BD-9B14-FEFB2318391A}">
      <dgm:prSet phldrT="[Text]"/>
      <dgm:spPr/>
      <dgm:t>
        <a:bodyPr/>
        <a:lstStyle/>
        <a:p>
          <a:r>
            <a:rPr lang="en-US" b="1" dirty="0"/>
            <a:t>RMSE: 795.917 	</a:t>
          </a:r>
        </a:p>
      </dgm:t>
    </dgm:pt>
    <dgm:pt modelId="{0AEE5901-B6C3-498C-895C-E5DCC648D88B}" type="parTrans" cxnId="{BB8274AF-1E42-4A12-95E9-D4FF1415982A}">
      <dgm:prSet/>
      <dgm:spPr/>
      <dgm:t>
        <a:bodyPr/>
        <a:lstStyle/>
        <a:p>
          <a:endParaRPr lang="en-US"/>
        </a:p>
      </dgm:t>
    </dgm:pt>
    <dgm:pt modelId="{68D3CDD9-44C7-450A-8EFA-569EA0A3CFC6}" type="sibTrans" cxnId="{BB8274AF-1E42-4A12-95E9-D4FF1415982A}">
      <dgm:prSet/>
      <dgm:spPr/>
      <dgm:t>
        <a:bodyPr/>
        <a:lstStyle/>
        <a:p>
          <a:endParaRPr lang="en-US"/>
        </a:p>
      </dgm:t>
    </dgm:pt>
    <dgm:pt modelId="{7B9B0337-DC21-4D36-AB68-229FAA571107}">
      <dgm:prSet phldrT="[Text]"/>
      <dgm:spPr/>
      <dgm:t>
        <a:bodyPr/>
        <a:lstStyle/>
        <a:p>
          <a:r>
            <a:rPr lang="en-US" b="1" dirty="0"/>
            <a:t>GBT</a:t>
          </a:r>
        </a:p>
      </dgm:t>
    </dgm:pt>
    <dgm:pt modelId="{13C7F2CD-3672-4F5D-8308-2D7775F22534}" type="parTrans" cxnId="{E1F87794-244C-4ED3-ACC4-7EE468D79B6C}">
      <dgm:prSet/>
      <dgm:spPr/>
      <dgm:t>
        <a:bodyPr/>
        <a:lstStyle/>
        <a:p>
          <a:endParaRPr lang="en-US"/>
        </a:p>
      </dgm:t>
    </dgm:pt>
    <dgm:pt modelId="{EA4B054C-A3F4-4FC1-AC67-2B632122C7D2}" type="sibTrans" cxnId="{E1F87794-244C-4ED3-ACC4-7EE468D79B6C}">
      <dgm:prSet/>
      <dgm:spPr/>
      <dgm:t>
        <a:bodyPr/>
        <a:lstStyle/>
        <a:p>
          <a:endParaRPr lang="en-US"/>
        </a:p>
      </dgm:t>
    </dgm:pt>
    <dgm:pt modelId="{1C3D6E3A-A9B7-441C-93BE-AE58479A373A}">
      <dgm:prSet phldrT="[Text]"/>
      <dgm:spPr/>
      <dgm:t>
        <a:bodyPr/>
        <a:lstStyle/>
        <a:p>
          <a:r>
            <a:rPr lang="en-US" b="1" dirty="0"/>
            <a:t>RMSE: 800.027 </a:t>
          </a:r>
        </a:p>
      </dgm:t>
    </dgm:pt>
    <dgm:pt modelId="{E5CBB9BB-CDC8-4FCA-B382-366543A5CBBF}" type="parTrans" cxnId="{D2C9B96E-F098-4F5D-8865-E918500A75B0}">
      <dgm:prSet/>
      <dgm:spPr/>
      <dgm:t>
        <a:bodyPr/>
        <a:lstStyle/>
        <a:p>
          <a:endParaRPr lang="en-US"/>
        </a:p>
      </dgm:t>
    </dgm:pt>
    <dgm:pt modelId="{75B71C2A-3278-4F04-9DF0-39048F4C19C4}" type="sibTrans" cxnId="{D2C9B96E-F098-4F5D-8865-E918500A75B0}">
      <dgm:prSet/>
      <dgm:spPr/>
      <dgm:t>
        <a:bodyPr/>
        <a:lstStyle/>
        <a:p>
          <a:endParaRPr lang="en-US"/>
        </a:p>
      </dgm:t>
    </dgm:pt>
    <dgm:pt modelId="{7551786C-B932-4B5D-B5B0-4F69D5F31578}">
      <dgm:prSet phldrT="[Text]"/>
      <dgm:spPr>
        <a:solidFill>
          <a:srgbClr val="581F7B"/>
        </a:solidFill>
      </dgm:spPr>
      <dgm:t>
        <a:bodyPr/>
        <a:lstStyle/>
        <a:p>
          <a:r>
            <a:rPr lang="en-US" b="1" dirty="0"/>
            <a:t>SVM</a:t>
          </a:r>
        </a:p>
      </dgm:t>
    </dgm:pt>
    <dgm:pt modelId="{72B88966-7297-43EE-930E-9E60D6360C1B}" type="parTrans" cxnId="{69D83411-5F34-4C43-8CD8-B3C62A32EF7A}">
      <dgm:prSet/>
      <dgm:spPr/>
      <dgm:t>
        <a:bodyPr/>
        <a:lstStyle/>
        <a:p>
          <a:endParaRPr lang="en-US"/>
        </a:p>
      </dgm:t>
    </dgm:pt>
    <dgm:pt modelId="{7CF5BEA4-BB36-405A-B56B-488501E3D43F}" type="sibTrans" cxnId="{69D83411-5F34-4C43-8CD8-B3C62A32EF7A}">
      <dgm:prSet/>
      <dgm:spPr/>
      <dgm:t>
        <a:bodyPr/>
        <a:lstStyle/>
        <a:p>
          <a:endParaRPr lang="en-US"/>
        </a:p>
      </dgm:t>
    </dgm:pt>
    <dgm:pt modelId="{70AA2941-512E-47F6-9382-4D6D50C3D147}">
      <dgm:prSet phldrT="[Text]"/>
      <dgm:spPr>
        <a:solidFill>
          <a:schemeClr val="tx2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en-US" b="1" dirty="0"/>
            <a:t>RMSE: 159.927</a:t>
          </a:r>
        </a:p>
      </dgm:t>
    </dgm:pt>
    <dgm:pt modelId="{DD03C6A8-98DF-4D50-8711-C18F3FDF4345}" type="parTrans" cxnId="{5BC95A4F-53D3-4641-9359-5665EB87F527}">
      <dgm:prSet/>
      <dgm:spPr/>
      <dgm:t>
        <a:bodyPr/>
        <a:lstStyle/>
        <a:p>
          <a:endParaRPr lang="en-US"/>
        </a:p>
      </dgm:t>
    </dgm:pt>
    <dgm:pt modelId="{5DAF57D9-42D0-43CC-96DF-3AE3BB109920}" type="sibTrans" cxnId="{5BC95A4F-53D3-4641-9359-5665EB87F527}">
      <dgm:prSet/>
      <dgm:spPr/>
      <dgm:t>
        <a:bodyPr/>
        <a:lstStyle/>
        <a:p>
          <a:endParaRPr lang="en-US"/>
        </a:p>
      </dgm:t>
    </dgm:pt>
    <dgm:pt modelId="{410525FD-B4AC-4888-9DB5-0FE33EB9DE67}">
      <dgm:prSet phldrT="[Text]"/>
      <dgm:spPr>
        <a:solidFill>
          <a:schemeClr val="tx2">
            <a:lumMod val="20000"/>
            <a:lumOff val="80000"/>
            <a:alpha val="89804"/>
          </a:schemeClr>
        </a:solidFill>
      </dgm:spPr>
      <dgm:t>
        <a:bodyPr/>
        <a:lstStyle/>
        <a:p>
          <a:r>
            <a:rPr lang="en-US" b="1" dirty="0"/>
            <a:t>R-Squared: 0.865</a:t>
          </a:r>
        </a:p>
      </dgm:t>
    </dgm:pt>
    <dgm:pt modelId="{48A20739-9941-4221-BF91-0DA450146E2B}" type="parTrans" cxnId="{6DD20E20-5078-4EFA-8421-23A24561BC77}">
      <dgm:prSet/>
      <dgm:spPr/>
      <dgm:t>
        <a:bodyPr/>
        <a:lstStyle/>
        <a:p>
          <a:endParaRPr lang="en-US"/>
        </a:p>
      </dgm:t>
    </dgm:pt>
    <dgm:pt modelId="{0D74D6DC-BDFC-415A-B4EE-ACB32B8B5219}" type="sibTrans" cxnId="{6DD20E20-5078-4EFA-8421-23A24561BC77}">
      <dgm:prSet/>
      <dgm:spPr/>
      <dgm:t>
        <a:bodyPr/>
        <a:lstStyle/>
        <a:p>
          <a:endParaRPr lang="en-US"/>
        </a:p>
      </dgm:t>
    </dgm:pt>
    <dgm:pt modelId="{81720954-A3AD-4D51-85AD-C8E83D65B17C}">
      <dgm:prSet/>
      <dgm:spPr/>
      <dgm:t>
        <a:bodyPr/>
        <a:lstStyle/>
        <a:p>
          <a:r>
            <a:rPr lang="en-US" b="1" dirty="0"/>
            <a:t>R-Squared: 0.878 </a:t>
          </a:r>
        </a:p>
      </dgm:t>
    </dgm:pt>
    <dgm:pt modelId="{484BFD91-2238-4A53-BE72-B4663A01B1AB}" type="parTrans" cxnId="{A07F627C-E3DB-4FCF-99C6-FE08304F2A1A}">
      <dgm:prSet/>
      <dgm:spPr/>
      <dgm:t>
        <a:bodyPr/>
        <a:lstStyle/>
        <a:p>
          <a:endParaRPr lang="en-US"/>
        </a:p>
      </dgm:t>
    </dgm:pt>
    <dgm:pt modelId="{656B3C67-D59B-4B58-976C-F1686EDA0BFC}" type="sibTrans" cxnId="{A07F627C-E3DB-4FCF-99C6-FE08304F2A1A}">
      <dgm:prSet/>
      <dgm:spPr/>
      <dgm:t>
        <a:bodyPr/>
        <a:lstStyle/>
        <a:p>
          <a:endParaRPr lang="en-US"/>
        </a:p>
      </dgm:t>
    </dgm:pt>
    <dgm:pt modelId="{EB3868B2-2EB1-4555-B743-55056EFBC7C8}">
      <dgm:prSet/>
      <dgm:spPr/>
      <dgm:t>
        <a:bodyPr/>
        <a:lstStyle/>
        <a:p>
          <a:r>
            <a:rPr lang="en-US" b="1" dirty="0"/>
            <a:t>R-Squared: 0.735 </a:t>
          </a:r>
        </a:p>
      </dgm:t>
    </dgm:pt>
    <dgm:pt modelId="{7CC1EC33-A708-4725-B62A-A03DB2E31889}" type="parTrans" cxnId="{DA2D0B71-7858-442E-A6D1-BC8737046906}">
      <dgm:prSet/>
      <dgm:spPr/>
      <dgm:t>
        <a:bodyPr/>
        <a:lstStyle/>
        <a:p>
          <a:endParaRPr lang="en-US"/>
        </a:p>
      </dgm:t>
    </dgm:pt>
    <dgm:pt modelId="{E30C066E-0A66-4D94-8BDC-47B4353A0645}" type="sibTrans" cxnId="{DA2D0B71-7858-442E-A6D1-BC8737046906}">
      <dgm:prSet/>
      <dgm:spPr/>
      <dgm:t>
        <a:bodyPr/>
        <a:lstStyle/>
        <a:p>
          <a:endParaRPr lang="en-US"/>
        </a:p>
      </dgm:t>
    </dgm:pt>
    <dgm:pt modelId="{A29DA96A-8598-4FB3-8FE6-B1AFD2B3076F}" type="pres">
      <dgm:prSet presAssocID="{F3E2F59D-1FE7-49DD-AFDF-F855B310FD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6CFF38-A191-49E7-8276-C2CA8B9F1242}" type="pres">
      <dgm:prSet presAssocID="{1AD35206-B3AB-46ED-B46D-4D7469F69B7C}" presName="linNode" presStyleCnt="0"/>
      <dgm:spPr/>
    </dgm:pt>
    <dgm:pt modelId="{FACCBE48-FDF4-4940-85F4-DF75D6F095A0}" type="pres">
      <dgm:prSet presAssocID="{1AD35206-B3AB-46ED-B46D-4D7469F69B7C}" presName="parentText" presStyleLbl="node1" presStyleIdx="0" presStyleCnt="3" custLinFactNeighborX="-376" custLinFactNeighborY="-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4D149-D3CA-4CAE-95B7-1E1B16932A37}" type="pres">
      <dgm:prSet presAssocID="{1AD35206-B3AB-46ED-B46D-4D7469F69B7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323D3-8214-49F6-9249-771B76A45B77}" type="pres">
      <dgm:prSet presAssocID="{3ED1C96C-52FF-4D6B-8B45-81D47AF1037C}" presName="sp" presStyleCnt="0"/>
      <dgm:spPr/>
    </dgm:pt>
    <dgm:pt modelId="{97DD5139-A752-45B5-80D2-2A0870DAA468}" type="pres">
      <dgm:prSet presAssocID="{7B9B0337-DC21-4D36-AB68-229FAA571107}" presName="linNode" presStyleCnt="0"/>
      <dgm:spPr/>
    </dgm:pt>
    <dgm:pt modelId="{A32E540F-8E1C-4656-948E-7193B4A07BDB}" type="pres">
      <dgm:prSet presAssocID="{7B9B0337-DC21-4D36-AB68-229FAA57110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53C53-18C8-4B47-B0A8-FB1DA34DE5E5}" type="pres">
      <dgm:prSet presAssocID="{7B9B0337-DC21-4D36-AB68-229FAA5711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07F47-A239-428C-AA64-0AD2EAE4ED98}" type="pres">
      <dgm:prSet presAssocID="{EA4B054C-A3F4-4FC1-AC67-2B632122C7D2}" presName="sp" presStyleCnt="0"/>
      <dgm:spPr/>
    </dgm:pt>
    <dgm:pt modelId="{668A6690-468D-4551-9805-3BFD1C5BAC6B}" type="pres">
      <dgm:prSet presAssocID="{7551786C-B932-4B5D-B5B0-4F69D5F31578}" presName="linNode" presStyleCnt="0"/>
      <dgm:spPr/>
    </dgm:pt>
    <dgm:pt modelId="{302EBE59-2308-4E76-AF8B-5330A0900F0B}" type="pres">
      <dgm:prSet presAssocID="{7551786C-B932-4B5D-B5B0-4F69D5F3157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83F26-E0A2-4FFD-B541-A54F070ADB90}" type="pres">
      <dgm:prSet presAssocID="{7551786C-B932-4B5D-B5B0-4F69D5F31578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7F627C-E3DB-4FCF-99C6-FE08304F2A1A}" srcId="{7B9B0337-DC21-4D36-AB68-229FAA571107}" destId="{81720954-A3AD-4D51-85AD-C8E83D65B17C}" srcOrd="1" destOrd="0" parTransId="{484BFD91-2238-4A53-BE72-B4663A01B1AB}" sibTransId="{656B3C67-D59B-4B58-976C-F1686EDA0BFC}"/>
    <dgm:cxn modelId="{9E1D9BE8-CF26-4A90-8FF0-8D006F81A5E6}" srcId="{F3E2F59D-1FE7-49DD-AFDF-F855B310FDAB}" destId="{1AD35206-B3AB-46ED-B46D-4D7469F69B7C}" srcOrd="0" destOrd="0" parTransId="{C1553340-13A7-42E9-B943-5914640F1D02}" sibTransId="{3ED1C96C-52FF-4D6B-8B45-81D47AF1037C}"/>
    <dgm:cxn modelId="{BB8274AF-1E42-4A12-95E9-D4FF1415982A}" srcId="{1AD35206-B3AB-46ED-B46D-4D7469F69B7C}" destId="{1BE58AC0-31E3-48BD-9B14-FEFB2318391A}" srcOrd="0" destOrd="0" parTransId="{0AEE5901-B6C3-498C-895C-E5DCC648D88B}" sibTransId="{68D3CDD9-44C7-450A-8EFA-569EA0A3CFC6}"/>
    <dgm:cxn modelId="{DA19C714-7348-48D0-A165-3FD1A63008DE}" type="presOf" srcId="{1C3D6E3A-A9B7-441C-93BE-AE58479A373A}" destId="{FB953C53-18C8-4B47-B0A8-FB1DA34DE5E5}" srcOrd="0" destOrd="0" presId="urn:microsoft.com/office/officeart/2005/8/layout/vList5"/>
    <dgm:cxn modelId="{D2C9B96E-F098-4F5D-8865-E918500A75B0}" srcId="{7B9B0337-DC21-4D36-AB68-229FAA571107}" destId="{1C3D6E3A-A9B7-441C-93BE-AE58479A373A}" srcOrd="0" destOrd="0" parTransId="{E5CBB9BB-CDC8-4FCA-B382-366543A5CBBF}" sibTransId="{75B71C2A-3278-4F04-9DF0-39048F4C19C4}"/>
    <dgm:cxn modelId="{69D83411-5F34-4C43-8CD8-B3C62A32EF7A}" srcId="{F3E2F59D-1FE7-49DD-AFDF-F855B310FDAB}" destId="{7551786C-B932-4B5D-B5B0-4F69D5F31578}" srcOrd="2" destOrd="0" parTransId="{72B88966-7297-43EE-930E-9E60D6360C1B}" sibTransId="{7CF5BEA4-BB36-405A-B56B-488501E3D43F}"/>
    <dgm:cxn modelId="{47D18044-A45E-43E0-B43E-51052968FEC6}" type="presOf" srcId="{70AA2941-512E-47F6-9382-4D6D50C3D147}" destId="{C3783F26-E0A2-4FFD-B541-A54F070ADB90}" srcOrd="0" destOrd="0" presId="urn:microsoft.com/office/officeart/2005/8/layout/vList5"/>
    <dgm:cxn modelId="{E211961C-06F6-4384-943D-8CDD2044CB86}" type="presOf" srcId="{1AD35206-B3AB-46ED-B46D-4D7469F69B7C}" destId="{FACCBE48-FDF4-4940-85F4-DF75D6F095A0}" srcOrd="0" destOrd="0" presId="urn:microsoft.com/office/officeart/2005/8/layout/vList5"/>
    <dgm:cxn modelId="{DA2D0B71-7858-442E-A6D1-BC8737046906}" srcId="{1AD35206-B3AB-46ED-B46D-4D7469F69B7C}" destId="{EB3868B2-2EB1-4555-B743-55056EFBC7C8}" srcOrd="1" destOrd="0" parTransId="{7CC1EC33-A708-4725-B62A-A03DB2E31889}" sibTransId="{E30C066E-0A66-4D94-8BDC-47B4353A0645}"/>
    <dgm:cxn modelId="{DDF40BB2-C27F-4960-967D-283E71CBF8A2}" type="presOf" srcId="{410525FD-B4AC-4888-9DB5-0FE33EB9DE67}" destId="{C3783F26-E0A2-4FFD-B541-A54F070ADB90}" srcOrd="0" destOrd="1" presId="urn:microsoft.com/office/officeart/2005/8/layout/vList5"/>
    <dgm:cxn modelId="{19038371-6EEF-4FC1-86EE-4332E2FBABD5}" type="presOf" srcId="{81720954-A3AD-4D51-85AD-C8E83D65B17C}" destId="{FB953C53-18C8-4B47-B0A8-FB1DA34DE5E5}" srcOrd="0" destOrd="1" presId="urn:microsoft.com/office/officeart/2005/8/layout/vList5"/>
    <dgm:cxn modelId="{A7F2B553-34CE-465A-9261-6A98E5EF2E5B}" type="presOf" srcId="{7551786C-B932-4B5D-B5B0-4F69D5F31578}" destId="{302EBE59-2308-4E76-AF8B-5330A0900F0B}" srcOrd="0" destOrd="0" presId="urn:microsoft.com/office/officeart/2005/8/layout/vList5"/>
    <dgm:cxn modelId="{EEB47115-89E9-4E44-AD96-8E1B70C100AF}" type="presOf" srcId="{7B9B0337-DC21-4D36-AB68-229FAA571107}" destId="{A32E540F-8E1C-4656-948E-7193B4A07BDB}" srcOrd="0" destOrd="0" presId="urn:microsoft.com/office/officeart/2005/8/layout/vList5"/>
    <dgm:cxn modelId="{5BC95A4F-53D3-4641-9359-5665EB87F527}" srcId="{7551786C-B932-4B5D-B5B0-4F69D5F31578}" destId="{70AA2941-512E-47F6-9382-4D6D50C3D147}" srcOrd="0" destOrd="0" parTransId="{DD03C6A8-98DF-4D50-8711-C18F3FDF4345}" sibTransId="{5DAF57D9-42D0-43CC-96DF-3AE3BB109920}"/>
    <dgm:cxn modelId="{A1615D2A-79E2-4513-8226-4871E29A994A}" type="presOf" srcId="{1BE58AC0-31E3-48BD-9B14-FEFB2318391A}" destId="{05D4D149-D3CA-4CAE-95B7-1E1B16932A37}" srcOrd="0" destOrd="0" presId="urn:microsoft.com/office/officeart/2005/8/layout/vList5"/>
    <dgm:cxn modelId="{326553AB-A4F6-42E9-8636-9B1893357901}" type="presOf" srcId="{EB3868B2-2EB1-4555-B743-55056EFBC7C8}" destId="{05D4D149-D3CA-4CAE-95B7-1E1B16932A37}" srcOrd="0" destOrd="1" presId="urn:microsoft.com/office/officeart/2005/8/layout/vList5"/>
    <dgm:cxn modelId="{E1F87794-244C-4ED3-ACC4-7EE468D79B6C}" srcId="{F3E2F59D-1FE7-49DD-AFDF-F855B310FDAB}" destId="{7B9B0337-DC21-4D36-AB68-229FAA571107}" srcOrd="1" destOrd="0" parTransId="{13C7F2CD-3672-4F5D-8308-2D7775F22534}" sibTransId="{EA4B054C-A3F4-4FC1-AC67-2B632122C7D2}"/>
    <dgm:cxn modelId="{1AF403D9-29C3-47C8-83E4-DD6C757BCCB4}" type="presOf" srcId="{F3E2F59D-1FE7-49DD-AFDF-F855B310FDAB}" destId="{A29DA96A-8598-4FB3-8FE6-B1AFD2B3076F}" srcOrd="0" destOrd="0" presId="urn:microsoft.com/office/officeart/2005/8/layout/vList5"/>
    <dgm:cxn modelId="{6DD20E20-5078-4EFA-8421-23A24561BC77}" srcId="{7551786C-B932-4B5D-B5B0-4F69D5F31578}" destId="{410525FD-B4AC-4888-9DB5-0FE33EB9DE67}" srcOrd="1" destOrd="0" parTransId="{48A20739-9941-4221-BF91-0DA450146E2B}" sibTransId="{0D74D6DC-BDFC-415A-B4EE-ACB32B8B5219}"/>
    <dgm:cxn modelId="{7132FB72-F109-4765-879F-4A5E586D081A}" type="presParOf" srcId="{A29DA96A-8598-4FB3-8FE6-B1AFD2B3076F}" destId="{2B6CFF38-A191-49E7-8276-C2CA8B9F1242}" srcOrd="0" destOrd="0" presId="urn:microsoft.com/office/officeart/2005/8/layout/vList5"/>
    <dgm:cxn modelId="{A8E0E736-1826-4123-869F-4F7D414AB7F4}" type="presParOf" srcId="{2B6CFF38-A191-49E7-8276-C2CA8B9F1242}" destId="{FACCBE48-FDF4-4940-85F4-DF75D6F095A0}" srcOrd="0" destOrd="0" presId="urn:microsoft.com/office/officeart/2005/8/layout/vList5"/>
    <dgm:cxn modelId="{9CF0B069-513A-403B-A751-CAC77DF2EA6A}" type="presParOf" srcId="{2B6CFF38-A191-49E7-8276-C2CA8B9F1242}" destId="{05D4D149-D3CA-4CAE-95B7-1E1B16932A37}" srcOrd="1" destOrd="0" presId="urn:microsoft.com/office/officeart/2005/8/layout/vList5"/>
    <dgm:cxn modelId="{2AA0B5D6-A01F-477C-B6DD-D2CE89FCE4D4}" type="presParOf" srcId="{A29DA96A-8598-4FB3-8FE6-B1AFD2B3076F}" destId="{955323D3-8214-49F6-9249-771B76A45B77}" srcOrd="1" destOrd="0" presId="urn:microsoft.com/office/officeart/2005/8/layout/vList5"/>
    <dgm:cxn modelId="{7759E1A8-A68D-42AA-9F65-D611F360F57B}" type="presParOf" srcId="{A29DA96A-8598-4FB3-8FE6-B1AFD2B3076F}" destId="{97DD5139-A752-45B5-80D2-2A0870DAA468}" srcOrd="2" destOrd="0" presId="urn:microsoft.com/office/officeart/2005/8/layout/vList5"/>
    <dgm:cxn modelId="{F17736BA-20A9-47D7-B0FA-F6FB03301E5F}" type="presParOf" srcId="{97DD5139-A752-45B5-80D2-2A0870DAA468}" destId="{A32E540F-8E1C-4656-948E-7193B4A07BDB}" srcOrd="0" destOrd="0" presId="urn:microsoft.com/office/officeart/2005/8/layout/vList5"/>
    <dgm:cxn modelId="{4EBEE2E2-B2A9-4989-97C2-59ACA358D744}" type="presParOf" srcId="{97DD5139-A752-45B5-80D2-2A0870DAA468}" destId="{FB953C53-18C8-4B47-B0A8-FB1DA34DE5E5}" srcOrd="1" destOrd="0" presId="urn:microsoft.com/office/officeart/2005/8/layout/vList5"/>
    <dgm:cxn modelId="{1C715076-C103-4119-AB3A-56FE9753AF2D}" type="presParOf" srcId="{A29DA96A-8598-4FB3-8FE6-B1AFD2B3076F}" destId="{04307F47-A239-428C-AA64-0AD2EAE4ED98}" srcOrd="3" destOrd="0" presId="urn:microsoft.com/office/officeart/2005/8/layout/vList5"/>
    <dgm:cxn modelId="{7274E279-4DAD-45BA-B365-F0319AAF4EAE}" type="presParOf" srcId="{A29DA96A-8598-4FB3-8FE6-B1AFD2B3076F}" destId="{668A6690-468D-4551-9805-3BFD1C5BAC6B}" srcOrd="4" destOrd="0" presId="urn:microsoft.com/office/officeart/2005/8/layout/vList5"/>
    <dgm:cxn modelId="{A74E8AB8-353A-4C80-B453-5C22D31D5FED}" type="presParOf" srcId="{668A6690-468D-4551-9805-3BFD1C5BAC6B}" destId="{302EBE59-2308-4E76-AF8B-5330A0900F0B}" srcOrd="0" destOrd="0" presId="urn:microsoft.com/office/officeart/2005/8/layout/vList5"/>
    <dgm:cxn modelId="{92EEA5D1-2D25-4DA2-BA09-57B12687143F}" type="presParOf" srcId="{668A6690-468D-4551-9805-3BFD1C5BAC6B}" destId="{C3783F26-E0A2-4FFD-B541-A54F070ADB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F2175F-8CF7-4BA9-9C60-72FB7E2BF6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C176E-7735-47C6-BDF4-F586E8379617}">
      <dgm:prSet phldrT="[Text]"/>
      <dgm:spPr/>
      <dgm:t>
        <a:bodyPr/>
        <a:lstStyle/>
        <a:p>
          <a:r>
            <a:rPr lang="en-US" b="1" dirty="0" smtClean="0"/>
            <a:t>Customer Buying Patterns</a:t>
          </a:r>
          <a:endParaRPr lang="en-US" b="1" dirty="0"/>
        </a:p>
      </dgm:t>
    </dgm:pt>
    <dgm:pt modelId="{82C234C4-191F-4F3B-8178-F682761C0CAD}" type="parTrans" cxnId="{FE90B1F6-0D97-45E4-85C0-F97F2F48A0BC}">
      <dgm:prSet/>
      <dgm:spPr/>
      <dgm:t>
        <a:bodyPr/>
        <a:lstStyle/>
        <a:p>
          <a:endParaRPr lang="en-US"/>
        </a:p>
      </dgm:t>
    </dgm:pt>
    <dgm:pt modelId="{BC0919D6-648D-49C5-A7FC-39424BA9D6FA}" type="sibTrans" cxnId="{FE90B1F6-0D97-45E4-85C0-F97F2F48A0BC}">
      <dgm:prSet/>
      <dgm:spPr/>
      <dgm:t>
        <a:bodyPr/>
        <a:lstStyle/>
        <a:p>
          <a:endParaRPr lang="en-US"/>
        </a:p>
      </dgm:t>
    </dgm:pt>
    <dgm:pt modelId="{9A19C0A1-9226-454D-A450-70C3D24D8E81}">
      <dgm:prSet phldrT="[Text]"/>
      <dgm:spPr/>
      <dgm:t>
        <a:bodyPr/>
        <a:lstStyle/>
        <a:p>
          <a:r>
            <a:rPr lang="en-US" dirty="0" smtClean="0"/>
            <a:t>Customer Profile</a:t>
          </a:r>
          <a:endParaRPr lang="en-US" dirty="0"/>
        </a:p>
      </dgm:t>
    </dgm:pt>
    <dgm:pt modelId="{BC52E3F5-7DB0-41E1-BEF9-16451307B7B8}" type="parTrans" cxnId="{9CEBE2E7-89B0-4543-983E-7555EB7D6458}">
      <dgm:prSet/>
      <dgm:spPr/>
      <dgm:t>
        <a:bodyPr/>
        <a:lstStyle/>
        <a:p>
          <a:endParaRPr lang="en-US"/>
        </a:p>
      </dgm:t>
    </dgm:pt>
    <dgm:pt modelId="{F358BB31-3B02-4EC1-B597-C6606CC7F608}" type="sibTrans" cxnId="{9CEBE2E7-89B0-4543-983E-7555EB7D6458}">
      <dgm:prSet/>
      <dgm:spPr/>
      <dgm:t>
        <a:bodyPr/>
        <a:lstStyle/>
        <a:p>
          <a:endParaRPr lang="en-US"/>
        </a:p>
      </dgm:t>
    </dgm:pt>
    <dgm:pt modelId="{BAFE4746-0D2C-4F5C-9F15-8043B7B76D7E}">
      <dgm:prSet phldrT="[Text]"/>
      <dgm:spPr/>
      <dgm:t>
        <a:bodyPr/>
        <a:lstStyle/>
        <a:p>
          <a:r>
            <a:rPr lang="en-US" dirty="0" smtClean="0"/>
            <a:t>Difference in sales to due : region, age, and transaction type </a:t>
          </a:r>
          <a:endParaRPr lang="en-US" dirty="0"/>
        </a:p>
      </dgm:t>
    </dgm:pt>
    <dgm:pt modelId="{B6E4CF70-8A3B-4608-BA65-4CD0D4D2FD24}" type="parTrans" cxnId="{061F977C-74F6-47E4-8A3F-CC012F133C41}">
      <dgm:prSet/>
      <dgm:spPr/>
      <dgm:t>
        <a:bodyPr/>
        <a:lstStyle/>
        <a:p>
          <a:endParaRPr lang="en-US"/>
        </a:p>
      </dgm:t>
    </dgm:pt>
    <dgm:pt modelId="{4D1495CB-416C-4044-AA8E-30CB79B4A067}" type="sibTrans" cxnId="{061F977C-74F6-47E4-8A3F-CC012F133C41}">
      <dgm:prSet/>
      <dgm:spPr/>
      <dgm:t>
        <a:bodyPr/>
        <a:lstStyle/>
        <a:p>
          <a:endParaRPr lang="en-US"/>
        </a:p>
      </dgm:t>
    </dgm:pt>
    <dgm:pt modelId="{701E32CF-6789-4BE0-B33A-AE88BEAC63F7}">
      <dgm:prSet phldrT="[Text]"/>
      <dgm:spPr/>
      <dgm:t>
        <a:bodyPr/>
        <a:lstStyle/>
        <a:p>
          <a:r>
            <a:rPr lang="en-US" b="1" dirty="0" smtClean="0"/>
            <a:t>New Product Profitability</a:t>
          </a:r>
          <a:endParaRPr lang="en-US" b="1" dirty="0"/>
        </a:p>
      </dgm:t>
    </dgm:pt>
    <dgm:pt modelId="{6B9E5048-8F7C-45DE-A2DA-7405D2603867}" type="parTrans" cxnId="{783A8915-F5D3-43FE-8045-E13918E7BF73}">
      <dgm:prSet/>
      <dgm:spPr/>
      <dgm:t>
        <a:bodyPr/>
        <a:lstStyle/>
        <a:p>
          <a:endParaRPr lang="en-US"/>
        </a:p>
      </dgm:t>
    </dgm:pt>
    <dgm:pt modelId="{54628493-513C-4B53-A3F5-55C36030A8B4}" type="sibTrans" cxnId="{783A8915-F5D3-43FE-8045-E13918E7BF73}">
      <dgm:prSet/>
      <dgm:spPr/>
      <dgm:t>
        <a:bodyPr/>
        <a:lstStyle/>
        <a:p>
          <a:endParaRPr lang="en-US"/>
        </a:p>
      </dgm:t>
    </dgm:pt>
    <dgm:pt modelId="{0F57ACA2-105F-4811-ADB6-52841C3FE780}">
      <dgm:prSet phldrT="[Text]"/>
      <dgm:spPr/>
      <dgm:t>
        <a:bodyPr/>
        <a:lstStyle/>
        <a:p>
          <a:r>
            <a:rPr lang="en-US" dirty="0" smtClean="0"/>
            <a:t>Predictive Analysis</a:t>
          </a:r>
          <a:endParaRPr lang="en-US" dirty="0"/>
        </a:p>
      </dgm:t>
    </dgm:pt>
    <dgm:pt modelId="{1B52F5F1-D725-45AA-A72C-B5449FAD4C46}" type="parTrans" cxnId="{6E82D03F-78F3-4821-8FDF-66CDBD6A5A99}">
      <dgm:prSet/>
      <dgm:spPr/>
      <dgm:t>
        <a:bodyPr/>
        <a:lstStyle/>
        <a:p>
          <a:endParaRPr lang="en-US"/>
        </a:p>
      </dgm:t>
    </dgm:pt>
    <dgm:pt modelId="{8EF7F5E5-AD78-468D-978B-728F8EC3D4DD}" type="sibTrans" cxnId="{6E82D03F-78F3-4821-8FDF-66CDBD6A5A99}">
      <dgm:prSet/>
      <dgm:spPr/>
      <dgm:t>
        <a:bodyPr/>
        <a:lstStyle/>
        <a:p>
          <a:endParaRPr lang="en-US"/>
        </a:p>
      </dgm:t>
    </dgm:pt>
    <dgm:pt modelId="{2C49BD38-1DA8-4EB5-9DA6-37C889FA92BC}">
      <dgm:prSet phldrT="[Text]"/>
      <dgm:spPr/>
      <dgm:t>
        <a:bodyPr/>
        <a:lstStyle/>
        <a:p>
          <a:r>
            <a:rPr lang="en-US" dirty="0" smtClean="0"/>
            <a:t>Forecast product success from attributes  of old products:  importance, relationship, and prior sales </a:t>
          </a:r>
          <a:endParaRPr lang="en-US" dirty="0"/>
        </a:p>
      </dgm:t>
    </dgm:pt>
    <dgm:pt modelId="{72D97770-FD33-4F46-BAE6-11FF14803A11}" type="parTrans" cxnId="{E6F995DB-8647-4CF9-9B4C-B862F40A1B85}">
      <dgm:prSet/>
      <dgm:spPr/>
      <dgm:t>
        <a:bodyPr/>
        <a:lstStyle/>
        <a:p>
          <a:endParaRPr lang="en-US"/>
        </a:p>
      </dgm:t>
    </dgm:pt>
    <dgm:pt modelId="{0AE29364-0B89-4D77-8B0D-1008176229E6}" type="sibTrans" cxnId="{E6F995DB-8647-4CF9-9B4C-B862F40A1B85}">
      <dgm:prSet/>
      <dgm:spPr/>
      <dgm:t>
        <a:bodyPr/>
        <a:lstStyle/>
        <a:p>
          <a:endParaRPr lang="en-US"/>
        </a:p>
      </dgm:t>
    </dgm:pt>
    <dgm:pt modelId="{43123491-23F7-4D3D-A81C-B7A2FE268530}" type="pres">
      <dgm:prSet presAssocID="{80F2175F-8CF7-4BA9-9C60-72FB7E2BF6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03B0A9-98DA-4FE9-BB66-E14637318FD2}" type="pres">
      <dgm:prSet presAssocID="{740C176E-7735-47C6-BDF4-F586E8379617}" presName="root" presStyleCnt="0"/>
      <dgm:spPr/>
    </dgm:pt>
    <dgm:pt modelId="{46B1202A-2A93-4417-A83C-64E975369589}" type="pres">
      <dgm:prSet presAssocID="{740C176E-7735-47C6-BDF4-F586E8379617}" presName="rootComposite" presStyleCnt="0"/>
      <dgm:spPr/>
    </dgm:pt>
    <dgm:pt modelId="{37BCE310-C1C1-4106-BCBE-CA2D5A96EB46}" type="pres">
      <dgm:prSet presAssocID="{740C176E-7735-47C6-BDF4-F586E8379617}" presName="rootText" presStyleLbl="node1" presStyleIdx="0" presStyleCnt="2" custScaleX="115606" custScaleY="79207" custLinFactNeighborX="-89415" custLinFactNeighborY="-3947"/>
      <dgm:spPr/>
      <dgm:t>
        <a:bodyPr/>
        <a:lstStyle/>
        <a:p>
          <a:endParaRPr lang="en-US"/>
        </a:p>
      </dgm:t>
    </dgm:pt>
    <dgm:pt modelId="{4631CFBC-9F47-42A1-8577-EA62FD1F810F}" type="pres">
      <dgm:prSet presAssocID="{740C176E-7735-47C6-BDF4-F586E8379617}" presName="rootConnector" presStyleLbl="node1" presStyleIdx="0" presStyleCnt="2"/>
      <dgm:spPr/>
      <dgm:t>
        <a:bodyPr/>
        <a:lstStyle/>
        <a:p>
          <a:endParaRPr lang="en-US"/>
        </a:p>
      </dgm:t>
    </dgm:pt>
    <dgm:pt modelId="{3D58EEEA-7136-4DB3-9DB2-6871E52DB74B}" type="pres">
      <dgm:prSet presAssocID="{740C176E-7735-47C6-BDF4-F586E8379617}" presName="childShape" presStyleCnt="0"/>
      <dgm:spPr/>
    </dgm:pt>
    <dgm:pt modelId="{05AFDF8F-F3DF-4885-83EA-A2407F860D4C}" type="pres">
      <dgm:prSet presAssocID="{BC52E3F5-7DB0-41E1-BEF9-16451307B7B8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BDFF715-1978-4370-BC97-63FA9F7ECB68}" type="pres">
      <dgm:prSet presAssocID="{9A19C0A1-9226-454D-A450-70C3D24D8E81}" presName="childText" presStyleLbl="bgAcc1" presStyleIdx="0" presStyleCnt="4" custScaleX="188990" custScaleY="29980" custLinFactNeighborX="-70435" custLinFactNeighborY="-13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76DC7-9A0B-4D93-B716-970E292620D2}" type="pres">
      <dgm:prSet presAssocID="{B6E4CF70-8A3B-4608-BA65-4CD0D4D2FD24}" presName="Name13" presStyleLbl="parChTrans1D2" presStyleIdx="1" presStyleCnt="4"/>
      <dgm:spPr/>
      <dgm:t>
        <a:bodyPr/>
        <a:lstStyle/>
        <a:p>
          <a:endParaRPr lang="en-US"/>
        </a:p>
      </dgm:t>
    </dgm:pt>
    <dgm:pt modelId="{D3C437F9-D7BE-4A71-BDDB-8363815D23D1}" type="pres">
      <dgm:prSet presAssocID="{BAFE4746-0D2C-4F5C-9F15-8043B7B76D7E}" presName="childText" presStyleLbl="bgAcc1" presStyleIdx="1" presStyleCnt="4" custScaleX="198973" custScaleY="98708" custLinFactNeighborX="-24825" custLinFactNeighborY="-256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A3E-F908-435E-8063-D01C1A691278}" type="pres">
      <dgm:prSet presAssocID="{701E32CF-6789-4BE0-B33A-AE88BEAC63F7}" presName="root" presStyleCnt="0"/>
      <dgm:spPr/>
    </dgm:pt>
    <dgm:pt modelId="{70B21929-2049-4515-8EDE-5079337D227A}" type="pres">
      <dgm:prSet presAssocID="{701E32CF-6789-4BE0-B33A-AE88BEAC63F7}" presName="rootComposite" presStyleCnt="0"/>
      <dgm:spPr/>
    </dgm:pt>
    <dgm:pt modelId="{7D006C0B-15C8-4AEC-A22B-EE7D61A1F6C6}" type="pres">
      <dgm:prSet presAssocID="{701E32CF-6789-4BE0-B33A-AE88BEAC63F7}" presName="rootText" presStyleLbl="node1" presStyleIdx="1" presStyleCnt="2" custScaleX="122972" custScaleY="86300" custLinFactNeighborX="2330" custLinFactNeighborY="1379"/>
      <dgm:spPr/>
      <dgm:t>
        <a:bodyPr/>
        <a:lstStyle/>
        <a:p>
          <a:endParaRPr lang="en-US"/>
        </a:p>
      </dgm:t>
    </dgm:pt>
    <dgm:pt modelId="{EC250F27-8850-4C3C-8FDC-023F107F9E57}" type="pres">
      <dgm:prSet presAssocID="{701E32CF-6789-4BE0-B33A-AE88BEAC63F7}" presName="rootConnector" presStyleLbl="node1" presStyleIdx="1" presStyleCnt="2"/>
      <dgm:spPr/>
      <dgm:t>
        <a:bodyPr/>
        <a:lstStyle/>
        <a:p>
          <a:endParaRPr lang="en-US"/>
        </a:p>
      </dgm:t>
    </dgm:pt>
    <dgm:pt modelId="{BD2E1448-98A2-407A-B0D8-B7FD80D45529}" type="pres">
      <dgm:prSet presAssocID="{701E32CF-6789-4BE0-B33A-AE88BEAC63F7}" presName="childShape" presStyleCnt="0"/>
      <dgm:spPr/>
    </dgm:pt>
    <dgm:pt modelId="{0E3122FB-F738-47C6-A452-FC7E6AF4E18B}" type="pres">
      <dgm:prSet presAssocID="{1B52F5F1-D725-45AA-A72C-B5449FAD4C4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FF768EAA-28FE-4B73-9725-79247610ED22}" type="pres">
      <dgm:prSet presAssocID="{0F57ACA2-105F-4811-ADB6-52841C3FE780}" presName="childText" presStyleLbl="bgAcc1" presStyleIdx="2" presStyleCnt="4" custScaleX="198798" custScaleY="26545" custLinFactNeighborX="-3458" custLinFactNeighborY="-13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EBCEA-EBE5-4B95-BB59-B8A0A5E1F8E6}" type="pres">
      <dgm:prSet presAssocID="{72D97770-FD33-4F46-BAE6-11FF14803A11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D2429F6-7A3C-41B2-9BE0-BD6B1D8D98D0}" type="pres">
      <dgm:prSet presAssocID="{2C49BD38-1DA8-4EB5-9DA6-37C889FA92BC}" presName="childText" presStyleLbl="bgAcc1" presStyleIdx="3" presStyleCnt="4" custScaleX="329771" custScaleY="97101" custLinFactNeighborX="-883" custLinFactNeighborY="-22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8CD6F7-C815-4510-B007-047F0FC6A910}" type="presOf" srcId="{740C176E-7735-47C6-BDF4-F586E8379617}" destId="{4631CFBC-9F47-42A1-8577-EA62FD1F810F}" srcOrd="1" destOrd="0" presId="urn:microsoft.com/office/officeart/2005/8/layout/hierarchy3"/>
    <dgm:cxn modelId="{6E82D03F-78F3-4821-8FDF-66CDBD6A5A99}" srcId="{701E32CF-6789-4BE0-B33A-AE88BEAC63F7}" destId="{0F57ACA2-105F-4811-ADB6-52841C3FE780}" srcOrd="0" destOrd="0" parTransId="{1B52F5F1-D725-45AA-A72C-B5449FAD4C46}" sibTransId="{8EF7F5E5-AD78-468D-978B-728F8EC3D4DD}"/>
    <dgm:cxn modelId="{FE90B1F6-0D97-45E4-85C0-F97F2F48A0BC}" srcId="{80F2175F-8CF7-4BA9-9C60-72FB7E2BF6B0}" destId="{740C176E-7735-47C6-BDF4-F586E8379617}" srcOrd="0" destOrd="0" parTransId="{82C234C4-191F-4F3B-8178-F682761C0CAD}" sibTransId="{BC0919D6-648D-49C5-A7FC-39424BA9D6FA}"/>
    <dgm:cxn modelId="{3C3EA962-F298-42AD-AC0E-ADC65A7D6976}" type="presOf" srcId="{B6E4CF70-8A3B-4608-BA65-4CD0D4D2FD24}" destId="{EB476DC7-9A0B-4D93-B716-970E292620D2}" srcOrd="0" destOrd="0" presId="urn:microsoft.com/office/officeart/2005/8/layout/hierarchy3"/>
    <dgm:cxn modelId="{061F977C-74F6-47E4-8A3F-CC012F133C41}" srcId="{740C176E-7735-47C6-BDF4-F586E8379617}" destId="{BAFE4746-0D2C-4F5C-9F15-8043B7B76D7E}" srcOrd="1" destOrd="0" parTransId="{B6E4CF70-8A3B-4608-BA65-4CD0D4D2FD24}" sibTransId="{4D1495CB-416C-4044-AA8E-30CB79B4A067}"/>
    <dgm:cxn modelId="{A7C660B0-5174-4F74-B498-8BDAA572A3F7}" type="presOf" srcId="{72D97770-FD33-4F46-BAE6-11FF14803A11}" destId="{0F0EBCEA-EBE5-4B95-BB59-B8A0A5E1F8E6}" srcOrd="0" destOrd="0" presId="urn:microsoft.com/office/officeart/2005/8/layout/hierarchy3"/>
    <dgm:cxn modelId="{997D8EE1-2CA0-418B-9F2D-6721E8FF113A}" type="presOf" srcId="{701E32CF-6789-4BE0-B33A-AE88BEAC63F7}" destId="{7D006C0B-15C8-4AEC-A22B-EE7D61A1F6C6}" srcOrd="0" destOrd="0" presId="urn:microsoft.com/office/officeart/2005/8/layout/hierarchy3"/>
    <dgm:cxn modelId="{9CEBE2E7-89B0-4543-983E-7555EB7D6458}" srcId="{740C176E-7735-47C6-BDF4-F586E8379617}" destId="{9A19C0A1-9226-454D-A450-70C3D24D8E81}" srcOrd="0" destOrd="0" parTransId="{BC52E3F5-7DB0-41E1-BEF9-16451307B7B8}" sibTransId="{F358BB31-3B02-4EC1-B597-C6606CC7F608}"/>
    <dgm:cxn modelId="{4C265B7F-5D8C-4B15-A5D5-1FA6CD3B5043}" type="presOf" srcId="{0F57ACA2-105F-4811-ADB6-52841C3FE780}" destId="{FF768EAA-28FE-4B73-9725-79247610ED22}" srcOrd="0" destOrd="0" presId="urn:microsoft.com/office/officeart/2005/8/layout/hierarchy3"/>
    <dgm:cxn modelId="{F5B5FFF9-003F-4389-9429-29ED04A83112}" type="presOf" srcId="{1B52F5F1-D725-45AA-A72C-B5449FAD4C46}" destId="{0E3122FB-F738-47C6-A452-FC7E6AF4E18B}" srcOrd="0" destOrd="0" presId="urn:microsoft.com/office/officeart/2005/8/layout/hierarchy3"/>
    <dgm:cxn modelId="{E6F995DB-8647-4CF9-9B4C-B862F40A1B85}" srcId="{701E32CF-6789-4BE0-B33A-AE88BEAC63F7}" destId="{2C49BD38-1DA8-4EB5-9DA6-37C889FA92BC}" srcOrd="1" destOrd="0" parTransId="{72D97770-FD33-4F46-BAE6-11FF14803A11}" sibTransId="{0AE29364-0B89-4D77-8B0D-1008176229E6}"/>
    <dgm:cxn modelId="{783A8915-F5D3-43FE-8045-E13918E7BF73}" srcId="{80F2175F-8CF7-4BA9-9C60-72FB7E2BF6B0}" destId="{701E32CF-6789-4BE0-B33A-AE88BEAC63F7}" srcOrd="1" destOrd="0" parTransId="{6B9E5048-8F7C-45DE-A2DA-7405D2603867}" sibTransId="{54628493-513C-4B53-A3F5-55C36030A8B4}"/>
    <dgm:cxn modelId="{140C976A-520A-439F-BB01-EBCC28BAC52B}" type="presOf" srcId="{BC52E3F5-7DB0-41E1-BEF9-16451307B7B8}" destId="{05AFDF8F-F3DF-4885-83EA-A2407F860D4C}" srcOrd="0" destOrd="0" presId="urn:microsoft.com/office/officeart/2005/8/layout/hierarchy3"/>
    <dgm:cxn modelId="{A313598C-E0CE-4A83-A8DE-7EBC9A49469E}" type="presOf" srcId="{2C49BD38-1DA8-4EB5-9DA6-37C889FA92BC}" destId="{FD2429F6-7A3C-41B2-9BE0-BD6B1D8D98D0}" srcOrd="0" destOrd="0" presId="urn:microsoft.com/office/officeart/2005/8/layout/hierarchy3"/>
    <dgm:cxn modelId="{53DBA34C-6BBF-44E8-B950-BE2FF9D7F49D}" type="presOf" srcId="{9A19C0A1-9226-454D-A450-70C3D24D8E81}" destId="{ABDFF715-1978-4370-BC97-63FA9F7ECB68}" srcOrd="0" destOrd="0" presId="urn:microsoft.com/office/officeart/2005/8/layout/hierarchy3"/>
    <dgm:cxn modelId="{1A0DC461-366F-43C6-A259-167BE73D3644}" type="presOf" srcId="{80F2175F-8CF7-4BA9-9C60-72FB7E2BF6B0}" destId="{43123491-23F7-4D3D-A81C-B7A2FE268530}" srcOrd="0" destOrd="0" presId="urn:microsoft.com/office/officeart/2005/8/layout/hierarchy3"/>
    <dgm:cxn modelId="{FB035700-B7BC-48B2-9747-66C0FE6CF331}" type="presOf" srcId="{740C176E-7735-47C6-BDF4-F586E8379617}" destId="{37BCE310-C1C1-4106-BCBE-CA2D5A96EB46}" srcOrd="0" destOrd="0" presId="urn:microsoft.com/office/officeart/2005/8/layout/hierarchy3"/>
    <dgm:cxn modelId="{00312990-A4FF-4CA9-A3F7-E327B116F745}" type="presOf" srcId="{701E32CF-6789-4BE0-B33A-AE88BEAC63F7}" destId="{EC250F27-8850-4C3C-8FDC-023F107F9E57}" srcOrd="1" destOrd="0" presId="urn:microsoft.com/office/officeart/2005/8/layout/hierarchy3"/>
    <dgm:cxn modelId="{5777EBFD-F4BC-4CCE-BE1E-9F5992505B37}" type="presOf" srcId="{BAFE4746-0D2C-4F5C-9F15-8043B7B76D7E}" destId="{D3C437F9-D7BE-4A71-BDDB-8363815D23D1}" srcOrd="0" destOrd="0" presId="urn:microsoft.com/office/officeart/2005/8/layout/hierarchy3"/>
    <dgm:cxn modelId="{6B62DA91-FF59-40B1-96D2-68E8CD6DE3A3}" type="presParOf" srcId="{43123491-23F7-4D3D-A81C-B7A2FE268530}" destId="{AA03B0A9-98DA-4FE9-BB66-E14637318FD2}" srcOrd="0" destOrd="0" presId="urn:microsoft.com/office/officeart/2005/8/layout/hierarchy3"/>
    <dgm:cxn modelId="{741477FC-9EF7-4552-A417-75EE8BBE44CB}" type="presParOf" srcId="{AA03B0A9-98DA-4FE9-BB66-E14637318FD2}" destId="{46B1202A-2A93-4417-A83C-64E975369589}" srcOrd="0" destOrd="0" presId="urn:microsoft.com/office/officeart/2005/8/layout/hierarchy3"/>
    <dgm:cxn modelId="{BD70453D-5D8F-424A-8BA7-5DD3E99AAF25}" type="presParOf" srcId="{46B1202A-2A93-4417-A83C-64E975369589}" destId="{37BCE310-C1C1-4106-BCBE-CA2D5A96EB46}" srcOrd="0" destOrd="0" presId="urn:microsoft.com/office/officeart/2005/8/layout/hierarchy3"/>
    <dgm:cxn modelId="{696762F9-F6DB-4634-A611-C3EB716BF119}" type="presParOf" srcId="{46B1202A-2A93-4417-A83C-64E975369589}" destId="{4631CFBC-9F47-42A1-8577-EA62FD1F810F}" srcOrd="1" destOrd="0" presId="urn:microsoft.com/office/officeart/2005/8/layout/hierarchy3"/>
    <dgm:cxn modelId="{1F51FF0C-5E2B-4AD0-9537-35F1E1509CCE}" type="presParOf" srcId="{AA03B0A9-98DA-4FE9-BB66-E14637318FD2}" destId="{3D58EEEA-7136-4DB3-9DB2-6871E52DB74B}" srcOrd="1" destOrd="0" presId="urn:microsoft.com/office/officeart/2005/8/layout/hierarchy3"/>
    <dgm:cxn modelId="{8F32FC58-29CF-4FEF-9D60-138413DC48DE}" type="presParOf" srcId="{3D58EEEA-7136-4DB3-9DB2-6871E52DB74B}" destId="{05AFDF8F-F3DF-4885-83EA-A2407F860D4C}" srcOrd="0" destOrd="0" presId="urn:microsoft.com/office/officeart/2005/8/layout/hierarchy3"/>
    <dgm:cxn modelId="{EAEF0ED7-C262-4234-935D-E6E7BFFAACB0}" type="presParOf" srcId="{3D58EEEA-7136-4DB3-9DB2-6871E52DB74B}" destId="{ABDFF715-1978-4370-BC97-63FA9F7ECB68}" srcOrd="1" destOrd="0" presId="urn:microsoft.com/office/officeart/2005/8/layout/hierarchy3"/>
    <dgm:cxn modelId="{3D0676C6-9A9B-4113-8358-334C476742D2}" type="presParOf" srcId="{3D58EEEA-7136-4DB3-9DB2-6871E52DB74B}" destId="{EB476DC7-9A0B-4D93-B716-970E292620D2}" srcOrd="2" destOrd="0" presId="urn:microsoft.com/office/officeart/2005/8/layout/hierarchy3"/>
    <dgm:cxn modelId="{3468A60A-55D3-48F1-BA05-512C923FEB6C}" type="presParOf" srcId="{3D58EEEA-7136-4DB3-9DB2-6871E52DB74B}" destId="{D3C437F9-D7BE-4A71-BDDB-8363815D23D1}" srcOrd="3" destOrd="0" presId="urn:microsoft.com/office/officeart/2005/8/layout/hierarchy3"/>
    <dgm:cxn modelId="{2BC17E9F-F285-4DE1-B342-171FBE04E6D5}" type="presParOf" srcId="{43123491-23F7-4D3D-A81C-B7A2FE268530}" destId="{4901CA3E-F908-435E-8063-D01C1A691278}" srcOrd="1" destOrd="0" presId="urn:microsoft.com/office/officeart/2005/8/layout/hierarchy3"/>
    <dgm:cxn modelId="{1727CCD9-DB2B-427A-9A09-4DF4B04C057D}" type="presParOf" srcId="{4901CA3E-F908-435E-8063-D01C1A691278}" destId="{70B21929-2049-4515-8EDE-5079337D227A}" srcOrd="0" destOrd="0" presId="urn:microsoft.com/office/officeart/2005/8/layout/hierarchy3"/>
    <dgm:cxn modelId="{0C44EF25-959D-4565-8C14-25CD72781A79}" type="presParOf" srcId="{70B21929-2049-4515-8EDE-5079337D227A}" destId="{7D006C0B-15C8-4AEC-A22B-EE7D61A1F6C6}" srcOrd="0" destOrd="0" presId="urn:microsoft.com/office/officeart/2005/8/layout/hierarchy3"/>
    <dgm:cxn modelId="{BEC64DFF-984B-4BF1-9D27-C91C84BADC0F}" type="presParOf" srcId="{70B21929-2049-4515-8EDE-5079337D227A}" destId="{EC250F27-8850-4C3C-8FDC-023F107F9E57}" srcOrd="1" destOrd="0" presId="urn:microsoft.com/office/officeart/2005/8/layout/hierarchy3"/>
    <dgm:cxn modelId="{66B719AA-70BA-405E-B514-E6AD7FFB47BE}" type="presParOf" srcId="{4901CA3E-F908-435E-8063-D01C1A691278}" destId="{BD2E1448-98A2-407A-B0D8-B7FD80D45529}" srcOrd="1" destOrd="0" presId="urn:microsoft.com/office/officeart/2005/8/layout/hierarchy3"/>
    <dgm:cxn modelId="{3756FC41-CBC5-446F-856B-0A7DD613C14A}" type="presParOf" srcId="{BD2E1448-98A2-407A-B0D8-B7FD80D45529}" destId="{0E3122FB-F738-47C6-A452-FC7E6AF4E18B}" srcOrd="0" destOrd="0" presId="urn:microsoft.com/office/officeart/2005/8/layout/hierarchy3"/>
    <dgm:cxn modelId="{A565B406-D8FB-4ADA-99D3-2ADF96E465FC}" type="presParOf" srcId="{BD2E1448-98A2-407A-B0D8-B7FD80D45529}" destId="{FF768EAA-28FE-4B73-9725-79247610ED22}" srcOrd="1" destOrd="0" presId="urn:microsoft.com/office/officeart/2005/8/layout/hierarchy3"/>
    <dgm:cxn modelId="{79996190-F2C2-42F5-8F24-7A6E4900219E}" type="presParOf" srcId="{BD2E1448-98A2-407A-B0D8-B7FD80D45529}" destId="{0F0EBCEA-EBE5-4B95-BB59-B8A0A5E1F8E6}" srcOrd="2" destOrd="0" presId="urn:microsoft.com/office/officeart/2005/8/layout/hierarchy3"/>
    <dgm:cxn modelId="{E59B3185-8274-4224-B7C4-F034595556FD}" type="presParOf" srcId="{BD2E1448-98A2-407A-B0D8-B7FD80D45529}" destId="{FD2429F6-7A3C-41B2-9BE0-BD6B1D8D98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87961-FA40-46C2-82B9-B8A24237085F}">
      <dsp:nvSpPr>
        <dsp:cNvPr id="0" name=""/>
        <dsp:cNvSpPr/>
      </dsp:nvSpPr>
      <dsp:spPr>
        <a:xfrm>
          <a:off x="215" y="1420931"/>
          <a:ext cx="1632226" cy="594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Clean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Preprocessing</a:t>
          </a:r>
        </a:p>
      </dsp:txBody>
      <dsp:txXfrm>
        <a:off x="13886" y="1434602"/>
        <a:ext cx="1604884" cy="439422"/>
      </dsp:txXfrm>
    </dsp:sp>
    <dsp:sp modelId="{38D73777-6900-4691-A8B5-227C24E3CA1D}">
      <dsp:nvSpPr>
        <dsp:cNvPr id="0" name=""/>
        <dsp:cNvSpPr/>
      </dsp:nvSpPr>
      <dsp:spPr>
        <a:xfrm rot="21102697">
          <a:off x="-14841" y="867218"/>
          <a:ext cx="2441972" cy="2441972"/>
        </a:xfrm>
        <a:prstGeom prst="leftCircularArrow">
          <a:avLst>
            <a:gd name="adj1" fmla="val 2030"/>
            <a:gd name="adj2" fmla="val 243380"/>
            <a:gd name="adj3" fmla="val 2136113"/>
            <a:gd name="adj4" fmla="val 9141712"/>
            <a:gd name="adj5" fmla="val 23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DD7D-5705-4165-B451-C495F2F2B567}">
      <dsp:nvSpPr>
        <dsp:cNvPr id="0" name=""/>
        <dsp:cNvSpPr/>
      </dsp:nvSpPr>
      <dsp:spPr>
        <a:xfrm>
          <a:off x="63097" y="1978217"/>
          <a:ext cx="1637629" cy="49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Historical Data</a:t>
          </a:r>
        </a:p>
      </dsp:txBody>
      <dsp:txXfrm>
        <a:off x="77606" y="1992726"/>
        <a:ext cx="1608611" cy="466339"/>
      </dsp:txXfrm>
    </dsp:sp>
    <dsp:sp modelId="{E7CDBBCF-C59D-48CE-A6F9-74D89BD48550}">
      <dsp:nvSpPr>
        <dsp:cNvPr id="0" name=""/>
        <dsp:cNvSpPr/>
      </dsp:nvSpPr>
      <dsp:spPr>
        <a:xfrm>
          <a:off x="2104767" y="1194324"/>
          <a:ext cx="2219301" cy="1047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Correlation Matrix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Removing Attributes</a:t>
          </a:r>
        </a:p>
      </dsp:txBody>
      <dsp:txXfrm>
        <a:off x="2128868" y="1442842"/>
        <a:ext cx="2171099" cy="774659"/>
      </dsp:txXfrm>
    </dsp:sp>
    <dsp:sp modelId="{E6D0E9CD-5871-4E0F-A81B-14B6F8E711F5}">
      <dsp:nvSpPr>
        <dsp:cNvPr id="0" name=""/>
        <dsp:cNvSpPr/>
      </dsp:nvSpPr>
      <dsp:spPr>
        <a:xfrm>
          <a:off x="3220721" y="209034"/>
          <a:ext cx="2398041" cy="3002731"/>
        </a:xfrm>
        <a:prstGeom prst="circularArrow">
          <a:avLst>
            <a:gd name="adj1" fmla="val 1651"/>
            <a:gd name="adj2" fmla="val 196228"/>
            <a:gd name="adj3" fmla="val 19782061"/>
            <a:gd name="adj4" fmla="val 12729311"/>
            <a:gd name="adj5" fmla="val 1926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8BCEC-9121-4D1C-BA0D-2DFBB83E0B28}">
      <dsp:nvSpPr>
        <dsp:cNvPr id="0" name=""/>
        <dsp:cNvSpPr/>
      </dsp:nvSpPr>
      <dsp:spPr>
        <a:xfrm>
          <a:off x="2033558" y="779768"/>
          <a:ext cx="2335211" cy="49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Feature Selection/Engineering</a:t>
          </a:r>
        </a:p>
      </dsp:txBody>
      <dsp:txXfrm>
        <a:off x="2048067" y="794277"/>
        <a:ext cx="2306193" cy="466339"/>
      </dsp:txXfrm>
    </dsp:sp>
    <dsp:sp modelId="{DCC26337-0358-42E9-B9E6-DC5EA855988A}">
      <dsp:nvSpPr>
        <dsp:cNvPr id="0" name=""/>
        <dsp:cNvSpPr/>
      </dsp:nvSpPr>
      <dsp:spPr>
        <a:xfrm>
          <a:off x="4851646" y="1140046"/>
          <a:ext cx="2025183" cy="1155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Predict Sale Volume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Calculated Profit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Top profitable products </a:t>
          </a:r>
        </a:p>
      </dsp:txBody>
      <dsp:txXfrm>
        <a:off x="4878245" y="1166645"/>
        <a:ext cx="1971985" cy="854957"/>
      </dsp:txXfrm>
    </dsp:sp>
    <dsp:sp modelId="{FDA60B58-8D28-4080-9AB4-DC0473403667}">
      <dsp:nvSpPr>
        <dsp:cNvPr id="0" name=""/>
        <dsp:cNvSpPr/>
      </dsp:nvSpPr>
      <dsp:spPr>
        <a:xfrm>
          <a:off x="5450879" y="2287895"/>
          <a:ext cx="1245658" cy="495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New Products</a:t>
          </a:r>
        </a:p>
      </dsp:txBody>
      <dsp:txXfrm>
        <a:off x="5465388" y="2302404"/>
        <a:ext cx="1216640" cy="466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03E3A-2049-4B1E-8C3A-6E6CFBF95441}">
      <dsp:nvSpPr>
        <dsp:cNvPr id="0" name=""/>
        <dsp:cNvSpPr/>
      </dsp:nvSpPr>
      <dsp:spPr>
        <a:xfrm rot="5400000">
          <a:off x="559436" y="954941"/>
          <a:ext cx="623722" cy="710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DCEA1-B879-4116-A1A4-33956A281559}">
      <dsp:nvSpPr>
        <dsp:cNvPr id="0" name=""/>
        <dsp:cNvSpPr/>
      </dsp:nvSpPr>
      <dsp:spPr>
        <a:xfrm>
          <a:off x="3007" y="183562"/>
          <a:ext cx="1832342" cy="734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Modeling/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Optimization</a:t>
          </a:r>
        </a:p>
      </dsp:txBody>
      <dsp:txXfrm>
        <a:off x="38891" y="219446"/>
        <a:ext cx="1760574" cy="663184"/>
      </dsp:txXfrm>
    </dsp:sp>
    <dsp:sp modelId="{D13EDBC1-5F52-4548-B98F-80EEE9681125}">
      <dsp:nvSpPr>
        <dsp:cNvPr id="0" name=""/>
        <dsp:cNvSpPr/>
      </dsp:nvSpPr>
      <dsp:spPr>
        <a:xfrm>
          <a:off x="1809612" y="460961"/>
          <a:ext cx="1427723" cy="5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Regression Models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1" kern="1200" dirty="0"/>
        </a:p>
      </dsp:txBody>
      <dsp:txXfrm>
        <a:off x="1809612" y="460961"/>
        <a:ext cx="1427723" cy="512355"/>
      </dsp:txXfrm>
    </dsp:sp>
    <dsp:sp modelId="{FCA58A11-69FE-4965-BD73-584FC977AA69}">
      <dsp:nvSpPr>
        <dsp:cNvPr id="0" name=""/>
        <dsp:cNvSpPr/>
      </dsp:nvSpPr>
      <dsp:spPr>
        <a:xfrm rot="5400000">
          <a:off x="1464929" y="1780535"/>
          <a:ext cx="623722" cy="7100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4518E-FD4B-4A3A-A48A-43ACAD9B1BD0}">
      <dsp:nvSpPr>
        <dsp:cNvPr id="0" name=""/>
        <dsp:cNvSpPr/>
      </dsp:nvSpPr>
      <dsp:spPr>
        <a:xfrm>
          <a:off x="1162653" y="1086224"/>
          <a:ext cx="1207950" cy="734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Cross Validation </a:t>
          </a:r>
        </a:p>
      </dsp:txBody>
      <dsp:txXfrm>
        <a:off x="1198537" y="1122108"/>
        <a:ext cx="1136182" cy="663184"/>
      </dsp:txXfrm>
    </dsp:sp>
    <dsp:sp modelId="{A16E047E-0B16-4458-B610-AF4EFEDD5B58}">
      <dsp:nvSpPr>
        <dsp:cNvPr id="0" name=""/>
        <dsp:cNvSpPr/>
      </dsp:nvSpPr>
      <dsp:spPr>
        <a:xfrm>
          <a:off x="2464340" y="1272216"/>
          <a:ext cx="1738936" cy="59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RMSE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Squared Correlation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b="1" kern="1200" dirty="0"/>
        </a:p>
      </dsp:txBody>
      <dsp:txXfrm>
        <a:off x="2464340" y="1272216"/>
        <a:ext cx="1738936" cy="594021"/>
      </dsp:txXfrm>
    </dsp:sp>
    <dsp:sp modelId="{016B6FEE-D366-4393-AECD-111F1B8AE039}">
      <dsp:nvSpPr>
        <dsp:cNvPr id="0" name=""/>
        <dsp:cNvSpPr/>
      </dsp:nvSpPr>
      <dsp:spPr>
        <a:xfrm>
          <a:off x="2021637" y="1968020"/>
          <a:ext cx="1049980" cy="7349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Partition Dataset</a:t>
          </a:r>
        </a:p>
      </dsp:txBody>
      <dsp:txXfrm>
        <a:off x="2057521" y="2003904"/>
        <a:ext cx="978212" cy="663184"/>
      </dsp:txXfrm>
    </dsp:sp>
    <dsp:sp modelId="{53417D50-BFDC-4DC2-83DD-89FA3E8B793B}">
      <dsp:nvSpPr>
        <dsp:cNvPr id="0" name=""/>
        <dsp:cNvSpPr/>
      </dsp:nvSpPr>
      <dsp:spPr>
        <a:xfrm>
          <a:off x="3183884" y="2124357"/>
          <a:ext cx="1035479" cy="594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Sample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/>
            <a:t>Test</a:t>
          </a:r>
        </a:p>
      </dsp:txBody>
      <dsp:txXfrm>
        <a:off x="3183884" y="2124357"/>
        <a:ext cx="1035479" cy="594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4D149-D3CA-4CAE-95B7-1E1B16932A37}">
      <dsp:nvSpPr>
        <dsp:cNvPr id="0" name=""/>
        <dsp:cNvSpPr/>
      </dsp:nvSpPr>
      <dsp:spPr>
        <a:xfrm rot="5400000">
          <a:off x="3450864" y="-1390014"/>
          <a:ext cx="597348" cy="3528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RMSE: 795.917 	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R-Squared: 0.735 </a:t>
          </a:r>
        </a:p>
      </dsp:txBody>
      <dsp:txXfrm rot="-5400000">
        <a:off x="1985050" y="104960"/>
        <a:ext cx="3499817" cy="539028"/>
      </dsp:txXfrm>
    </dsp:sp>
    <dsp:sp modelId="{FACCBE48-FDF4-4940-85F4-DF75D6F095A0}">
      <dsp:nvSpPr>
        <dsp:cNvPr id="0" name=""/>
        <dsp:cNvSpPr/>
      </dsp:nvSpPr>
      <dsp:spPr>
        <a:xfrm>
          <a:off x="0" y="0"/>
          <a:ext cx="1985050" cy="74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/>
            <a:t>KNN</a:t>
          </a:r>
        </a:p>
      </dsp:txBody>
      <dsp:txXfrm>
        <a:off x="36450" y="36450"/>
        <a:ext cx="1912150" cy="673786"/>
      </dsp:txXfrm>
    </dsp:sp>
    <dsp:sp modelId="{FB953C53-18C8-4B47-B0A8-FB1DA34DE5E5}">
      <dsp:nvSpPr>
        <dsp:cNvPr id="0" name=""/>
        <dsp:cNvSpPr/>
      </dsp:nvSpPr>
      <dsp:spPr>
        <a:xfrm rot="5400000">
          <a:off x="3450864" y="-605993"/>
          <a:ext cx="597348" cy="3528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RMSE: 800.027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R-Squared: 0.878 </a:t>
          </a:r>
        </a:p>
      </dsp:txBody>
      <dsp:txXfrm rot="-5400000">
        <a:off x="1985050" y="888981"/>
        <a:ext cx="3499817" cy="539028"/>
      </dsp:txXfrm>
    </dsp:sp>
    <dsp:sp modelId="{A32E540F-8E1C-4656-948E-7193B4A07BDB}">
      <dsp:nvSpPr>
        <dsp:cNvPr id="0" name=""/>
        <dsp:cNvSpPr/>
      </dsp:nvSpPr>
      <dsp:spPr>
        <a:xfrm>
          <a:off x="0" y="785151"/>
          <a:ext cx="1985050" cy="746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/>
            <a:t>GBT</a:t>
          </a:r>
        </a:p>
      </dsp:txBody>
      <dsp:txXfrm>
        <a:off x="36450" y="821601"/>
        <a:ext cx="1912150" cy="673786"/>
      </dsp:txXfrm>
    </dsp:sp>
    <dsp:sp modelId="{C3783F26-E0A2-4FFD-B541-A54F070ADB90}">
      <dsp:nvSpPr>
        <dsp:cNvPr id="0" name=""/>
        <dsp:cNvSpPr/>
      </dsp:nvSpPr>
      <dsp:spPr>
        <a:xfrm rot="5400000">
          <a:off x="3450864" y="178026"/>
          <a:ext cx="597348" cy="3528977"/>
        </a:xfrm>
        <a:prstGeom prst="round2SameRect">
          <a:avLst/>
        </a:prstGeom>
        <a:solidFill>
          <a:schemeClr val="tx2">
            <a:lumMod val="20000"/>
            <a:lumOff val="80000"/>
            <a:alpha val="89804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RMSE: 159.927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/>
            <a:t>R-Squared: 0.865</a:t>
          </a:r>
        </a:p>
      </dsp:txBody>
      <dsp:txXfrm rot="-5400000">
        <a:off x="1985050" y="1673000"/>
        <a:ext cx="3499817" cy="539028"/>
      </dsp:txXfrm>
    </dsp:sp>
    <dsp:sp modelId="{302EBE59-2308-4E76-AF8B-5330A0900F0B}">
      <dsp:nvSpPr>
        <dsp:cNvPr id="0" name=""/>
        <dsp:cNvSpPr/>
      </dsp:nvSpPr>
      <dsp:spPr>
        <a:xfrm>
          <a:off x="0" y="1569172"/>
          <a:ext cx="1985050" cy="746686"/>
        </a:xfrm>
        <a:prstGeom prst="roundRect">
          <a:avLst/>
        </a:prstGeom>
        <a:solidFill>
          <a:srgbClr val="581F7B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/>
            <a:t>SVM</a:t>
          </a:r>
        </a:p>
      </dsp:txBody>
      <dsp:txXfrm>
        <a:off x="36450" y="1605622"/>
        <a:ext cx="1912150" cy="673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CE310-C1C1-4106-BCBE-CA2D5A96EB46}">
      <dsp:nvSpPr>
        <dsp:cNvPr id="0" name=""/>
        <dsp:cNvSpPr/>
      </dsp:nvSpPr>
      <dsp:spPr>
        <a:xfrm>
          <a:off x="0" y="0"/>
          <a:ext cx="2294925" cy="78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Customer Buying Patterns</a:t>
          </a:r>
          <a:endParaRPr lang="en-US" sz="2300" b="1" kern="1200" dirty="0"/>
        </a:p>
      </dsp:txBody>
      <dsp:txXfrm>
        <a:off x="23026" y="23026"/>
        <a:ext cx="2248873" cy="740127"/>
      </dsp:txXfrm>
    </dsp:sp>
    <dsp:sp modelId="{05AFDF8F-F3DF-4885-83EA-A2407F860D4C}">
      <dsp:nvSpPr>
        <dsp:cNvPr id="0" name=""/>
        <dsp:cNvSpPr/>
      </dsp:nvSpPr>
      <dsp:spPr>
        <a:xfrm>
          <a:off x="229492" y="786179"/>
          <a:ext cx="112912" cy="258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72"/>
              </a:lnTo>
              <a:lnTo>
                <a:pt x="112912" y="258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FF715-1978-4370-BC97-63FA9F7ECB68}">
      <dsp:nvSpPr>
        <dsp:cNvPr id="0" name=""/>
        <dsp:cNvSpPr/>
      </dsp:nvSpPr>
      <dsp:spPr>
        <a:xfrm>
          <a:off x="342405" y="896167"/>
          <a:ext cx="3001353" cy="2975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 Profile</a:t>
          </a:r>
          <a:endParaRPr lang="en-US" sz="1400" kern="1200" dirty="0"/>
        </a:p>
      </dsp:txBody>
      <dsp:txXfrm>
        <a:off x="351121" y="904883"/>
        <a:ext cx="2983921" cy="280138"/>
      </dsp:txXfrm>
    </dsp:sp>
    <dsp:sp modelId="{EB476DC7-9A0B-4D93-B716-970E292620D2}">
      <dsp:nvSpPr>
        <dsp:cNvPr id="0" name=""/>
        <dsp:cNvSpPr/>
      </dsp:nvSpPr>
      <dsp:spPr>
        <a:xfrm>
          <a:off x="229492" y="786179"/>
          <a:ext cx="837245" cy="102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081"/>
              </a:lnTo>
              <a:lnTo>
                <a:pt x="837245" y="10290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437F9-D7BE-4A71-BDDB-8363815D23D1}">
      <dsp:nvSpPr>
        <dsp:cNvPr id="0" name=""/>
        <dsp:cNvSpPr/>
      </dsp:nvSpPr>
      <dsp:spPr>
        <a:xfrm>
          <a:off x="1066738" y="1325391"/>
          <a:ext cx="3159893" cy="9797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Difference in sales to due : region, age, and transaction type </a:t>
          </a:r>
          <a:endParaRPr lang="en-US" sz="1400" kern="1200" dirty="0"/>
        </a:p>
      </dsp:txBody>
      <dsp:txXfrm>
        <a:off x="1095434" y="1354087"/>
        <a:ext cx="3102501" cy="922347"/>
      </dsp:txXfrm>
    </dsp:sp>
    <dsp:sp modelId="{7D006C0B-15C8-4AEC-A22B-EE7D61A1F6C6}">
      <dsp:nvSpPr>
        <dsp:cNvPr id="0" name=""/>
        <dsp:cNvSpPr/>
      </dsp:nvSpPr>
      <dsp:spPr>
        <a:xfrm>
          <a:off x="4675182" y="14105"/>
          <a:ext cx="2441150" cy="856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New Product Profitability</a:t>
          </a:r>
          <a:endParaRPr lang="en-US" sz="2300" b="1" kern="1200" dirty="0"/>
        </a:p>
      </dsp:txBody>
      <dsp:txXfrm>
        <a:off x="4700270" y="39193"/>
        <a:ext cx="2390974" cy="806406"/>
      </dsp:txXfrm>
    </dsp:sp>
    <dsp:sp modelId="{0E3122FB-F738-47C6-A452-FC7E6AF4E18B}">
      <dsp:nvSpPr>
        <dsp:cNvPr id="0" name=""/>
        <dsp:cNvSpPr/>
      </dsp:nvSpPr>
      <dsp:spPr>
        <a:xfrm>
          <a:off x="4919297" y="870688"/>
          <a:ext cx="142945" cy="234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01"/>
              </a:lnTo>
              <a:lnTo>
                <a:pt x="142945" y="23410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68EAA-28FE-4B73-9725-79247610ED22}">
      <dsp:nvSpPr>
        <dsp:cNvPr id="0" name=""/>
        <dsp:cNvSpPr/>
      </dsp:nvSpPr>
      <dsp:spPr>
        <a:xfrm>
          <a:off x="5062242" y="973051"/>
          <a:ext cx="3157114" cy="2634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Predictive Analysis</a:t>
          </a:r>
          <a:endParaRPr lang="en-US" sz="1400" kern="1200" dirty="0"/>
        </a:p>
      </dsp:txBody>
      <dsp:txXfrm>
        <a:off x="5069959" y="980768"/>
        <a:ext cx="3141680" cy="248041"/>
      </dsp:txXfrm>
    </dsp:sp>
    <dsp:sp modelId="{0F0EBCEA-EBE5-4B95-BB59-B8A0A5E1F8E6}">
      <dsp:nvSpPr>
        <dsp:cNvPr id="0" name=""/>
        <dsp:cNvSpPr/>
      </dsp:nvSpPr>
      <dsp:spPr>
        <a:xfrm>
          <a:off x="4919297" y="870688"/>
          <a:ext cx="183838" cy="1009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263"/>
              </a:lnTo>
              <a:lnTo>
                <a:pt x="183838" y="10092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429F6-7A3C-41B2-9BE0-BD6B1D8D98D0}">
      <dsp:nvSpPr>
        <dsp:cNvPr id="0" name=""/>
        <dsp:cNvSpPr/>
      </dsp:nvSpPr>
      <dsp:spPr>
        <a:xfrm>
          <a:off x="5103136" y="1398057"/>
          <a:ext cx="5237098" cy="963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Forecast product success from attributes  of old products:  importance, relationship, and prior sales </a:t>
          </a:r>
          <a:endParaRPr lang="en-US" sz="1400" kern="1200" dirty="0"/>
        </a:p>
      </dsp:txBody>
      <dsp:txXfrm>
        <a:off x="5131364" y="1426285"/>
        <a:ext cx="5180642" cy="90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0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3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A0654A-05B2-4DEF-8E65-F190F6E35E5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6B3267-41E4-41F2-940C-184349E90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11CAC6F2-0806-417B-BF5D-5AEF6195FA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4723B02-0AAB-4F6E-BA41-8ED99D559D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10B6B-2F35-4C2C-9FFC-B7D3F3C3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solidFill>
                  <a:srgbClr val="EBEBEB"/>
                </a:solidFill>
              </a:rPr>
              <a:t>New Product Profitability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9DC21E-F99F-4137-8A71-5CC5D2F4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US" b="1" dirty="0"/>
              <a:t>Kyle Gardner</a:t>
            </a:r>
          </a:p>
          <a:p>
            <a:r>
              <a:rPr lang="en-US" b="1" dirty="0"/>
              <a:t>Blackwell Electronics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="" xmlns:a16="http://schemas.microsoft.com/office/drawing/2014/main" id="{F382DCD3-FBC6-47B1-A272-B2A48D50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69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E981A-D2A9-4668-A767-1C0069411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625" y="582930"/>
            <a:ext cx="8825658" cy="730525"/>
          </a:xfrm>
        </p:spPr>
        <p:txBody>
          <a:bodyPr/>
          <a:lstStyle/>
          <a:p>
            <a:r>
              <a:rPr lang="en-US" sz="4400" dirty="0"/>
              <a:t>Review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641BF7-B289-42AB-AD23-A051AD49D58E}"/>
              </a:ext>
            </a:extLst>
          </p:cNvPr>
          <p:cNvSpPr txBox="1">
            <a:spLocks/>
          </p:cNvSpPr>
          <p:nvPr/>
        </p:nvSpPr>
        <p:spPr bwMode="gray">
          <a:xfrm>
            <a:off x="438150" y="1272243"/>
            <a:ext cx="11315700" cy="116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</a:rPr>
              <a:t>Historical sales data used to predict the profitability of new products (correlation of attributes to sales volume)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</a:rPr>
              <a:t>Machine learning for regression (SVM) was tested &amp; proved to be the best model for predicting  sales volume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00" dirty="0"/>
              <a:t>Identified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DDC2E94-3CCA-46F3-BF13-1B118067185C}"/>
              </a:ext>
            </a:extLst>
          </p:cNvPr>
          <p:cNvSpPr txBox="1">
            <a:spLocks/>
          </p:cNvSpPr>
          <p:nvPr/>
        </p:nvSpPr>
        <p:spPr bwMode="gray">
          <a:xfrm>
            <a:off x="438150" y="2585586"/>
            <a:ext cx="11093450" cy="13402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</a:rPr>
              <a:t>The 5 top selling products were Products # 176, 171, 175, 172, and 173 were found to be the most profitable new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/>
                </a:solidFill>
              </a:rPr>
              <a:t>General statistics: 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33459BF6-0B14-4F08-A451-4976D2B9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99379"/>
              </p:ext>
            </p:extLst>
          </p:nvPr>
        </p:nvGraphicFramePr>
        <p:xfrm>
          <a:off x="2013339" y="4294908"/>
          <a:ext cx="8534401" cy="16310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4109">
                  <a:extLst>
                    <a:ext uri="{9D8B030D-6E8A-4147-A177-3AD203B41FA5}">
                      <a16:colId xmlns="" xmlns:a16="http://schemas.microsoft.com/office/drawing/2014/main" val="1463382114"/>
                    </a:ext>
                  </a:extLst>
                </a:gridCol>
                <a:gridCol w="2842746">
                  <a:extLst>
                    <a:ext uri="{9D8B030D-6E8A-4147-A177-3AD203B41FA5}">
                      <a16:colId xmlns="" xmlns:a16="http://schemas.microsoft.com/office/drawing/2014/main" val="251430858"/>
                    </a:ext>
                  </a:extLst>
                </a:gridCol>
                <a:gridCol w="1943437">
                  <a:extLst>
                    <a:ext uri="{9D8B030D-6E8A-4147-A177-3AD203B41FA5}">
                      <a16:colId xmlns="" xmlns:a16="http://schemas.microsoft.com/office/drawing/2014/main" val="3814364295"/>
                    </a:ext>
                  </a:extLst>
                </a:gridCol>
                <a:gridCol w="1874109">
                  <a:extLst>
                    <a:ext uri="{9D8B030D-6E8A-4147-A177-3AD203B41FA5}">
                      <a16:colId xmlns="" xmlns:a16="http://schemas.microsoft.com/office/drawing/2014/main" val="1905218489"/>
                    </a:ext>
                  </a:extLst>
                </a:gridCol>
              </a:tblGrid>
              <a:tr h="310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Min.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9276293"/>
                  </a:ext>
                </a:extLst>
              </a:tr>
              <a:tr h="323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$699.00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$1,999.00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$1,191.20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8072117"/>
                  </a:ext>
                </a:extLst>
              </a:tr>
              <a:tr h="323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 Margin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0.19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2419646"/>
                  </a:ext>
                </a:extLst>
              </a:tr>
              <a:tr h="415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Sales Volume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$190.56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$239.66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$212.58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6485700"/>
                  </a:ext>
                </a:extLst>
              </a:tr>
              <a:tr h="2581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Profit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$28,735.09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$87,612.72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$45,472.38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201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0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F2E3FF-157C-48E8-825E-594C6362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365125"/>
            <a:ext cx="10515600" cy="823595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012AA2-F2E3-4ABF-9C60-6FD6D35A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0" y="1690688"/>
            <a:ext cx="11725469" cy="4351338"/>
          </a:xfrm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Blackwell should marker the following products for  their new product mix: Razer Laptop, Apple Tablet,  Dell PC, Toshiba Laptop, and </a:t>
            </a:r>
            <a:r>
              <a:rPr lang="en-US" b="1">
                <a:solidFill>
                  <a:schemeClr val="accent2"/>
                </a:solidFill>
              </a:rPr>
              <a:t>Apple Laptop</a:t>
            </a: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These products received 4 star reviews and were highly recommended from customers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 The other 12 products will not be as profitable and resources allocated to these products should be put on hold. </a:t>
            </a:r>
            <a:r>
              <a:rPr lang="en-US" b="1" dirty="0">
                <a:solidFill>
                  <a:schemeClr val="bg1"/>
                </a:solidFill>
              </a:rPr>
              <a:t>found to be the most profitable new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62D5B-BB38-4F8F-9F59-D69CEC9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15275"/>
            <a:ext cx="10515600" cy="788658"/>
          </a:xfrm>
        </p:spPr>
        <p:txBody>
          <a:bodyPr/>
          <a:lstStyle/>
          <a:p>
            <a:r>
              <a:rPr lang="en-US" b="1" dirty="0" smtClean="0"/>
              <a:t>Process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857E9E3-91A6-4E52-8394-3F5E07C23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6128" y="2251710"/>
            <a:ext cx="6462522" cy="2234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77DF9E-1F81-45CE-AD98-96C69EFC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0" y="1428751"/>
            <a:ext cx="5596128" cy="526256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Correlation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There </a:t>
            </a:r>
            <a:r>
              <a:rPr lang="en-US" b="1" dirty="0">
                <a:solidFill>
                  <a:schemeClr val="tx1"/>
                </a:solidFill>
              </a:rPr>
              <a:t>are several attributes correlated with sale </a:t>
            </a:r>
            <a:r>
              <a:rPr lang="en-US" b="1" dirty="0" smtClean="0">
                <a:solidFill>
                  <a:schemeClr val="tx1"/>
                </a:solidFill>
              </a:rPr>
              <a:t>volume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(Star reviews, positive, &amp; negative)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As star review increases so does sale volume (0 to 1)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Relationship is positive and strong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Attributes with correlations values near 0 were removed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Key Findings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Recommendations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8DE819-B456-4499-A790-8ED71833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28" y="4623434"/>
            <a:ext cx="6462522" cy="2234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21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390" y="620856"/>
            <a:ext cx="3777265" cy="1156855"/>
          </a:xfrm>
        </p:spPr>
        <p:txBody>
          <a:bodyPr anchor="t"/>
          <a:lstStyle/>
          <a:p>
            <a:r>
              <a:rPr lang="en-US" sz="3600" dirty="0" smtClean="0"/>
              <a:t>New Product (NP) Profitability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473" y="2119744"/>
            <a:ext cx="4370380" cy="38719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Predicted Profitability </a:t>
            </a:r>
            <a:r>
              <a:rPr lang="en-US" dirty="0" smtClean="0">
                <a:solidFill>
                  <a:schemeClr val="bg1"/>
                </a:solidFill>
              </a:rPr>
              <a:t>=  Predicted Sales  </a:t>
            </a:r>
            <a:r>
              <a:rPr lang="en-US" dirty="0" err="1" smtClean="0">
                <a:solidFill>
                  <a:schemeClr val="bg1"/>
                </a:solidFill>
              </a:rPr>
              <a:t>Volume_OP</a:t>
            </a:r>
            <a:r>
              <a:rPr lang="en-US" dirty="0" smtClean="0">
                <a:solidFill>
                  <a:schemeClr val="bg1"/>
                </a:solidFill>
              </a:rPr>
              <a:t> X </a:t>
            </a:r>
            <a:r>
              <a:rPr lang="en-US" dirty="0" err="1" smtClean="0">
                <a:solidFill>
                  <a:schemeClr val="bg1"/>
                </a:solidFill>
              </a:rPr>
              <a:t>Price_NP</a:t>
            </a:r>
            <a:r>
              <a:rPr lang="en-US" dirty="0" smtClean="0">
                <a:solidFill>
                  <a:schemeClr val="bg1"/>
                </a:solidFill>
              </a:rPr>
              <a:t> X </a:t>
            </a:r>
            <a:r>
              <a:rPr lang="en-US" dirty="0">
                <a:solidFill>
                  <a:schemeClr val="bg1"/>
                </a:solidFill>
              </a:rPr>
              <a:t>Profit </a:t>
            </a:r>
            <a:r>
              <a:rPr lang="en-US" dirty="0" err="1" smtClean="0">
                <a:solidFill>
                  <a:schemeClr val="bg1"/>
                </a:solidFill>
              </a:rPr>
              <a:t>Margin_NP</a:t>
            </a:r>
            <a:endParaRPr lang="en-US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Key Findings: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Highly profitable: Laptop and PC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Price Range: $699-$1,990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star rating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Razor laptop  at leastt2.5 X &gt; other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Recommendations: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err="1" smtClean="0">
                <a:solidFill>
                  <a:schemeClr val="bg1"/>
                </a:solidFill>
              </a:rPr>
              <a:t>Kuy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err="1" smtClean="0">
                <a:solidFill>
                  <a:schemeClr val="bg1"/>
                </a:solidFill>
              </a:rPr>
              <a:t>ffefgfhgff</a:t>
            </a:r>
            <a:endParaRPr lang="en-US" u="sng" dirty="0" smtClean="0">
              <a:solidFill>
                <a:schemeClr val="bg1"/>
              </a:solidFill>
            </a:endParaRPr>
          </a:p>
          <a:p>
            <a:endParaRPr lang="en-US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83646"/>
              </p:ext>
            </p:extLst>
          </p:nvPr>
        </p:nvGraphicFramePr>
        <p:xfrm>
          <a:off x="5084619" y="809580"/>
          <a:ext cx="6054436" cy="4661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779"/>
                <a:gridCol w="1056203"/>
                <a:gridCol w="1505296"/>
                <a:gridCol w="1340626"/>
                <a:gridCol w="1441532"/>
              </a:tblGrid>
              <a:tr h="474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Product No.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Product        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Brand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            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E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Predicted  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Profit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1E7C"/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176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Laptop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Razer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$87,612.72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171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Dell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$38,933.02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175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Laptop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Toshiba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$36,181.33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172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Dell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$35,899.74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Laptop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Apple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$28,735.09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187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Tablet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Amazon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$22,649.00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186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Tablet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Apple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$18,501.33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181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Netbook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Asus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$11,922.75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180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Netbook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Acer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$9,326.45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196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Smartphone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Motorola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$8,234.11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9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178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Netbook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HP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$7,137.38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12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199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Game Console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Sony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$7,127.51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183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Netbook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Samsung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$6,476.12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193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Smartphone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Motorola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$5,456.68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15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195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Smartphone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HTC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$5,237.85 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16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194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Smartphone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Samsung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$1,563.96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17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201</a:t>
                      </a:r>
                      <a:endParaRPr lang="en-US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Monitor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Asus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$1,445.99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92" marR="34892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Flowchart: Punched Tape 6"/>
          <p:cNvSpPr/>
          <p:nvPr/>
        </p:nvSpPr>
        <p:spPr>
          <a:xfrm>
            <a:off x="11208326" y="4080164"/>
            <a:ext cx="983672" cy="55245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  Least                       Profitable</a:t>
            </a:r>
          </a:p>
        </p:txBody>
      </p:sp>
      <p:sp>
        <p:nvSpPr>
          <p:cNvPr id="8" name="Flowchart: Punched Tape 7"/>
          <p:cNvSpPr/>
          <p:nvPr/>
        </p:nvSpPr>
        <p:spPr>
          <a:xfrm>
            <a:off x="11208326" y="1664276"/>
            <a:ext cx="983671" cy="552450"/>
          </a:xfrm>
          <a:prstGeom prst="flowChartPunchedTap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Highly</a:t>
            </a:r>
            <a:r>
              <a:rPr lang="en-US" sz="1100" b="1" dirty="0">
                <a:effectLst/>
                <a:ea typeface="Calibri"/>
                <a:cs typeface="Times New Roman"/>
              </a:rPr>
              <a:t>                        </a:t>
            </a:r>
            <a:r>
              <a:rPr lang="en-US" sz="11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Profitable</a:t>
            </a:r>
          </a:p>
        </p:txBody>
      </p:sp>
      <p:sp>
        <p:nvSpPr>
          <p:cNvPr id="9" name="Flowchart: Punched Tape 8"/>
          <p:cNvSpPr/>
          <p:nvPr/>
        </p:nvSpPr>
        <p:spPr>
          <a:xfrm>
            <a:off x="11208327" y="2832388"/>
            <a:ext cx="983673" cy="552450"/>
          </a:xfrm>
          <a:prstGeom prst="flowChartPunchedTap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Moderately</a:t>
            </a:r>
            <a:r>
              <a:rPr lang="en-US" sz="1100" b="1" dirty="0">
                <a:effectLst/>
                <a:ea typeface="Calibri"/>
                <a:cs typeface="Times New Roman"/>
              </a:rPr>
              <a:t>               </a:t>
            </a:r>
            <a:r>
              <a:rPr lang="en-US" sz="1100" b="1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193178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iability of Blackwell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11" y="2324099"/>
            <a:ext cx="9925664" cy="4215245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b="1" dirty="0" smtClean="0">
                <a:solidFill>
                  <a:schemeClr val="accent2"/>
                </a:solidFill>
              </a:rPr>
              <a:t>sustain &amp; </a:t>
            </a:r>
            <a:r>
              <a:rPr lang="en-US" b="1" dirty="0">
                <a:solidFill>
                  <a:schemeClr val="accent2"/>
                </a:solidFill>
              </a:rPr>
              <a:t>expand </a:t>
            </a:r>
            <a:r>
              <a:rPr lang="en-US" dirty="0" smtClean="0"/>
              <a:t>Blackwell Electronics’ influence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/>
              <a:t>market, </a:t>
            </a:r>
            <a:r>
              <a:rPr lang="en-US" dirty="0" smtClean="0"/>
              <a:t>we must </a:t>
            </a:r>
            <a:r>
              <a:rPr lang="en-US" b="1" dirty="0" smtClean="0">
                <a:solidFill>
                  <a:schemeClr val="accent2"/>
                </a:solidFill>
              </a:rPr>
              <a:t>improve our understanding of </a:t>
            </a:r>
            <a:r>
              <a:rPr lang="en-US" b="1" dirty="0">
                <a:solidFill>
                  <a:schemeClr val="accent2"/>
                </a:solidFill>
              </a:rPr>
              <a:t>customers and </a:t>
            </a:r>
            <a:r>
              <a:rPr lang="en-US" b="1" dirty="0" smtClean="0">
                <a:solidFill>
                  <a:schemeClr val="accent2"/>
                </a:solidFill>
              </a:rPr>
              <a:t>products</a:t>
            </a:r>
          </a:p>
          <a:p>
            <a:r>
              <a:rPr lang="en-US" dirty="0" smtClean="0"/>
              <a:t>Data team utilized </a:t>
            </a:r>
            <a:r>
              <a:rPr lang="en-US" b="1" dirty="0" smtClean="0">
                <a:solidFill>
                  <a:schemeClr val="accent2"/>
                </a:solidFill>
              </a:rPr>
              <a:t>data mining </a:t>
            </a:r>
            <a:r>
              <a:rPr lang="en-US" dirty="0" smtClean="0"/>
              <a:t>to provide insight on how to tackle this </a:t>
            </a:r>
            <a:r>
              <a:rPr lang="en-US" b="1" dirty="0" smtClean="0">
                <a:solidFill>
                  <a:schemeClr val="accent2"/>
                </a:solidFill>
              </a:rPr>
              <a:t>emerging obstacle </a:t>
            </a:r>
            <a:r>
              <a:rPr lang="en-US" dirty="0" smtClean="0"/>
              <a:t>and  </a:t>
            </a:r>
            <a:r>
              <a:rPr lang="en-US" b="1" dirty="0" smtClean="0">
                <a:solidFill>
                  <a:schemeClr val="accent2"/>
                </a:solidFill>
              </a:rPr>
              <a:t>increase profit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2021732"/>
              </p:ext>
            </p:extLst>
          </p:nvPr>
        </p:nvGraphicFramePr>
        <p:xfrm>
          <a:off x="516193" y="4144297"/>
          <a:ext cx="11356257" cy="2580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24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to be taken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069869"/>
            <a:ext cx="4825157" cy="576262"/>
          </a:xfrm>
        </p:spPr>
        <p:txBody>
          <a:bodyPr/>
          <a:lstStyle/>
          <a:p>
            <a:pPr algn="ctr"/>
            <a:r>
              <a:rPr lang="en-US" b="1" dirty="0" smtClean="0"/>
              <a:t>Customer Buying Patterns 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2566" y="2069869"/>
            <a:ext cx="4825159" cy="576262"/>
          </a:xfrm>
        </p:spPr>
        <p:txBody>
          <a:bodyPr/>
          <a:lstStyle/>
          <a:p>
            <a:pPr algn="ctr"/>
            <a:r>
              <a:rPr lang="en-US" b="1" dirty="0" smtClean="0"/>
              <a:t>New Product Profitability </a:t>
            </a:r>
            <a:endParaRPr lang="en-US" b="1" dirty="0"/>
          </a:p>
        </p:txBody>
      </p:sp>
      <p:sp>
        <p:nvSpPr>
          <p:cNvPr id="7" name="Google Shape;396;p43"/>
          <p:cNvSpPr txBox="1">
            <a:spLocks noGrp="1"/>
          </p:cNvSpPr>
          <p:nvPr>
            <p:ph sz="half" idx="2"/>
          </p:nvPr>
        </p:nvSpPr>
        <p:spPr>
          <a:xfrm>
            <a:off x="0" y="2569780"/>
            <a:ext cx="5980114" cy="400444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➢"/>
            </a:pPr>
            <a:r>
              <a:rPr lang="en" sz="1400" dirty="0"/>
              <a:t>Identified differences in customer preferences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Central $$$$ vs West $</a:t>
            </a:r>
            <a:endParaRPr sz="14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 dirty="0"/>
              <a:t>80% of central were &lt; 51yr vs 60% of west &gt;52 yr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&lt;35 yr  tend to shop In-store vs &gt;51yr prefer online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➢"/>
            </a:pPr>
            <a:r>
              <a:rPr lang="en" sz="1400" dirty="0"/>
              <a:t>Utilization of data mining 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There is significant correlation for age &amp; amount spent; also  region &amp; transaction type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There was no correlation for items &amp; amount spent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➢"/>
            </a:pPr>
            <a:r>
              <a:rPr lang="en" sz="1400" dirty="0"/>
              <a:t>Action steps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Conduct S.W.O.T analysis to assess demographic/region sales differences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Implement strategic marketing campaign to boost sales in west 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Investigate products selection among &lt; 35 yrs vs &gt;52 yr</a:t>
            </a:r>
            <a:endParaRPr sz="1400" dirty="0"/>
          </a:p>
        </p:txBody>
      </p:sp>
      <p:sp>
        <p:nvSpPr>
          <p:cNvPr id="8" name="Google Shape;398;p43"/>
          <p:cNvSpPr txBox="1">
            <a:spLocks noGrp="1"/>
          </p:cNvSpPr>
          <p:nvPr>
            <p:ph sz="quarter" idx="4"/>
          </p:nvPr>
        </p:nvSpPr>
        <p:spPr>
          <a:xfrm>
            <a:off x="6208712" y="2727325"/>
            <a:ext cx="5694254" cy="384689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➢"/>
            </a:pPr>
            <a:r>
              <a:rPr lang="en" sz="1400" dirty="0"/>
              <a:t>Predicted profitability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PC &amp; Laptops are highly profitable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Price range:$699-$1,990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Profit Margin Average: 0.19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➢"/>
            </a:pPr>
            <a:r>
              <a:rPr lang="en" sz="1400" dirty="0"/>
              <a:t>Utilization of data mining 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Identified attributes of products correlated w/ high sales volume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Ranked and narrowed down top 5 products for Blackwell’s line</a:t>
            </a:r>
            <a:endParaRPr sz="14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292100" algn="l" rtl="0">
              <a:spcBef>
                <a:spcPts val="800"/>
              </a:spcBef>
              <a:spcAft>
                <a:spcPts val="0"/>
              </a:spcAft>
              <a:buSzPts val="1000"/>
              <a:buChar char="➢"/>
            </a:pPr>
            <a:r>
              <a:rPr lang="en" sz="1400" dirty="0"/>
              <a:t>Action steps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Products w/ low or moderate profit should not be considered for new product line</a:t>
            </a:r>
            <a:endParaRPr sz="1400" dirty="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400" dirty="0"/>
              <a:t>Consider partnering w/ top company to add accessories for PC &amp; Laptop to product line</a:t>
            </a:r>
            <a:endParaRPr sz="1400" dirty="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F2E3FF-157C-48E8-825E-594C6362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365125"/>
            <a:ext cx="10515600" cy="823595"/>
          </a:xfrm>
        </p:spPr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012AA2-F2E3-4ABF-9C60-6FD6D35A3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690688"/>
            <a:ext cx="11346024" cy="4351338"/>
          </a:xfrm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 the profitability of new products  for Blackwell product mix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 top five new products from highest to lowest by profit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 which attributes are associated with successful products (high sale volume)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Compare, contrast, and select the optimized model for analysis</a:t>
            </a:r>
          </a:p>
        </p:txBody>
      </p:sp>
    </p:spTree>
    <p:extLst>
      <p:ext uri="{BB962C8B-B14F-4D97-AF65-F5344CB8AC3E}">
        <p14:creationId xmlns:p14="http://schemas.microsoft.com/office/powerpoint/2010/main" val="7451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617BC-1F3B-4722-A2FE-66C62A41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936473"/>
            <a:ext cx="4278922" cy="944880"/>
          </a:xfrm>
        </p:spPr>
        <p:txBody>
          <a:bodyPr anchor="t"/>
          <a:lstStyle/>
          <a:p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-17 new products being considered     for Blackwell product mix</a:t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-23% are smartphone</a:t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-Highest price Laptops ($1,200-$2,000) </a:t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Highest profit margins PC ( &gt;0.15)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US" sz="1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645BAB0-BED9-45F2-828D-CF31E5E9F509}"/>
              </a:ext>
            </a:extLst>
          </p:cNvPr>
          <p:cNvSpPr txBox="1">
            <a:spLocks/>
          </p:cNvSpPr>
          <p:nvPr/>
        </p:nvSpPr>
        <p:spPr bwMode="gray">
          <a:xfrm>
            <a:off x="466531" y="365125"/>
            <a:ext cx="10515600" cy="8235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New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148B21-AD15-413E-82FF-F6F3AB28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607630"/>
            <a:ext cx="4076894" cy="2726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50B3965-1550-41EC-9BDA-8F5EA550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63" y="1145270"/>
            <a:ext cx="6762018" cy="2696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A9D692E-1A5E-4B56-8499-7FEB1F8F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263" y="4113260"/>
            <a:ext cx="6762018" cy="2726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9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333B5-6335-4635-A1B5-31BE49E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2" y="487893"/>
            <a:ext cx="8825659" cy="706964"/>
          </a:xfrm>
        </p:spPr>
        <p:txBody>
          <a:bodyPr anchor="t"/>
          <a:lstStyle/>
          <a:p>
            <a:r>
              <a:rPr lang="en-US" b="1" dirty="0"/>
              <a:t>New Products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7A765C-400A-42E4-B872-BDA4E172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66" y="2315369"/>
            <a:ext cx="4171950" cy="576262"/>
          </a:xfrm>
        </p:spPr>
        <p:txBody>
          <a:bodyPr anchor="t"/>
          <a:lstStyle/>
          <a:p>
            <a:r>
              <a:rPr lang="en-US" b="1" dirty="0"/>
              <a:t>Negative Reviews by                   Product #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015190-4B95-4809-B2EB-AF3DA154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/>
          <a:lstStyle/>
          <a:p>
            <a:r>
              <a:rPr lang="en-US" b="1" dirty="0"/>
              <a:t>Positive Reviews by Product #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135AADC-632E-4D39-961F-FA5448A70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572" y="2070893"/>
            <a:ext cx="4416082" cy="1065213"/>
          </a:xfrm>
        </p:spPr>
        <p:txBody>
          <a:bodyPr/>
          <a:lstStyle/>
          <a:p>
            <a:r>
              <a:rPr lang="en-US" b="1" dirty="0"/>
              <a:t>Customer Recommendation by Product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8ED232-E3A0-4194-8DFA-8BD49345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169" y="3179762"/>
            <a:ext cx="4049181" cy="363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3574149-7FA6-4F48-919C-FA31BE72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19" y="3179762"/>
            <a:ext cx="3826572" cy="363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B3000B9-826C-45B0-811B-EAC3FE4B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3179762"/>
            <a:ext cx="3829222" cy="3678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53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F8EF4-6768-4E11-B27B-7067B051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40" y="380193"/>
            <a:ext cx="10515600" cy="6678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="" xmlns:a16="http://schemas.microsoft.com/office/drawing/2014/main" id="{BB550977-CCBD-4386-8335-4C93446A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134" y="992187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88E992D-70CA-4B17-BC35-3341DB13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531" y="850503"/>
            <a:ext cx="5280660" cy="57086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1800" dirty="0"/>
              <a:t>-</a:t>
            </a:r>
            <a:r>
              <a:rPr lang="en-US" sz="1800" b="1" dirty="0"/>
              <a:t>Historical sale product data         </a:t>
            </a:r>
          </a:p>
          <a:p>
            <a:r>
              <a:rPr lang="en-US" sz="1800" b="1" dirty="0"/>
              <a:t>     to estimate the sale volume</a:t>
            </a:r>
          </a:p>
          <a:p>
            <a:endParaRPr lang="en-US" sz="1800" b="1" dirty="0"/>
          </a:p>
          <a:p>
            <a:r>
              <a:rPr lang="en-US" sz="1800" b="1" dirty="0"/>
              <a:t>    -Identified attributes shared</a:t>
            </a:r>
          </a:p>
          <a:p>
            <a:r>
              <a:rPr lang="en-US" sz="1800" b="1" dirty="0"/>
              <a:t>     by products that correlate w/   </a:t>
            </a:r>
          </a:p>
          <a:p>
            <a:r>
              <a:rPr lang="en-US" sz="1800" b="1" dirty="0"/>
              <a:t>    sale volume</a:t>
            </a:r>
          </a:p>
          <a:p>
            <a:endParaRPr lang="en-US" sz="1800" b="1" dirty="0"/>
          </a:p>
          <a:p>
            <a:r>
              <a:rPr lang="en-US" sz="1800" b="1" dirty="0"/>
              <a:t>    -Machine Learning to train</a:t>
            </a:r>
          </a:p>
          <a:p>
            <a:r>
              <a:rPr lang="en-US" sz="1800" b="1" dirty="0"/>
              <a:t>    and test optimal models for </a:t>
            </a:r>
          </a:p>
          <a:p>
            <a:r>
              <a:rPr lang="en-US" sz="1800" b="1" dirty="0"/>
              <a:t>    analysis</a:t>
            </a:r>
          </a:p>
          <a:p>
            <a:endParaRPr lang="en-US" sz="1800" b="1" dirty="0"/>
          </a:p>
          <a:p>
            <a:r>
              <a:rPr lang="en-US" sz="1800" b="1" dirty="0"/>
              <a:t>   -Ranked and selected the top 5                                                                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new products by predicted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dirty="0"/>
              <a:t>    profitability 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0486747C-5415-4E04-8E9E-B1E274D3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681584"/>
              </p:ext>
            </p:extLst>
          </p:nvPr>
        </p:nvGraphicFramePr>
        <p:xfrm>
          <a:off x="5183188" y="1007630"/>
          <a:ext cx="6877046" cy="343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296CF936-3065-40F5-AE96-FC95DCAB9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340873"/>
              </p:ext>
            </p:extLst>
          </p:nvPr>
        </p:nvGraphicFramePr>
        <p:xfrm>
          <a:off x="7801059" y="3429000"/>
          <a:ext cx="4390941" cy="291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Connector: Curved 8">
            <a:extLst>
              <a:ext uri="{FF2B5EF4-FFF2-40B4-BE49-F238E27FC236}">
                <a16:creationId xmlns="" xmlns:a16="http://schemas.microsoft.com/office/drawing/2014/main" id="{9664F2BD-B3F8-49A7-8357-EEA8C43853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0106" y="2872953"/>
            <a:ext cx="1264025" cy="104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="" xmlns:a16="http://schemas.microsoft.com/office/drawing/2014/main" id="{F77DB6CA-7462-4FCD-8D72-5B063E905AA2}"/>
              </a:ext>
            </a:extLst>
          </p:cNvPr>
          <p:cNvCxnSpPr>
            <a:cxnSpLocks/>
          </p:cNvCxnSpPr>
          <p:nvPr/>
        </p:nvCxnSpPr>
        <p:spPr>
          <a:xfrm flipV="1">
            <a:off x="9614939" y="3557157"/>
            <a:ext cx="878607" cy="295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38E357-579D-4FD1-890C-4248212B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46" y="484717"/>
            <a:ext cx="8761413" cy="706964"/>
          </a:xfrm>
        </p:spPr>
        <p:txBody>
          <a:bodyPr/>
          <a:lstStyle/>
          <a:p>
            <a:r>
              <a:rPr lang="en-US" b="1" dirty="0"/>
              <a:t>Pre-Processing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EE80D9-55BF-44E1-B595-69FBC67A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257426"/>
            <a:ext cx="4825157" cy="585788"/>
          </a:xfrm>
        </p:spPr>
        <p:txBody>
          <a:bodyPr/>
          <a:lstStyle/>
          <a:p>
            <a:r>
              <a:rPr lang="en-US" b="1" dirty="0"/>
              <a:t>G.I.G.O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DD719B-E790-44FB-9726-D483758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450" y="3043238"/>
            <a:ext cx="6515100" cy="2976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Checked attributes values for errors and missing data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Applied Normalization (IQR)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(Suppress wide variation in attribute values)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Outliers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Outlier Detection (Distance)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10 were removed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D319063-BE90-42E5-8E42-1BB841F9C4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43739" y="4531519"/>
            <a:ext cx="4976812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A30F8A-3751-40BD-AD1F-9021245A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2257425"/>
            <a:ext cx="2493946" cy="19883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B8A8766-365A-4AC7-9065-A06011322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739" y="2269332"/>
            <a:ext cx="2493946" cy="1988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6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C7DE1-1A71-4C84-AF9E-15C183F9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99" y="365125"/>
            <a:ext cx="10515600" cy="1025525"/>
          </a:xfrm>
        </p:spPr>
        <p:txBody>
          <a:bodyPr/>
          <a:lstStyle/>
          <a:p>
            <a:r>
              <a:rPr lang="en-US" b="1" dirty="0"/>
              <a:t>Feature Selection and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12D3F8-B1FE-4FEF-B37E-B86BC1FD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88" y="1690688"/>
            <a:ext cx="7308849" cy="4498975"/>
          </a:xfrm>
        </p:spPr>
        <p:txBody>
          <a:bodyPr/>
          <a:lstStyle/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Certain attributes, of current products, maybe associated with high sale volumes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products sharing these attributes may also prove to be profitable 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Analysis can identify which attributes are correlated w/ sale volume and which one may not be useful for analysis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110FD5-DF0D-44DE-9529-D881216A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36" y="2459195"/>
            <a:ext cx="4727573" cy="1895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F31BF0-97BE-4166-94B1-492886AF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7" y="4354829"/>
            <a:ext cx="4727573" cy="23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4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DB376-F8AF-46E0-AB79-EB2F4BE1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14" y="413272"/>
            <a:ext cx="10515600" cy="811063"/>
          </a:xfrm>
        </p:spPr>
        <p:txBody>
          <a:bodyPr/>
          <a:lstStyle/>
          <a:p>
            <a:r>
              <a:rPr lang="en-US" b="1" dirty="0"/>
              <a:t>Modeling Optimization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F9CEE3CC-9E08-4BE8-ADEA-6AFA4ECE16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7812434"/>
              </p:ext>
            </p:extLst>
          </p:nvPr>
        </p:nvGraphicFramePr>
        <p:xfrm>
          <a:off x="6275919" y="2648825"/>
          <a:ext cx="5514028" cy="231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ABE73D-7F5F-4C10-B9B6-2165F339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919" y="5117342"/>
            <a:ext cx="5514028" cy="159327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                      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C= 18.0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Convergence epsilon= 0.00011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Cross Validation folds= 37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D22CD7E8-28F6-4E72-85D2-0B5083BB5D8E}"/>
              </a:ext>
            </a:extLst>
          </p:cNvPr>
          <p:cNvSpPr txBox="1">
            <a:spLocks/>
          </p:cNvSpPr>
          <p:nvPr/>
        </p:nvSpPr>
        <p:spPr>
          <a:xfrm>
            <a:off x="6182111" y="2256725"/>
            <a:ext cx="5890953" cy="482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Algorithms: Performance Measures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0AD3E621-AA5B-43F7-A41E-AB4578F33CF3}"/>
              </a:ext>
            </a:extLst>
          </p:cNvPr>
          <p:cNvSpPr/>
          <p:nvPr/>
        </p:nvSpPr>
        <p:spPr>
          <a:xfrm>
            <a:off x="8881271" y="4988406"/>
            <a:ext cx="359276" cy="128936"/>
          </a:xfrm>
          <a:prstGeom prst="downArrow">
            <a:avLst/>
          </a:prstGeom>
          <a:solidFill>
            <a:srgbClr val="581F7B"/>
          </a:solidFill>
          <a:ln>
            <a:solidFill>
              <a:srgbClr val="581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1F7B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90B93D73-211A-497D-9973-C8B35D346327}"/>
              </a:ext>
            </a:extLst>
          </p:cNvPr>
          <p:cNvSpPr txBox="1">
            <a:spLocks/>
          </p:cNvSpPr>
          <p:nvPr/>
        </p:nvSpPr>
        <p:spPr>
          <a:xfrm>
            <a:off x="-54265" y="2171700"/>
            <a:ext cx="6386137" cy="4810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Machine Learning</a:t>
            </a:r>
          </a:p>
          <a:p>
            <a:r>
              <a:rPr lang="en-US" sz="1800" b="1" dirty="0"/>
              <a:t>Modeling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Model (Prediction)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Dependent variable is numerical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Trained several models (cross validation)</a:t>
            </a:r>
          </a:p>
          <a:p>
            <a:pPr lvl="1"/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/>
              <a:t>Optimization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Assessed performance (      RMSE &amp;    R</a:t>
            </a:r>
            <a:r>
              <a:rPr lang="en-US" sz="18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  <a:endParaRPr lang="en-US" sz="1800" b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Selected best model for prediction (volume)</a:t>
            </a:r>
          </a:p>
          <a:p>
            <a:pPr lvl="1"/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Applied best model to untested partitioned dataset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78D2045C-3B6B-43EE-B142-508F6BD2251A}"/>
              </a:ext>
            </a:extLst>
          </p:cNvPr>
          <p:cNvSpPr/>
          <p:nvPr/>
        </p:nvSpPr>
        <p:spPr>
          <a:xfrm rot="18855282">
            <a:off x="5467015" y="3606761"/>
            <a:ext cx="555036" cy="214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99853AFA-5A93-4E7B-A2D5-AB3D5F587F31}"/>
              </a:ext>
            </a:extLst>
          </p:cNvPr>
          <p:cNvSpPr/>
          <p:nvPr/>
        </p:nvSpPr>
        <p:spPr>
          <a:xfrm>
            <a:off x="5556452" y="3768251"/>
            <a:ext cx="490942" cy="211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45656D7D-CBF3-4194-8C8D-4FFC5E5BB86E}"/>
              </a:ext>
            </a:extLst>
          </p:cNvPr>
          <p:cNvSpPr/>
          <p:nvPr/>
        </p:nvSpPr>
        <p:spPr>
          <a:xfrm rot="2621038">
            <a:off x="5479387" y="4011363"/>
            <a:ext cx="613860" cy="25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9830FF81-CE46-4829-867E-E9907DD2CFF2}"/>
              </a:ext>
            </a:extLst>
          </p:cNvPr>
          <p:cNvSpPr/>
          <p:nvPr/>
        </p:nvSpPr>
        <p:spPr>
          <a:xfrm>
            <a:off x="3505443" y="4577195"/>
            <a:ext cx="209307" cy="388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9CD1230D-3677-4218-976C-1B689068CED5}"/>
              </a:ext>
            </a:extLst>
          </p:cNvPr>
          <p:cNvSpPr/>
          <p:nvPr/>
        </p:nvSpPr>
        <p:spPr>
          <a:xfrm rot="10800000">
            <a:off x="4545510" y="4561429"/>
            <a:ext cx="209307" cy="388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495A5-2965-4079-92B1-0EFE96AA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11" y="535486"/>
            <a:ext cx="5085567" cy="1105423"/>
          </a:xfrm>
        </p:spPr>
        <p:txBody>
          <a:bodyPr>
            <a:noAutofit/>
          </a:bodyPr>
          <a:lstStyle/>
          <a:p>
            <a:r>
              <a:rPr lang="en-US" sz="4000" b="1" dirty="0"/>
              <a:t>New Products Profitability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CF542830-B7B5-4A14-9315-D54B1EF580F1}"/>
              </a:ext>
            </a:extLst>
          </p:cNvPr>
          <p:cNvSpPr txBox="1">
            <a:spLocks/>
          </p:cNvSpPr>
          <p:nvPr/>
        </p:nvSpPr>
        <p:spPr bwMode="gray">
          <a:xfrm>
            <a:off x="438410" y="1617944"/>
            <a:ext cx="5205721" cy="1105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4646AA0-D231-4BD7-9BB8-77A8FF32AB50}"/>
              </a:ext>
            </a:extLst>
          </p:cNvPr>
          <p:cNvSpPr txBox="1">
            <a:spLocks/>
          </p:cNvSpPr>
          <p:nvPr/>
        </p:nvSpPr>
        <p:spPr bwMode="gray">
          <a:xfrm>
            <a:off x="378334" y="1882840"/>
            <a:ext cx="5657590" cy="2540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17 New Products for Blackwell product mix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PC, Laptop, netbook, smartphone, game, monitor, &amp; tablet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Profitability= Sales Volume* Price* Profit Margin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Top 5 new products ranked by highest profit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303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967</Words>
  <Application>Microsoft Office PowerPoint</Application>
  <PresentationFormat>Custom</PresentationFormat>
  <Paragraphs>305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New Product Profitability Report</vt:lpstr>
      <vt:lpstr>Purpose</vt:lpstr>
      <vt:lpstr>-17 new products being considered     for Blackwell product mix    -23% are smartphone    -Highest price Laptops ($1,200-$2,000)    - Highest profit margins PC ( &gt;0.15)      </vt:lpstr>
      <vt:lpstr>New Products Reviews</vt:lpstr>
      <vt:lpstr> Process</vt:lpstr>
      <vt:lpstr>Pre-Processing and Cleaning</vt:lpstr>
      <vt:lpstr>Feature Selection and Engineering</vt:lpstr>
      <vt:lpstr>Modeling Optimization</vt:lpstr>
      <vt:lpstr>New Products Profitability</vt:lpstr>
      <vt:lpstr>Review</vt:lpstr>
      <vt:lpstr>Recommendations</vt:lpstr>
      <vt:lpstr>Process</vt:lpstr>
      <vt:lpstr>New Product (NP) Profitability</vt:lpstr>
      <vt:lpstr>Viability of Blackwell Electronics</vt:lpstr>
      <vt:lpstr>Actions to be taken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Profitability Report</dc:title>
  <dc:creator>K.A. Gardner</dc:creator>
  <cp:lastModifiedBy>Kyle Gardner</cp:lastModifiedBy>
  <cp:revision>25</cp:revision>
  <dcterms:created xsi:type="dcterms:W3CDTF">2019-03-16T23:47:27Z</dcterms:created>
  <dcterms:modified xsi:type="dcterms:W3CDTF">2019-08-14T12:50:21Z</dcterms:modified>
</cp:coreProperties>
</file>