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59404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56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972195"/>
            <a:ext cx="7829550" cy="2068148"/>
          </a:xfrm>
        </p:spPr>
        <p:txBody>
          <a:bodyPr anchor="b"/>
          <a:lstStyle>
            <a:lvl1pPr algn="ctr">
              <a:defRPr sz="5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120099"/>
            <a:ext cx="7829550" cy="1434227"/>
          </a:xfrm>
        </p:spPr>
        <p:txBody>
          <a:bodyPr/>
          <a:lstStyle>
            <a:lvl1pPr marL="0" indent="0" algn="ctr">
              <a:buNone/>
              <a:defRPr sz="2055"/>
            </a:lvl1pPr>
            <a:lvl2pPr marL="391500" indent="0" algn="ctr">
              <a:buNone/>
              <a:defRPr sz="1713"/>
            </a:lvl2pPr>
            <a:lvl3pPr marL="783001" indent="0" algn="ctr">
              <a:buNone/>
              <a:defRPr sz="1541"/>
            </a:lvl3pPr>
            <a:lvl4pPr marL="1174501" indent="0" algn="ctr">
              <a:buNone/>
              <a:defRPr sz="1370"/>
            </a:lvl4pPr>
            <a:lvl5pPr marL="1566001" indent="0" algn="ctr">
              <a:buNone/>
              <a:defRPr sz="1370"/>
            </a:lvl5pPr>
            <a:lvl6pPr marL="1957502" indent="0" algn="ctr">
              <a:buNone/>
              <a:defRPr sz="1370"/>
            </a:lvl6pPr>
            <a:lvl7pPr marL="2349002" indent="0" algn="ctr">
              <a:buNone/>
              <a:defRPr sz="1370"/>
            </a:lvl7pPr>
            <a:lvl8pPr marL="2740503" indent="0" algn="ctr">
              <a:buNone/>
              <a:defRPr sz="1370"/>
            </a:lvl8pPr>
            <a:lvl9pPr marL="3132003" indent="0" algn="ctr">
              <a:buNone/>
              <a:defRPr sz="1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2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0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316272"/>
            <a:ext cx="2250996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316272"/>
            <a:ext cx="6622494" cy="5034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38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9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480982"/>
            <a:ext cx="9003983" cy="2471051"/>
          </a:xfrm>
        </p:spPr>
        <p:txBody>
          <a:bodyPr anchor="b"/>
          <a:lstStyle>
            <a:lvl1pPr>
              <a:defRPr sz="5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975410"/>
            <a:ext cx="9003983" cy="1299468"/>
          </a:xfrm>
        </p:spPr>
        <p:txBody>
          <a:bodyPr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391500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2pPr>
            <a:lvl3pPr marL="783001" indent="0">
              <a:buNone/>
              <a:defRPr sz="1541">
                <a:solidFill>
                  <a:schemeClr val="tx1">
                    <a:tint val="75000"/>
                  </a:schemeClr>
                </a:solidFill>
              </a:defRPr>
            </a:lvl3pPr>
            <a:lvl4pPr marL="11745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4pPr>
            <a:lvl5pPr marL="15660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5pPr>
            <a:lvl6pPr marL="19575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6pPr>
            <a:lvl7pPr marL="23490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7pPr>
            <a:lvl8pPr marL="27405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8pPr>
            <a:lvl9pPr marL="31320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581363"/>
            <a:ext cx="4436745" cy="3769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581363"/>
            <a:ext cx="4436745" cy="3769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04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16273"/>
            <a:ext cx="9003983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456229"/>
            <a:ext cx="4416355" cy="71367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169905"/>
            <a:ext cx="4416355" cy="3191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456229"/>
            <a:ext cx="4438105" cy="71367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169905"/>
            <a:ext cx="4438105" cy="3191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7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1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96028"/>
            <a:ext cx="3366978" cy="1386099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855312"/>
            <a:ext cx="5284946" cy="4221552"/>
          </a:xfrm>
        </p:spPr>
        <p:txBody>
          <a:bodyPr/>
          <a:lstStyle>
            <a:lvl1pPr>
              <a:defRPr sz="2740"/>
            </a:lvl1pPr>
            <a:lvl2pPr>
              <a:defRPr sz="2398"/>
            </a:lvl2pPr>
            <a:lvl3pPr>
              <a:defRPr sz="2055"/>
            </a:lvl3pPr>
            <a:lvl4pPr>
              <a:defRPr sz="1713"/>
            </a:lvl4pPr>
            <a:lvl5pPr>
              <a:defRPr sz="1713"/>
            </a:lvl5pPr>
            <a:lvl6pPr>
              <a:defRPr sz="1713"/>
            </a:lvl6pPr>
            <a:lvl7pPr>
              <a:defRPr sz="1713"/>
            </a:lvl7pPr>
            <a:lvl8pPr>
              <a:defRPr sz="1713"/>
            </a:lvl8pPr>
            <a:lvl9pPr>
              <a:defRPr sz="17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82127"/>
            <a:ext cx="3366978" cy="3301612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4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96028"/>
            <a:ext cx="3366978" cy="1386099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855312"/>
            <a:ext cx="5284946" cy="4221552"/>
          </a:xfrm>
        </p:spPr>
        <p:txBody>
          <a:bodyPr anchor="t"/>
          <a:lstStyle>
            <a:lvl1pPr marL="0" indent="0">
              <a:buNone/>
              <a:defRPr sz="2740"/>
            </a:lvl1pPr>
            <a:lvl2pPr marL="391500" indent="0">
              <a:buNone/>
              <a:defRPr sz="2398"/>
            </a:lvl2pPr>
            <a:lvl3pPr marL="783001" indent="0">
              <a:buNone/>
              <a:defRPr sz="2055"/>
            </a:lvl3pPr>
            <a:lvl4pPr marL="1174501" indent="0">
              <a:buNone/>
              <a:defRPr sz="1713"/>
            </a:lvl4pPr>
            <a:lvl5pPr marL="1566001" indent="0">
              <a:buNone/>
              <a:defRPr sz="1713"/>
            </a:lvl5pPr>
            <a:lvl6pPr marL="1957502" indent="0">
              <a:buNone/>
              <a:defRPr sz="1713"/>
            </a:lvl6pPr>
            <a:lvl7pPr marL="2349002" indent="0">
              <a:buNone/>
              <a:defRPr sz="1713"/>
            </a:lvl7pPr>
            <a:lvl8pPr marL="2740503" indent="0">
              <a:buNone/>
              <a:defRPr sz="1713"/>
            </a:lvl8pPr>
            <a:lvl9pPr marL="3132003" indent="0">
              <a:buNone/>
              <a:defRPr sz="17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82127"/>
            <a:ext cx="3366978" cy="3301612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4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16273"/>
            <a:ext cx="9003983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581363"/>
            <a:ext cx="9003983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505894"/>
            <a:ext cx="234886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505894"/>
            <a:ext cx="352329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505894"/>
            <a:ext cx="234886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83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3001" rtl="0" eaLnBrk="1" latinLnBrk="0" hangingPunct="1">
        <a:lnSpc>
          <a:spcPct val="90000"/>
        </a:lnSpc>
        <a:spcBef>
          <a:spcPct val="0"/>
        </a:spcBef>
        <a:buNone/>
        <a:defRPr sz="3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750" indent="-195750" algn="l" defTabSz="783001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587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9787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761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21532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544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9362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3277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1pPr>
      <a:lvl2pPr marL="39150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2pPr>
      <a:lvl3pPr marL="783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3pPr>
      <a:lvl4pPr marL="11745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566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19575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3490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7405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1320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2668-79E9-464C-92AC-709A254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05" y="1542626"/>
            <a:ext cx="5277334" cy="2649991"/>
          </a:xfrm>
        </p:spPr>
        <p:txBody>
          <a:bodyPr>
            <a:normAutofit/>
          </a:bodyPr>
          <a:lstStyle/>
          <a:p>
            <a:pPr algn="l"/>
            <a:r>
              <a:rPr lang="en-ID" sz="5400" b="1" dirty="0">
                <a:solidFill>
                  <a:srgbClr val="FF5B5B"/>
                </a:solidFill>
                <a:latin typeface="Comic Sans MS" panose="030F0702030302020204" pitchFamily="66" charset="0"/>
              </a:rPr>
              <a:t>#Kepooshop.id</a:t>
            </a:r>
            <a:br>
              <a:rPr lang="en-ID" sz="4800" dirty="0">
                <a:latin typeface="Comic Sans MS" panose="030F0702030302020204" pitchFamily="66" charset="0"/>
              </a:rPr>
            </a:b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Sebuah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Brand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lokal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yang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dikembangkan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dengan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value minimalist &amp; confidence yang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membuat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kamu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makin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pede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D" sz="4800" i="1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293B2-118B-4FE2-8375-3FCC0CBF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00" y="1146874"/>
            <a:ext cx="1854600" cy="1720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93694-8BA5-44ED-85C4-BBFD66F1C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1146874"/>
            <a:ext cx="1854600" cy="1720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543DE-7237-430D-8D0D-41D6A6C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2867622"/>
            <a:ext cx="1853171" cy="1781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947CC-AFC1-44AA-8D8E-BA9CCF209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371" y="2867623"/>
            <a:ext cx="1856029" cy="17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#Kepooshop.id Sebuah Brand lokal yang dikembangkan dengan value minimalist &amp; confidence yang membuat kamu makin pede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#Kepooshop.id Sebuah Brand lokal yang dikembangkan dengan value minimalist &amp; confidence yang membuat kamu makin pede buat</dc:title>
  <dc:creator>Christian Immanuel Kurniawan</dc:creator>
  <cp:lastModifiedBy>Christian Immanuel Kurniawan</cp:lastModifiedBy>
  <cp:revision>8</cp:revision>
  <dcterms:created xsi:type="dcterms:W3CDTF">2018-12-21T16:06:57Z</dcterms:created>
  <dcterms:modified xsi:type="dcterms:W3CDTF">2018-12-25T09:49:29Z</dcterms:modified>
</cp:coreProperties>
</file>