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238-519D-4704-A98E-9FA5A0B0E28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3081-4432-4401-A29D-6EDA26F5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5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238-519D-4704-A98E-9FA5A0B0E28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3081-4432-4401-A29D-6EDA26F5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9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238-519D-4704-A98E-9FA5A0B0E28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3081-4432-4401-A29D-6EDA26F5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9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238-519D-4704-A98E-9FA5A0B0E28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3081-4432-4401-A29D-6EDA26F5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238-519D-4704-A98E-9FA5A0B0E28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3081-4432-4401-A29D-6EDA26F5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238-519D-4704-A98E-9FA5A0B0E28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3081-4432-4401-A29D-6EDA26F5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85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238-519D-4704-A98E-9FA5A0B0E28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3081-4432-4401-A29D-6EDA26F5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6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238-519D-4704-A98E-9FA5A0B0E28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3081-4432-4401-A29D-6EDA26F5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3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238-519D-4704-A98E-9FA5A0B0E28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3081-4432-4401-A29D-6EDA26F5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0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238-519D-4704-A98E-9FA5A0B0E28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3081-4432-4401-A29D-6EDA26F5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238-519D-4704-A98E-9FA5A0B0E28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33081-4432-4401-A29D-6EDA26F5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9238-519D-4704-A98E-9FA5A0B0E28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33081-4432-4401-A29D-6EDA26F54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2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6029" y="1273308"/>
            <a:ext cx="9209314" cy="4096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32427" y="3032618"/>
            <a:ext cx="9144000" cy="1080272"/>
          </a:xfrm>
        </p:spPr>
        <p:txBody>
          <a:bodyPr/>
          <a:lstStyle/>
          <a:p>
            <a:pPr algn="l"/>
            <a:r>
              <a:rPr lang="ko-KR" altLang="en-US" dirty="0" smtClean="0"/>
              <a:t>뉴스 키워드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15671" y="4358914"/>
            <a:ext cx="9144000" cy="1655762"/>
          </a:xfrm>
        </p:spPr>
        <p:txBody>
          <a:bodyPr/>
          <a:lstStyle/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손범수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32427" y="1801860"/>
            <a:ext cx="9144000" cy="1080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6600" b="1" dirty="0" err="1" smtClean="0">
                <a:solidFill>
                  <a:srgbClr val="3366FF"/>
                </a:solidFill>
              </a:rPr>
              <a:t>파이썬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을 이용한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58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09155" y="1642540"/>
            <a:ext cx="3818709" cy="3572917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029" y="18194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라이브러리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4029" y="3145019"/>
            <a:ext cx="10515600" cy="1535884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BeautifulSoup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Pandas</a:t>
            </a:r>
          </a:p>
          <a:p>
            <a:r>
              <a:rPr lang="en-US" altLang="ko-KR" b="1" dirty="0" err="1" smtClean="0">
                <a:solidFill>
                  <a:schemeClr val="bg1"/>
                </a:solidFill>
              </a:rPr>
              <a:t>pyexcel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51" y="2521130"/>
            <a:ext cx="3276603" cy="17475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49" y="2468254"/>
            <a:ext cx="2905177" cy="18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7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8" y="2656405"/>
            <a:ext cx="11842302" cy="135758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15228" y="94447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실행화면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0" y="6112284"/>
            <a:ext cx="12192000" cy="74571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74571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1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08" y="1110706"/>
            <a:ext cx="8563749" cy="4636586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15228" y="944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/>
              <a:t>실행화면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0" y="6112284"/>
            <a:ext cx="12192000" cy="74571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74571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9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뉴스 키워드 크롤링</vt:lpstr>
      <vt:lpstr>라이브러리</vt:lpstr>
      <vt:lpstr>실행화면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뉴스 키워드 크롤링</dc:title>
  <dc:creator>손 범수</dc:creator>
  <cp:lastModifiedBy>손 범수</cp:lastModifiedBy>
  <cp:revision>4</cp:revision>
  <dcterms:created xsi:type="dcterms:W3CDTF">2019-07-26T10:01:57Z</dcterms:created>
  <dcterms:modified xsi:type="dcterms:W3CDTF">2019-07-26T10:25:38Z</dcterms:modified>
</cp:coreProperties>
</file>