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4"/>
  </p:normalViewPr>
  <p:slideViewPr>
    <p:cSldViewPr snapToGrid="0">
      <p:cViewPr varScale="1">
        <p:scale>
          <a:sx n="95" d="100"/>
          <a:sy n="95" d="100"/>
        </p:scale>
        <p:origin x="690" y="8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5" y="223527"/>
            <a:ext cx="3240509" cy="8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5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3BF7-9F5A-9E42-B502-689AC6A1E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086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086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2D79-D5B9-9E44-BC26-5C4012EF6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88343-B159-074D-B355-B61FD1A2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24AE8-78F8-144E-A4FE-553D35E59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340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340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DA8B8-D04C-214E-83CE-5B60915F9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61A5-F588-D34E-A84B-E514DA90C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C725B-9C86-6E43-AAF9-1A329DDB2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03EE-8AFD-D547-9E71-0BD0BE6F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1C61-654F-EF4C-B7CF-635108DFC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5825F-7512-8045-B403-CF218AA20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0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  <a:cs typeface="Geneva" charset="0"/>
              </a:defRPr>
            </a:lvl1pPr>
          </a:lstStyle>
          <a:p>
            <a:pPr>
              <a:defRPr/>
            </a:pPr>
            <a:fld id="{94F06B10-230A-2842-997C-D8605B527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4686300"/>
            <a:ext cx="2286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>
                <a:solidFill>
                  <a:srgbClr val="5F5F5F"/>
                </a:solidFill>
              </a:rPr>
              <a:t>Unit Name</a:t>
            </a:r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876800" y="73819"/>
            <a:ext cx="419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19100"/>
            <a:ext cx="9144000" cy="4763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" y="68302"/>
            <a:ext cx="1196731" cy="3238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ヒラギノ角ゴ Pro W3" charset="0"/>
          <a:cs typeface="Geneva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Geneva" charset="0"/>
          <a:cs typeface="Geneva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Geneva" charset="0"/>
          <a:cs typeface="Geneva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5508" y="964774"/>
            <a:ext cx="7694525" cy="210884"/>
          </a:xfrm>
        </p:spPr>
        <p:txBody>
          <a:bodyPr/>
          <a:lstStyle/>
          <a:p>
            <a:pPr eaLnBrk="1" hangingPunct="1"/>
            <a:r>
              <a:rPr lang="en-US" sz="1400" b="1" dirty="0">
                <a:latin typeface="Palatino Linotype" panose="02040502050505030304" pitchFamily="18" charset="0"/>
              </a:rPr>
              <a:t>Checkouts By Material Type and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B7F1A-9B36-496A-BED9-D96C379F9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03" y="1245996"/>
            <a:ext cx="7525164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33F2CB-7A96-4B5F-B2CF-F1AA6EE7C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03" y="2430759"/>
            <a:ext cx="3812198" cy="2485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5F5416-58BB-472B-91CF-63B8CB76F89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69" y="2370809"/>
            <a:ext cx="3911428" cy="25454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_RU_template_SHIELD_logotype_4x3 standard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7" id="{59DF0DA3-D26E-A545-9E97-A432B5B9B033}" vid="{32B85AF2-5E5E-5342-9653-BB64EBF1C9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RU_template_SHIELD_logotype_16x9 widescreen</Template>
  <TotalTime>50</TotalTime>
  <Words>6</Words>
  <Application>Microsoft Office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Palatino Linotype</vt:lpstr>
      <vt:lpstr>_RU_template_SHIELD_logotype_4x3 standard</vt:lpstr>
      <vt:lpstr>Checkouts By Material Type and Year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McGee</dc:creator>
  <cp:lastModifiedBy>John McGee</cp:lastModifiedBy>
  <cp:revision>5</cp:revision>
  <dcterms:created xsi:type="dcterms:W3CDTF">2019-07-05T13:31:29Z</dcterms:created>
  <dcterms:modified xsi:type="dcterms:W3CDTF">2019-07-05T14:22:26Z</dcterms:modified>
</cp:coreProperties>
</file>