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2" r:id="rId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03C31B-C96D-A8EE-D0BD-DD23C54F10A1}" v="6" dt="2025-10-13T11:32:54.8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6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6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28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5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4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97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06456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Тема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 Гордиенко</dc:creator>
  <cp:lastModifiedBy>Kirill Гордиенко</cp:lastModifiedBy>
  <cp:revision>194</cp:revision>
  <dcterms:modified xsi:type="dcterms:W3CDTF">2025-10-13T11:33:25Z</dcterms:modified>
</cp:coreProperties>
</file>