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0" r:id="rId5"/>
    <p:sldId id="258" r:id="rId6"/>
    <p:sldId id="257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89" d="100"/>
          <a:sy n="89" d="100"/>
        </p:scale>
        <p:origin x="-108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A11CDD2-7D55-4344-855C-A354CC480853}" type="datetimeFigureOut">
              <a:rPr lang="en-US"/>
              <a:pPr>
                <a:defRPr/>
              </a:pPr>
              <a:t>10/1/2010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0E3AD09-008F-486B-995C-3BD6A22BD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5CE79-9D9A-4A22-A1A5-0B4D839B6F6F}" type="datetimeFigureOut">
              <a:rPr lang="en-US"/>
              <a:pPr>
                <a:defRPr/>
              </a:pPr>
              <a:t>10/1/2010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7F674-F186-4586-966E-07ECB8C66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57E53-7593-41C6-BFBD-D261A3BB6759}" type="datetimeFigureOut">
              <a:rPr lang="en-US"/>
              <a:pPr>
                <a:defRPr/>
              </a:pPr>
              <a:t>10/1/2010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8CD96-EF63-4D8E-8330-C9551FCF1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F6326-F12D-457C-802E-9B231524E767}" type="datetimeFigureOut">
              <a:rPr lang="en-US"/>
              <a:pPr>
                <a:defRPr/>
              </a:pPr>
              <a:t>10/1/2010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BE35-40C0-47EB-98EB-C934C2703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5F4ACA-FA13-4F9D-B8B8-5959E3225DBD}" type="datetimeFigureOut">
              <a:rPr lang="en-US"/>
              <a:pPr>
                <a:defRPr/>
              </a:pPr>
              <a:t>10/1/2010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0A1F87-CD4F-4C80-A45A-8C872C693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EB1092-3CAD-43D0-A557-530E43EF2DE3}" type="datetimeFigureOut">
              <a:rPr lang="en-US"/>
              <a:pPr>
                <a:defRPr/>
              </a:pPr>
              <a:t>10/1/2010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CE40EC-43A7-44F0-869D-6F4360947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D9953F-1FEB-49EB-B629-0B6D8F08D730}" type="datetimeFigureOut">
              <a:rPr lang="en-US"/>
              <a:pPr>
                <a:defRPr/>
              </a:pPr>
              <a:t>10/1/2010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AFA652-EB25-44A0-8310-112256C33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F321194-5661-4F30-84A4-0AF46D0BCAFE}" type="datetimeFigureOut">
              <a:rPr lang="en-US"/>
              <a:pPr>
                <a:defRPr/>
              </a:pPr>
              <a:t>10/1/2010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BDDE61-F7C8-4D7C-A510-892124AEE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CA349-30D0-41C0-AC7E-B185E073DECA}" type="datetimeFigureOut">
              <a:rPr lang="en-US"/>
              <a:pPr>
                <a:defRPr/>
              </a:pPr>
              <a:t>10/1/2010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9D99B-1673-4927-BD64-6789FE47F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58AE26D-EE28-4E84-BD34-4EFA9C392E9E}" type="datetimeFigureOut">
              <a:rPr lang="en-US"/>
              <a:pPr>
                <a:defRPr/>
              </a:pPr>
              <a:t>10/1/2010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38262F-FA6D-4C16-A16B-4F6BA0459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22A6EC3-2A74-4322-9256-D9C9D93E3AC2}" type="datetimeFigureOut">
              <a:rPr lang="en-US"/>
              <a:pPr>
                <a:defRPr/>
              </a:pPr>
              <a:t>10/1/2010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27DA7C4-BB8B-4A46-A6B2-F0628E3B6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9925BBC1-79BE-4B5A-8E80-8B94D30A1BBC}" type="datetimeFigureOut">
              <a:rPr lang="en-US"/>
              <a:pPr>
                <a:defRPr/>
              </a:pPr>
              <a:t>10/1/2010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9A384848-8349-4E20-8C11-FF500AD2B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8" r:id="rId2"/>
    <p:sldLayoutId id="2147483673" r:id="rId3"/>
    <p:sldLayoutId id="2147483674" r:id="rId4"/>
    <p:sldLayoutId id="2147483675" r:id="rId5"/>
    <p:sldLayoutId id="2147483676" r:id="rId6"/>
    <p:sldLayoutId id="2147483669" r:id="rId7"/>
    <p:sldLayoutId id="2147483677" r:id="rId8"/>
    <p:sldLayoutId id="2147483678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ntron.com/Micro-Bot/IR_Nav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Bot</a:t>
            </a:r>
            <a:r>
              <a:rPr lang="en-US" dirty="0" smtClean="0"/>
              <a:t>-Tech</a:t>
            </a:r>
            <a:br>
              <a:rPr lang="en-US" dirty="0" smtClean="0"/>
            </a:br>
            <a:r>
              <a:rPr lang="en-US" dirty="0" smtClean="0"/>
              <a:t>Robotics</a:t>
            </a:r>
            <a:endParaRPr lang="en-US" dirty="0"/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en-US" smtClean="0">
                <a:solidFill>
                  <a:schemeClr val="accent1"/>
                </a:solidFill>
              </a:rPr>
              <a:t>Project preview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single platform robot that has the ability to move, recognize its environment, pick up and move objects in its environment, and to follow  a pre-described list of voice commands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Project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Robotic arm</a:t>
            </a:r>
          </a:p>
          <a:p>
            <a:pPr lvl="1"/>
            <a:r>
              <a:rPr lang="en-US" smtClean="0"/>
              <a:t>For manipulating the environment</a:t>
            </a:r>
          </a:p>
          <a:p>
            <a:r>
              <a:rPr lang="en-US" smtClean="0"/>
              <a:t>Two wheel drive train</a:t>
            </a:r>
          </a:p>
          <a:p>
            <a:pPr lvl="1"/>
            <a:r>
              <a:rPr lang="en-US" smtClean="0"/>
              <a:t>For moving around</a:t>
            </a:r>
          </a:p>
          <a:p>
            <a:r>
              <a:rPr lang="en-US" smtClean="0"/>
              <a:t>Sensors </a:t>
            </a:r>
          </a:p>
          <a:p>
            <a:pPr lvl="1"/>
            <a:r>
              <a:rPr lang="en-US" smtClean="0"/>
              <a:t>To gather input</a:t>
            </a:r>
          </a:p>
          <a:p>
            <a:r>
              <a:rPr lang="en-US" smtClean="0"/>
              <a:t>Circuit board with micro-processor</a:t>
            </a:r>
          </a:p>
          <a:p>
            <a:pPr lvl="1"/>
            <a:r>
              <a:rPr lang="en-US" smtClean="0"/>
              <a:t>To analyze all inputs and decide actions for all outputs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Main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4495800"/>
            <a:ext cx="2095500" cy="1981200"/>
          </a:xfrm>
          <a:prstGeom prst="snip2Diag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Hardware aspects</a:t>
            </a:r>
            <a:endParaRPr lang="en-US" dirty="0"/>
          </a:p>
        </p:txBody>
      </p:sp>
      <p:pic>
        <p:nvPicPr>
          <p:cNvPr id="4" name="Picture 3" descr="bread bo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3581400"/>
            <a:ext cx="4343400" cy="28878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 descr="m_process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8303" y="1066800"/>
            <a:ext cx="1805697" cy="27157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389" name="Picture 5" descr="wheel 1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981200"/>
            <a:ext cx="3654425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 descr="wheel 2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1219200"/>
            <a:ext cx="3048000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cases for our robot are broken down into two main Actors</a:t>
            </a:r>
          </a:p>
          <a:p>
            <a:pPr lvl="1"/>
            <a:r>
              <a:rPr lang="en-US" smtClean="0"/>
              <a:t>The robot itself</a:t>
            </a:r>
          </a:p>
          <a:p>
            <a:pPr lvl="2"/>
            <a:r>
              <a:rPr lang="en-US" smtClean="0"/>
              <a:t>Which will control many of its own functions</a:t>
            </a:r>
          </a:p>
          <a:p>
            <a:pPr lvl="1"/>
            <a:r>
              <a:rPr lang="en-US" smtClean="0"/>
              <a:t>Users Speech input</a:t>
            </a:r>
          </a:p>
          <a:p>
            <a:pPr lvl="2"/>
            <a:r>
              <a:rPr lang="en-US" smtClean="0"/>
              <a:t>Voice commands to give the robot directions or overrides</a:t>
            </a:r>
          </a:p>
          <a:p>
            <a:r>
              <a:rPr lang="en-US" smtClean="0"/>
              <a:t>As well as a variety of minor actors </a:t>
            </a:r>
          </a:p>
          <a:p>
            <a:pPr lvl="1"/>
            <a:r>
              <a:rPr lang="en-US" smtClean="0"/>
              <a:t>Which would include our sensors and the environment around the robot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Use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Content Placeholder 3" descr="Use Cases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638" y="2209800"/>
            <a:ext cx="9088437" cy="4648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Use case diagram [1]</a:t>
            </a:r>
            <a:endParaRPr lang="en-US" dirty="0"/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533400" y="1981200"/>
            <a:ext cx="472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Sans Unicode" pitchFamily="34" charset="0"/>
              </a:rPr>
              <a:t>- This diagram represents the Use cases for the   basic movement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Hardware phase 0 – buy parts/ build robot</a:t>
            </a:r>
          </a:p>
          <a:p>
            <a:r>
              <a:rPr lang="en-US" smtClean="0"/>
              <a:t>Software phase 1 – intelligent movement</a:t>
            </a:r>
          </a:p>
          <a:p>
            <a:r>
              <a:rPr lang="en-US" smtClean="0"/>
              <a:t>Software phase 2 – arm movements/ 	grabbing objects</a:t>
            </a:r>
          </a:p>
          <a:p>
            <a:r>
              <a:rPr lang="en-US" smtClean="0"/>
              <a:t>Software phase 3 – voice commands</a:t>
            </a:r>
          </a:p>
          <a:p>
            <a:r>
              <a:rPr lang="en-US" smtClean="0"/>
              <a:t>Software phase 4 – recognizing objects and 	retrieving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Project phases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400" smtClean="0">
                <a:effectLst/>
              </a:rPr>
              <a:t>Sample code for Pic-Microprocessor</a:t>
            </a:r>
            <a:br>
              <a:rPr lang="en-US" sz="3400" smtClean="0">
                <a:effectLst/>
              </a:rPr>
            </a:br>
            <a:r>
              <a:rPr lang="en-US" sz="3400" smtClean="0">
                <a:effectLst/>
              </a:rPr>
              <a:t>And a look into circuitry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>
                <a:hlinkClick r:id="rId2"/>
              </a:rPr>
              <a:t>http://www.rentron.com/Micro-Bot/IR_Nav.htm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</TotalTime>
  <Words>171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Lucida Sans Unicode</vt:lpstr>
      <vt:lpstr>Arial</vt:lpstr>
      <vt:lpstr>Wingdings 3</vt:lpstr>
      <vt:lpstr>Verdana</vt:lpstr>
      <vt:lpstr>Wingdings 2</vt:lpstr>
      <vt:lpstr>Calibri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Sample code for Pic-Microprocessor And a look into circuitry</vt:lpstr>
    </vt:vector>
  </TitlesOfParts>
  <Company>Thomas J. Long School of Pharmacy and Health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Bot-Tech Robotics</dc:title>
  <dc:creator>Ryan</dc:creator>
  <cp:lastModifiedBy>bmorrisonsrv</cp:lastModifiedBy>
  <cp:revision>10</cp:revision>
  <dcterms:created xsi:type="dcterms:W3CDTF">2010-09-29T16:39:41Z</dcterms:created>
  <dcterms:modified xsi:type="dcterms:W3CDTF">2010-10-01T16:35:01Z</dcterms:modified>
</cp:coreProperties>
</file>