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70" r:id="rId9"/>
    <p:sldId id="272" r:id="rId10"/>
    <p:sldId id="274" r:id="rId11"/>
    <p:sldId id="273" r:id="rId12"/>
    <p:sldId id="275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4" autoAdjust="0"/>
  </p:normalViewPr>
  <p:slideViewPr>
    <p:cSldViewPr showGuides="1">
      <p:cViewPr varScale="1">
        <p:scale>
          <a:sx n="127" d="100"/>
          <a:sy n="127" d="100"/>
        </p:scale>
        <p:origin x="-3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F8B2FA-93D2-483F-A81B-B66EAD16C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94A94E-68D0-4117-892A-81C7EE5CAFBB}" type="datetimeFigureOut">
              <a:rPr kumimoji="1" lang="ja-JP" altLang="en-US" smtClean="0"/>
              <a:t>2011/9/26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1"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1447800"/>
            <a:ext cx="5789240" cy="2133600"/>
          </a:xfrm>
        </p:spPr>
        <p:txBody>
          <a:bodyPr>
            <a:normAutofit/>
          </a:bodyPr>
          <a:lstStyle/>
          <a:p>
            <a:r>
              <a:rPr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4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4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マルチタスク編</a:t>
            </a:r>
            <a:endParaRPr kumimoji="1" lang="ja-JP" altLang="en-US" sz="4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のマルチタスク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78555"/>
              </p:ext>
            </p:extLst>
          </p:nvPr>
        </p:nvGraphicFramePr>
        <p:xfrm>
          <a:off x="1245250" y="1700808"/>
          <a:ext cx="224663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2466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リスト構造ポインタ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各種メタデータ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アプリケーション本体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04143"/>
              </p:ext>
            </p:extLst>
          </p:nvPr>
        </p:nvGraphicFramePr>
        <p:xfrm>
          <a:off x="5292080" y="1700808"/>
          <a:ext cx="224663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2466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リスト構造ポインタ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各種メタデータ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アプリケーション本体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22545"/>
              </p:ext>
            </p:extLst>
          </p:nvPr>
        </p:nvGraphicFramePr>
        <p:xfrm>
          <a:off x="5292080" y="4221088"/>
          <a:ext cx="224663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2466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リスト構造ポインタ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各種メタデータ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アプリケーション本体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82593"/>
              </p:ext>
            </p:extLst>
          </p:nvPr>
        </p:nvGraphicFramePr>
        <p:xfrm>
          <a:off x="1259632" y="4221088"/>
          <a:ext cx="224663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2466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リスト構造ポインタ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各種メタデータ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アプリケーション本体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線矢印コネクタ 9"/>
          <p:cNvCxnSpPr/>
          <p:nvPr/>
        </p:nvCxnSpPr>
        <p:spPr>
          <a:xfrm flipV="1">
            <a:off x="3491880" y="1883909"/>
            <a:ext cx="1800200" cy="360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91880" y="4365104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 35"/>
          <p:cNvSpPr/>
          <p:nvPr/>
        </p:nvSpPr>
        <p:spPr>
          <a:xfrm>
            <a:off x="745128" y="1883910"/>
            <a:ext cx="514045" cy="2890492"/>
          </a:xfrm>
          <a:custGeom>
            <a:avLst/>
            <a:gdLst>
              <a:gd name="connsiteX0" fmla="*/ 974362 w 974362"/>
              <a:gd name="connsiteY0" fmla="*/ 2510852 h 2510852"/>
              <a:gd name="connsiteX1" fmla="*/ 1 w 974362"/>
              <a:gd name="connsiteY1" fmla="*/ 1304144 h 2510852"/>
              <a:gd name="connsiteX2" fmla="*/ 966867 w 974362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93"/>
              <a:gd name="connsiteX1" fmla="*/ 3 w 940523"/>
              <a:gd name="connsiteY1" fmla="*/ 1191718 h 2510893"/>
              <a:gd name="connsiteX2" fmla="*/ 933028 w 940523"/>
              <a:gd name="connsiteY2" fmla="*/ 0 h 2510893"/>
              <a:gd name="connsiteX0" fmla="*/ 1143575 w 1143575"/>
              <a:gd name="connsiteY0" fmla="*/ 2510852 h 2510893"/>
              <a:gd name="connsiteX1" fmla="*/ 2 w 1143575"/>
              <a:gd name="connsiteY1" fmla="*/ 1191718 h 2510893"/>
              <a:gd name="connsiteX2" fmla="*/ 1136080 w 1143575"/>
              <a:gd name="connsiteY2" fmla="*/ 0 h 2510893"/>
              <a:gd name="connsiteX0" fmla="*/ 1143575 w 1143575"/>
              <a:gd name="connsiteY0" fmla="*/ 2510852 h 2510865"/>
              <a:gd name="connsiteX1" fmla="*/ 2 w 1143575"/>
              <a:gd name="connsiteY1" fmla="*/ 1191718 h 2510865"/>
              <a:gd name="connsiteX2" fmla="*/ 1136080 w 1143575"/>
              <a:gd name="connsiteY2" fmla="*/ 0 h 2510865"/>
              <a:gd name="connsiteX0" fmla="*/ 1143593 w 1143593"/>
              <a:gd name="connsiteY0" fmla="*/ 2878111 h 2878119"/>
              <a:gd name="connsiteX1" fmla="*/ 20 w 1143593"/>
              <a:gd name="connsiteY1" fmla="*/ 1558977 h 2878119"/>
              <a:gd name="connsiteX2" fmla="*/ 1119177 w 1143593"/>
              <a:gd name="connsiteY2" fmla="*/ 0 h 2878119"/>
              <a:gd name="connsiteX0" fmla="*/ 1143593 w 1143593"/>
              <a:gd name="connsiteY0" fmla="*/ 2878111 h 2878117"/>
              <a:gd name="connsiteX1" fmla="*/ 20 w 1143593"/>
              <a:gd name="connsiteY1" fmla="*/ 1206708 h 2878117"/>
              <a:gd name="connsiteX2" fmla="*/ 1119177 w 1143593"/>
              <a:gd name="connsiteY2" fmla="*/ 0 h 2878117"/>
              <a:gd name="connsiteX0" fmla="*/ 1160514 w 1160514"/>
              <a:gd name="connsiteY0" fmla="*/ 2878111 h 2878118"/>
              <a:gd name="connsiteX1" fmla="*/ 21 w 1160514"/>
              <a:gd name="connsiteY1" fmla="*/ 1439055 h 2878118"/>
              <a:gd name="connsiteX2" fmla="*/ 1136098 w 1160514"/>
              <a:gd name="connsiteY2" fmla="*/ 0 h 2878118"/>
              <a:gd name="connsiteX0" fmla="*/ 1160514 w 1160514"/>
              <a:gd name="connsiteY0" fmla="*/ 2878111 h 2878145"/>
              <a:gd name="connsiteX1" fmla="*/ 21 w 1160514"/>
              <a:gd name="connsiteY1" fmla="*/ 1439055 h 2878145"/>
              <a:gd name="connsiteX2" fmla="*/ 1136098 w 1160514"/>
              <a:gd name="connsiteY2" fmla="*/ 0 h 28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514" h="2878145">
                <a:moveTo>
                  <a:pt x="1160514" y="2878111"/>
                </a:moveTo>
                <a:cubicBezTo>
                  <a:pt x="538592" y="2881233"/>
                  <a:pt x="4090" y="2675743"/>
                  <a:pt x="21" y="1439055"/>
                </a:cubicBezTo>
                <a:cubicBezTo>
                  <a:pt x="-4048" y="202367"/>
                  <a:pt x="584295" y="1250"/>
                  <a:pt x="1136098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 rot="10800000">
            <a:off x="7524327" y="2243945"/>
            <a:ext cx="506551" cy="2173611"/>
          </a:xfrm>
          <a:custGeom>
            <a:avLst/>
            <a:gdLst>
              <a:gd name="connsiteX0" fmla="*/ 974362 w 974362"/>
              <a:gd name="connsiteY0" fmla="*/ 2510852 h 2510852"/>
              <a:gd name="connsiteX1" fmla="*/ 1 w 974362"/>
              <a:gd name="connsiteY1" fmla="*/ 1304144 h 2510852"/>
              <a:gd name="connsiteX2" fmla="*/ 966867 w 974362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52"/>
              <a:gd name="connsiteX1" fmla="*/ 3 w 940523"/>
              <a:gd name="connsiteY1" fmla="*/ 1191718 h 2510852"/>
              <a:gd name="connsiteX2" fmla="*/ 933028 w 940523"/>
              <a:gd name="connsiteY2" fmla="*/ 0 h 2510852"/>
              <a:gd name="connsiteX0" fmla="*/ 940523 w 940523"/>
              <a:gd name="connsiteY0" fmla="*/ 2510852 h 2510893"/>
              <a:gd name="connsiteX1" fmla="*/ 3 w 940523"/>
              <a:gd name="connsiteY1" fmla="*/ 1191718 h 2510893"/>
              <a:gd name="connsiteX2" fmla="*/ 933028 w 940523"/>
              <a:gd name="connsiteY2" fmla="*/ 0 h 2510893"/>
              <a:gd name="connsiteX0" fmla="*/ 1143575 w 1143575"/>
              <a:gd name="connsiteY0" fmla="*/ 2510852 h 2510893"/>
              <a:gd name="connsiteX1" fmla="*/ 2 w 1143575"/>
              <a:gd name="connsiteY1" fmla="*/ 1191718 h 2510893"/>
              <a:gd name="connsiteX2" fmla="*/ 1136080 w 1143575"/>
              <a:gd name="connsiteY2" fmla="*/ 0 h 2510893"/>
              <a:gd name="connsiteX0" fmla="*/ 1143575 w 1143575"/>
              <a:gd name="connsiteY0" fmla="*/ 2510852 h 2510865"/>
              <a:gd name="connsiteX1" fmla="*/ 2 w 1143575"/>
              <a:gd name="connsiteY1" fmla="*/ 1191718 h 2510865"/>
              <a:gd name="connsiteX2" fmla="*/ 1136080 w 1143575"/>
              <a:gd name="connsiteY2" fmla="*/ 0 h 2510865"/>
              <a:gd name="connsiteX0" fmla="*/ 1143593 w 1143593"/>
              <a:gd name="connsiteY0" fmla="*/ 2878111 h 2878119"/>
              <a:gd name="connsiteX1" fmla="*/ 20 w 1143593"/>
              <a:gd name="connsiteY1" fmla="*/ 1558977 h 2878119"/>
              <a:gd name="connsiteX2" fmla="*/ 1119177 w 1143593"/>
              <a:gd name="connsiteY2" fmla="*/ 0 h 2878119"/>
              <a:gd name="connsiteX0" fmla="*/ 1143593 w 1143593"/>
              <a:gd name="connsiteY0" fmla="*/ 2878111 h 2878117"/>
              <a:gd name="connsiteX1" fmla="*/ 20 w 1143593"/>
              <a:gd name="connsiteY1" fmla="*/ 1206708 h 2878117"/>
              <a:gd name="connsiteX2" fmla="*/ 1119177 w 1143593"/>
              <a:gd name="connsiteY2" fmla="*/ 0 h 2878117"/>
              <a:gd name="connsiteX0" fmla="*/ 1160514 w 1160514"/>
              <a:gd name="connsiteY0" fmla="*/ 2878111 h 2878118"/>
              <a:gd name="connsiteX1" fmla="*/ 21 w 1160514"/>
              <a:gd name="connsiteY1" fmla="*/ 1439055 h 2878118"/>
              <a:gd name="connsiteX2" fmla="*/ 1136098 w 1160514"/>
              <a:gd name="connsiteY2" fmla="*/ 0 h 2878118"/>
              <a:gd name="connsiteX0" fmla="*/ 1160514 w 1160514"/>
              <a:gd name="connsiteY0" fmla="*/ 2878111 h 2878145"/>
              <a:gd name="connsiteX1" fmla="*/ 21 w 1160514"/>
              <a:gd name="connsiteY1" fmla="*/ 1439055 h 2878145"/>
              <a:gd name="connsiteX2" fmla="*/ 1136098 w 1160514"/>
              <a:gd name="connsiteY2" fmla="*/ 0 h 2878145"/>
              <a:gd name="connsiteX0" fmla="*/ 1160514 w 1160514"/>
              <a:gd name="connsiteY0" fmla="*/ 2068642 h 2068648"/>
              <a:gd name="connsiteX1" fmla="*/ 21 w 1160514"/>
              <a:gd name="connsiteY1" fmla="*/ 629586 h 2068648"/>
              <a:gd name="connsiteX2" fmla="*/ 1136098 w 1160514"/>
              <a:gd name="connsiteY2" fmla="*/ 0 h 2068648"/>
              <a:gd name="connsiteX0" fmla="*/ 1143595 w 1143595"/>
              <a:gd name="connsiteY0" fmla="*/ 2068642 h 2068652"/>
              <a:gd name="connsiteX1" fmla="*/ 22 w 1143595"/>
              <a:gd name="connsiteY1" fmla="*/ 1041815 h 2068652"/>
              <a:gd name="connsiteX2" fmla="*/ 1119179 w 1143595"/>
              <a:gd name="connsiteY2" fmla="*/ 0 h 2068652"/>
              <a:gd name="connsiteX0" fmla="*/ 1143595 w 1143595"/>
              <a:gd name="connsiteY0" fmla="*/ 2068642 h 2068680"/>
              <a:gd name="connsiteX1" fmla="*/ 22 w 1143595"/>
              <a:gd name="connsiteY1" fmla="*/ 1041815 h 2068680"/>
              <a:gd name="connsiteX2" fmla="*/ 1119179 w 1143595"/>
              <a:gd name="connsiteY2" fmla="*/ 0 h 20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595" h="2068680">
                <a:moveTo>
                  <a:pt x="1143595" y="2068642"/>
                </a:moveTo>
                <a:cubicBezTo>
                  <a:pt x="521673" y="2071764"/>
                  <a:pt x="4091" y="1888760"/>
                  <a:pt x="22" y="1041815"/>
                </a:cubicBezTo>
                <a:cubicBezTo>
                  <a:pt x="-4047" y="194870"/>
                  <a:pt x="567376" y="1250"/>
                  <a:pt x="1119179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4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各タスクに持ち時間を与える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タイマ割り込みごとに実行中のタスクの持ち時間を減らす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持ち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になったら次のタスクに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切り替え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持ち時間を調整することで優先度を付ける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システム系タスクは持ち時間を多く設定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スケジューリング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3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スケジューリング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3933056"/>
            <a:ext cx="576064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700064" y="3068960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411760" y="3609020"/>
            <a:ext cx="57606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131840" y="3933056"/>
            <a:ext cx="576064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851920" y="3068960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72000" y="3609020"/>
            <a:ext cx="57606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292080" y="3933056"/>
            <a:ext cx="576064" cy="216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12160" y="3068960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32240" y="3609020"/>
            <a:ext cx="576064" cy="540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1745780" y="2478044"/>
            <a:ext cx="484632" cy="48920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34098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優先度高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971600" y="4509120"/>
            <a:ext cx="6408712" cy="36004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佐合　秀昭（さごう　ひであき）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@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hideaki_sago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acebook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google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もやってます。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将来の夢は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PC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用汎用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を世に売り出すこと。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Microsoft!!</a:t>
            </a: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屋のつもりですが</a:t>
            </a:r>
            <a:r>
              <a:rPr lang="ja-JP" altLang="en-US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、、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仕事は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Android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アプリを作ってます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自己紹介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マルライトと読む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学生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の頃、作っていた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</a:p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x86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上で動作する汎用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ブートからアプリケーションまですべて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自作（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Clib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除く）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Gnu assembler, C, C++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で作成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って？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075240" cy="483143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ブート（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El 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Torito</a:t>
            </a:r>
            <a:r>
              <a:rPr lang="ja-JP" altLang="en-US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FDD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エミュレート）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メモリ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管理（セグメンテーション方式、仮想記憶無し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デバイス管理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タイマ、キーボード、マウス、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ATAPI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CD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etc…</a:t>
            </a: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割り込み管理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GUI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（←実は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ここ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が一番大変だった；）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ファイルシステム（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ISO 9660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システムコール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アプリケーションシステム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マルチタスク（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←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今回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ここを解説します。）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自作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OS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の実装機能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マルチタスクについて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74708" y="1975647"/>
            <a:ext cx="10801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35696" y="16063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プロセス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05979" y="160631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プロセス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60984" y="1606315"/>
            <a:ext cx="113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プロセス</a:t>
            </a:r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40984" y="2335687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195187" y="2695727"/>
            <a:ext cx="10801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74708" y="3055767"/>
            <a:ext cx="10801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40984" y="3415807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95187" y="3768551"/>
            <a:ext cx="10801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883753" y="4128591"/>
            <a:ext cx="10801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040983" y="448863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90682" y="4848671"/>
            <a:ext cx="10801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954828" y="2335687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121104" y="2695727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963872" y="3415807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121103" y="3775847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963873" y="4496800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121102" y="4848671"/>
            <a:ext cx="10861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2954828" y="3055767"/>
            <a:ext cx="32358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2954828" y="4128591"/>
            <a:ext cx="32358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213220" y="5648719"/>
            <a:ext cx="473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全て同時に動いているように見える！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切り替えのきっかけは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タイマ（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PIT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 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（←これは普通。たぶん。）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優先度は持ち時間制（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Linux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みたいに複雑じゃないです。）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ハードウェアでスイッチ（</a:t>
            </a:r>
            <a:r>
              <a:rPr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Task State Segment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のマルチタスク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x86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アーキテクチャ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のタスク管理機能の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データ構造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タスクの状態（レジスタの値）を格納するデータ構造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104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バイトの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構成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TSS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jmp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することで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タスク切り替えができる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TSS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の構造体をリスト構造にしてある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Taks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State 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Segment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TSS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）と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Task State Segment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TSS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）の構成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Picture 2" descr="C:\Documents and Settings\hide\デスクトップ\t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 bwMode="auto">
          <a:xfrm>
            <a:off x="2105025" y="1161336"/>
            <a:ext cx="4933950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831431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TSS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の構造体を循環リスト構造にすることで、マルチタスクを実現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タスクを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sleep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させるときはリストから切り離すだけ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最後のタスクが切り離されるときは、アイドルタスクを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add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している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57200"/>
            <a:ext cx="7632848" cy="811560"/>
          </a:xfrm>
        </p:spPr>
        <p:txBody>
          <a:bodyPr/>
          <a:lstStyle/>
          <a:p>
            <a:r>
              <a:rPr kumimoji="1"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light</a:t>
            </a:r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のマルチタスク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3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コンポジット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コンポジッ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コンポジッ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888</TotalTime>
  <Words>309</Words>
  <Application>Microsoft Office PowerPoint</Application>
  <PresentationFormat>画面に合わせる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コンポジット</vt:lpstr>
      <vt:lpstr>自作OS　Mul light マルチタスク編</vt:lpstr>
      <vt:lpstr>自己紹介</vt:lpstr>
      <vt:lpstr>自作OS Mul lightって？</vt:lpstr>
      <vt:lpstr>自作OS　Mul lightの実装機能</vt:lpstr>
      <vt:lpstr>マルチタスクについて</vt:lpstr>
      <vt:lpstr>Mul lightのマルチタスク</vt:lpstr>
      <vt:lpstr>Taks State Segment（TSS）とは</vt:lpstr>
      <vt:lpstr>Task State Segment（TSS）の構成</vt:lpstr>
      <vt:lpstr>Mul lightのマルチタスク</vt:lpstr>
      <vt:lpstr>Mul lightのマルチタスク</vt:lpstr>
      <vt:lpstr>スケジューリング</vt:lpstr>
      <vt:lpstr>スケジューリング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自作OS Mul light マルチタスク編</dc:title>
  <dc:creator>hide</dc:creator>
  <cp:lastModifiedBy>hide</cp:lastModifiedBy>
  <cp:revision>29</cp:revision>
  <dcterms:created xsi:type="dcterms:W3CDTF">2011-09-19T18:49:09Z</dcterms:created>
  <dcterms:modified xsi:type="dcterms:W3CDTF">2011-09-26T01:35:42Z</dcterms:modified>
</cp:coreProperties>
</file>