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3" r:id="rId3"/>
    <p:sldId id="264" r:id="rId4"/>
    <p:sldId id="265" r:id="rId5"/>
    <p:sldId id="274" r:id="rId6"/>
    <p:sldId id="275" r:id="rId7"/>
    <p:sldId id="280" r:id="rId8"/>
    <p:sldId id="282" r:id="rId9"/>
    <p:sldId id="28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3" autoAdjust="0"/>
    <p:restoredTop sz="94684" autoAdjust="0"/>
  </p:normalViewPr>
  <p:slideViewPr>
    <p:cSldViewPr showGuides="1">
      <p:cViewPr varScale="1">
        <p:scale>
          <a:sx n="127" d="100"/>
          <a:sy n="127" d="100"/>
        </p:scale>
        <p:origin x="-3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94A94E-68D0-4117-892A-81C7EE5CAFBB}" type="datetimeFigureOut">
              <a:rPr kumimoji="1" lang="ja-JP" altLang="en-US" smtClean="0"/>
              <a:t>2011/9/24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kumimoji="1"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1447800"/>
            <a:ext cx="5789240" cy="2133600"/>
          </a:xfrm>
        </p:spPr>
        <p:txBody>
          <a:bodyPr>
            <a:normAutofit/>
          </a:bodyPr>
          <a:lstStyle/>
          <a:p>
            <a:r>
              <a:rPr lang="ja-JP" altLang="en-US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</a:t>
            </a:r>
            <a:r>
              <a:rPr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4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アプリケーション編</a:t>
            </a:r>
            <a:endParaRPr kumimoji="1" lang="ja-JP" altLang="en-US" sz="4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佐合　秀昭（さごう　ひであき）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@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hideaki_sago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acebook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 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google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もやってます。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将来の夢は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PC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用汎用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を世に売り出すこと。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打倒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Microsoft!!</a:t>
            </a: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屋のつもりですが</a:t>
            </a:r>
            <a:r>
              <a:rPr lang="ja-JP" altLang="en-US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、、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仕事は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Android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アプリを作ってます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マルライトと読む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学生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の頃、作っていた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</a:p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x86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上で動作する汎用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ブートからアプリケーションまですべて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自作（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Clib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除く）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Gnu assembler, C, C++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で作成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って？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003232" cy="483143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ブート（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El 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Torito</a:t>
            </a:r>
            <a:r>
              <a:rPr lang="ja-JP" altLang="en-US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FDD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エミュレート）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メモリ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管理（セグメンテーション方式、仮想記憶無し）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デバイス管理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タイマ、キーボード、マウス、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ATAPI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etc…</a:t>
            </a: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割り込み管理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GUI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（←実は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ここ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が一番大変だった；）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ファイルシステム（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ISO 9660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システムコール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アプリケーションシステム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マルチタスク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の実装機能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からデータ（ファイル）を読み取る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ヘッダ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情報を読み取り、必要なメモリを確保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テキスト領域とデータ領域を読み取り、メモリに配置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プログラム・カウンタやスタック・ポインタを設定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プロセスに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CPU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を割り当て、実行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のアプリケーション起動の流れ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5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ATAPI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）ドライバを実装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ISO 9660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のファイルシステム）読み取りプログラムを実装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からのデータ読み取り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0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33873"/>
            <a:ext cx="7715200" cy="1303039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アプリケーションファイルの先頭にある独自形式のヘッダを読み取る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ヘッダに記述されているサイズに従ってメモリを確保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ヘッダ情報読み取り・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メモリ確保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35416"/>
              </p:ext>
            </p:extLst>
          </p:nvPr>
        </p:nvGraphicFramePr>
        <p:xfrm>
          <a:off x="1342707" y="3073606"/>
          <a:ext cx="6458586" cy="285368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85595"/>
                <a:gridCol w="1228408"/>
                <a:gridCol w="3644583"/>
              </a:tblGrid>
              <a:tr h="407669">
                <a:tc>
                  <a:txBody>
                    <a:bodyPr/>
                    <a:lstStyle/>
                    <a:p>
                      <a:pPr marL="89535" marR="13970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オフセット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kern="120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サイズ</a:t>
                      </a:r>
                      <a:endParaRPr lang="ja-JP" sz="1800" kern="120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+0x00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4Byte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アプリケーション全体のサイズ</a:t>
                      </a:r>
                      <a:endParaRPr lang="ja-JP" sz="180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+0x04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8Byte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シグネチャ：</a:t>
                      </a:r>
                      <a:r>
                        <a:rPr lang="en-US" sz="180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"MLAppli\0"</a:t>
                      </a:r>
                      <a:endParaRPr lang="ja-JP" sz="180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+0x0c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4Byte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スタック領域サイズ</a:t>
                      </a:r>
                      <a:endParaRPr lang="ja-JP" sz="180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+0x10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4Byte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ヒープ領域サイズ</a:t>
                      </a:r>
                      <a:endParaRPr lang="ja-JP" sz="18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+0x14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12Byte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予約</a:t>
                      </a:r>
                      <a:endParaRPr lang="ja-JP" sz="18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+0x20</a:t>
                      </a:r>
                      <a:endParaRPr lang="ja-JP" sz="180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ja-JP" sz="1800" dirty="0"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アプリケーション本体</a:t>
                      </a:r>
                      <a:endParaRPr lang="ja-JP" sz="18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95442" y="270427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アプリケーションファイルの構成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87824" y="60932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現在製作中の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elf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フォーマットにする予定・・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7164288" y="2803576"/>
            <a:ext cx="1558014" cy="540060"/>
          </a:xfrm>
          <a:prstGeom prst="wedgeRoundRectCallout">
            <a:avLst>
              <a:gd name="adj1" fmla="val -32990"/>
              <a:gd name="adj2" fmla="val 754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ヘッダ部分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2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7715200" cy="100811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からデータ（テキスト・データ領域）を読み取り、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メモリに展開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テキスト・データ領域の配置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5442" y="234888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アプリケーションのメモリマップ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73306"/>
              </p:ext>
            </p:extLst>
          </p:nvPr>
        </p:nvGraphicFramePr>
        <p:xfrm>
          <a:off x="1035884" y="2713566"/>
          <a:ext cx="6861295" cy="361949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626075"/>
                <a:gridCol w="1293201"/>
                <a:gridCol w="3942019"/>
              </a:tblGrid>
              <a:tr h="407669">
                <a:tc>
                  <a:txBody>
                    <a:bodyPr/>
                    <a:lstStyle/>
                    <a:p>
                      <a:pPr marL="89535" marR="13970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オフセット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サイズ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</a:t>
                      </a:r>
                      <a:r>
                        <a:rPr 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0x0000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altLang="ja-JP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104</a:t>
                      </a:r>
                      <a:r>
                        <a:rPr 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TSS</a:t>
                      </a:r>
                      <a:endParaRPr lang="ja-JP" sz="1800" b="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</a:t>
                      </a:r>
                      <a:r>
                        <a:rPr 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0x0</a:t>
                      </a:r>
                      <a:r>
                        <a:rPr lang="en-US" altLang="ja-JP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104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altLang="ja-JP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280B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リスト構造用ポインタ</a:t>
                      </a:r>
                      <a: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/>
                      </a:r>
                      <a:b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</a:br>
                      <a:r>
                        <a:rPr lang="ja-JP" altLang="en-US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アプリケーション名</a:t>
                      </a:r>
                      <a: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/>
                      </a:r>
                      <a:b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</a:br>
                      <a:r>
                        <a:rPr lang="ja-JP" altLang="en-US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アプリケーションファイルパス</a:t>
                      </a:r>
                      <a:endParaRPr lang="en-US" altLang="ja-JP" sz="1800" dirty="0" smtClean="0"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89535" marR="139700"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LDT</a:t>
                      </a:r>
                      <a:r>
                        <a:rPr lang="ja-JP" altLang="en-US" sz="1800" baseline="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　　　　　　　　　　</a:t>
                      </a:r>
                      <a:r>
                        <a:rPr lang="en-US" alt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etc...</a:t>
                      </a:r>
                      <a:endParaRPr lang="ja-JP" sz="1800" b="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+</a:t>
                      </a:r>
                      <a:r>
                        <a:rPr 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0x0180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可変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アプリケーション本体</a:t>
                      </a:r>
                      <a:endParaRPr lang="ja-JP" sz="1800" b="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可変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ヒープ</a:t>
                      </a:r>
                      <a:r>
                        <a:rPr 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領域</a:t>
                      </a:r>
                      <a:endParaRPr lang="ja-JP" sz="1800" b="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可変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ja-JP" altLang="en-US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スタック</a:t>
                      </a:r>
                      <a:r>
                        <a:rPr lang="ja-JP" sz="18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領域</a:t>
                      </a:r>
                      <a:endParaRPr lang="ja-JP" sz="1800" b="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</a:tr>
              <a:tr h="407669"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lang="en-US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4KiB</a:t>
                      </a:r>
                      <a:endParaRPr lang="ja-JP" sz="1800" b="0" kern="120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9535" marR="1397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710690" algn="l"/>
                        </a:tabLst>
                      </a:pPr>
                      <a:r>
                        <a:rPr kumimoji="1" lang="ja-JP" altLang="ja-JP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特権レベル</a:t>
                      </a:r>
                      <a:r>
                        <a:rPr kumimoji="1" lang="en-US" altLang="ja-JP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0</a:t>
                      </a:r>
                      <a:r>
                        <a:rPr kumimoji="1" lang="ja-JP" altLang="ja-JP" sz="1800" kern="1200" dirty="0" smtClean="0"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用スタック領域</a:t>
                      </a:r>
                      <a:endParaRPr lang="ja-JP" sz="1800" b="0" dirty="0">
                        <a:solidFill>
                          <a:srgbClr val="262626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6444208" y="5301208"/>
            <a:ext cx="1558014" cy="540060"/>
          </a:xfrm>
          <a:prstGeom prst="wedgeRoundRectCallout">
            <a:avLst>
              <a:gd name="adj1" fmla="val -23369"/>
              <a:gd name="adj2" fmla="val -8414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ここ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に展開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2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 カウンタを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に設定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セグメンテーション方式により、プロセス毎にメモリ領域を設定しているため、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スタック ポインタをスタック領域の末尾に設定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 カウンタ、スタック ポインタの設定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2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コンポジット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コンポジット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コンポジッ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3533</TotalTime>
  <Words>314</Words>
  <Application>Microsoft Office PowerPoint</Application>
  <PresentationFormat>画面に合わせる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コンポジット</vt:lpstr>
      <vt:lpstr>自作OS　Mul light アプリケーション編</vt:lpstr>
      <vt:lpstr>自己紹介</vt:lpstr>
      <vt:lpstr>自作OS Mul lightって？</vt:lpstr>
      <vt:lpstr>自作OS　Mul lightの実装機能</vt:lpstr>
      <vt:lpstr>Mul lightのアプリケーション起動の流れ</vt:lpstr>
      <vt:lpstr>1.CDからのデータ読み取り</vt:lpstr>
      <vt:lpstr>2.ヘッダ情報読み取り・メモリ確保</vt:lpstr>
      <vt:lpstr>3.テキスト・データ領域の配置</vt:lpstr>
      <vt:lpstr>4.プログラム カウンタ、スタック ポインタの設定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自作OS Mul light マルチタスク編</dc:title>
  <dc:creator>hide</dc:creator>
  <cp:lastModifiedBy>hide</cp:lastModifiedBy>
  <cp:revision>40</cp:revision>
  <dcterms:created xsi:type="dcterms:W3CDTF">2011-09-19T18:49:09Z</dcterms:created>
  <dcterms:modified xsi:type="dcterms:W3CDTF">2011-09-26T01:35:46Z</dcterms:modified>
</cp:coreProperties>
</file>