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0" r:id="rId6"/>
    <p:sldId id="262" r:id="rId7"/>
    <p:sldId id="263" r:id="rId8"/>
    <p:sldId id="266" r:id="rId9"/>
    <p:sldId id="264" r:id="rId10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05" autoAdjust="0"/>
  </p:normalViewPr>
  <p:slideViewPr>
    <p:cSldViewPr>
      <p:cViewPr varScale="1">
        <p:scale>
          <a:sx n="71" d="100"/>
          <a:sy n="71" d="100"/>
        </p:scale>
        <p:origin x="-96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471DC-7F77-4053-8528-FFA14BE224CE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C2047275-7254-4A9B-91C5-6854E19BFB06}">
      <dgm:prSet custT="1"/>
      <dgm:spPr/>
      <dgm:t>
        <a:bodyPr/>
        <a:lstStyle/>
        <a:p>
          <a:pPr rtl="0"/>
          <a:r>
            <a:rPr lang="ja-JP" sz="2000" b="1" dirty="0" smtClean="0">
              <a:latin typeface="メイリオ" pitchFamily="50" charset="-128"/>
              <a:ea typeface="メイリオ" pitchFamily="50" charset="-128"/>
            </a:rPr>
            <a:t>グラフィカルな</a:t>
          </a:r>
          <a:r>
            <a:rPr lang="en-US" sz="2000" b="1" dirty="0" smtClean="0">
              <a:latin typeface="メイリオ" pitchFamily="50" charset="-128"/>
              <a:ea typeface="メイリオ" pitchFamily="50" charset="-128"/>
            </a:rPr>
            <a:t>OS</a:t>
          </a:r>
          <a:endParaRPr lang="en-US" sz="2000" b="1" dirty="0">
            <a:latin typeface="メイリオ" pitchFamily="50" charset="-128"/>
            <a:ea typeface="メイリオ" pitchFamily="50" charset="-128"/>
          </a:endParaRPr>
        </a:p>
      </dgm:t>
    </dgm:pt>
    <dgm:pt modelId="{251640B1-6934-4F2C-884B-4922E8A6C7B6}" type="parTrans" cxnId="{BE7ED871-3DE2-4B75-B710-549F8E45233D}">
      <dgm:prSet/>
      <dgm:spPr/>
      <dgm:t>
        <a:bodyPr/>
        <a:lstStyle/>
        <a:p>
          <a:endParaRPr lang="ja-JP" altLang="en-US" sz="1800" b="1">
            <a:latin typeface="メイリオ" pitchFamily="50" charset="-128"/>
            <a:ea typeface="メイリオ" pitchFamily="50" charset="-128"/>
          </a:endParaRPr>
        </a:p>
      </dgm:t>
    </dgm:pt>
    <dgm:pt modelId="{F48B8DC5-2CEF-4303-A085-E0AA5CFB6256}" type="sibTrans" cxnId="{BE7ED871-3DE2-4B75-B710-549F8E45233D}">
      <dgm:prSet/>
      <dgm:spPr/>
      <dgm:t>
        <a:bodyPr/>
        <a:lstStyle/>
        <a:p>
          <a:endParaRPr lang="ja-JP" altLang="en-US" sz="1800" b="1">
            <a:latin typeface="メイリオ" pitchFamily="50" charset="-128"/>
            <a:ea typeface="メイリオ" pitchFamily="50" charset="-128"/>
          </a:endParaRPr>
        </a:p>
      </dgm:t>
    </dgm:pt>
    <dgm:pt modelId="{A656CEB9-71E1-4E99-BF53-054C85A8C7EC}">
      <dgm:prSet custT="1"/>
      <dgm:spPr/>
      <dgm:t>
        <a:bodyPr/>
        <a:lstStyle/>
        <a:p>
          <a:pPr rtl="0"/>
          <a:r>
            <a:rPr lang="ja-JP" sz="2000" b="1" dirty="0" smtClean="0">
              <a:latin typeface="メイリオ" pitchFamily="50" charset="-128"/>
              <a:ea typeface="メイリオ" pitchFamily="50" charset="-128"/>
            </a:rPr>
            <a:t>軽快な動作</a:t>
          </a:r>
          <a:endParaRPr lang="en-US" altLang="ja-JP" sz="2000" b="1" dirty="0" smtClean="0">
            <a:latin typeface="メイリオ" pitchFamily="50" charset="-128"/>
            <a:ea typeface="メイリオ" pitchFamily="50" charset="-128"/>
          </a:endParaRPr>
        </a:p>
      </dgm:t>
    </dgm:pt>
    <dgm:pt modelId="{F798F5BC-8801-45D7-B7F7-D22AC485608E}" type="parTrans" cxnId="{6542E5D2-426F-425C-98BE-F6077E0BC560}">
      <dgm:prSet/>
      <dgm:spPr/>
      <dgm:t>
        <a:bodyPr/>
        <a:lstStyle/>
        <a:p>
          <a:endParaRPr lang="ja-JP" altLang="en-US" sz="1800" b="1">
            <a:latin typeface="メイリオ" pitchFamily="50" charset="-128"/>
            <a:ea typeface="メイリオ" pitchFamily="50" charset="-128"/>
          </a:endParaRPr>
        </a:p>
      </dgm:t>
    </dgm:pt>
    <dgm:pt modelId="{FF2C6444-3566-41A7-859A-2B956B60CF2A}" type="sibTrans" cxnId="{6542E5D2-426F-425C-98BE-F6077E0BC560}">
      <dgm:prSet/>
      <dgm:spPr/>
      <dgm:t>
        <a:bodyPr/>
        <a:lstStyle/>
        <a:p>
          <a:endParaRPr lang="ja-JP" altLang="en-US" sz="1800" b="1">
            <a:latin typeface="メイリオ" pitchFamily="50" charset="-128"/>
            <a:ea typeface="メイリオ" pitchFamily="50" charset="-128"/>
          </a:endParaRPr>
        </a:p>
      </dgm:t>
    </dgm:pt>
    <dgm:pt modelId="{C1641F76-7DD5-4874-8FB4-4AB5E13A651C}">
      <dgm:prSet custT="1"/>
      <dgm:spPr/>
      <dgm:t>
        <a:bodyPr/>
        <a:lstStyle/>
        <a:p>
          <a:pPr rtl="0"/>
          <a:r>
            <a:rPr lang="ja-JP" altLang="en-US" sz="2000" b="1" dirty="0" smtClean="0">
              <a:latin typeface="メイリオ" pitchFamily="50" charset="-128"/>
              <a:ea typeface="メイリオ" pitchFamily="50" charset="-128"/>
            </a:rPr>
            <a:t>低スペックのマシンでも動作するよう、徹底した高速化。</a:t>
          </a:r>
          <a:endParaRPr lang="en-US" altLang="ja-JP" sz="2000" b="1" dirty="0" smtClean="0">
            <a:latin typeface="メイリオ" pitchFamily="50" charset="-128"/>
            <a:ea typeface="メイリオ" pitchFamily="50" charset="-128"/>
          </a:endParaRPr>
        </a:p>
      </dgm:t>
    </dgm:pt>
    <dgm:pt modelId="{44424CEC-B94C-405C-B2B9-E787D0FE03FC}" type="parTrans" cxnId="{0D53CF2C-3DD3-4A7F-A8F5-C0E83AA7455F}">
      <dgm:prSet/>
      <dgm:spPr/>
      <dgm:t>
        <a:bodyPr/>
        <a:lstStyle/>
        <a:p>
          <a:endParaRPr kumimoji="1" lang="ja-JP" altLang="en-US"/>
        </a:p>
      </dgm:t>
    </dgm:pt>
    <dgm:pt modelId="{59B29B09-2091-4EEE-8440-6472B4505D83}" type="sibTrans" cxnId="{0D53CF2C-3DD3-4A7F-A8F5-C0E83AA7455F}">
      <dgm:prSet/>
      <dgm:spPr/>
      <dgm:t>
        <a:bodyPr/>
        <a:lstStyle/>
        <a:p>
          <a:endParaRPr kumimoji="1" lang="ja-JP" altLang="en-US"/>
        </a:p>
      </dgm:t>
    </dgm:pt>
    <dgm:pt modelId="{643152A2-E334-4379-A2BF-3A60E1F1A8E3}">
      <dgm:prSet custT="1"/>
      <dgm:spPr/>
      <dgm:t>
        <a:bodyPr/>
        <a:lstStyle/>
        <a:p>
          <a:pPr rtl="0"/>
          <a:r>
            <a:rPr lang="ja-JP" altLang="en-US" sz="2000" b="1" dirty="0" smtClean="0">
              <a:effectLst/>
              <a:latin typeface="メイリオ" pitchFamily="50" charset="-128"/>
              <a:ea typeface="メイリオ" pitchFamily="50" charset="-128"/>
            </a:rPr>
            <a:t>誰もが扱いやすいグラフィカルな</a:t>
          </a:r>
          <a:r>
            <a:rPr lang="en-US" altLang="ja-JP" sz="2000" b="1" dirty="0" smtClean="0">
              <a:effectLst/>
              <a:latin typeface="メイリオ" pitchFamily="50" charset="-128"/>
              <a:ea typeface="メイリオ" pitchFamily="50" charset="-128"/>
            </a:rPr>
            <a:t/>
          </a:r>
          <a:br>
            <a:rPr lang="en-US" altLang="ja-JP" sz="2000" b="1" dirty="0" smtClean="0">
              <a:effectLst/>
              <a:latin typeface="メイリオ" pitchFamily="50" charset="-128"/>
              <a:ea typeface="メイリオ" pitchFamily="50" charset="-128"/>
            </a:rPr>
          </a:br>
          <a:r>
            <a:rPr lang="en-US" altLang="ja-JP" sz="2000" b="1" dirty="0" smtClean="0">
              <a:effectLst/>
              <a:latin typeface="メイリオ" pitchFamily="50" charset="-128"/>
              <a:ea typeface="メイリオ" pitchFamily="50" charset="-128"/>
            </a:rPr>
            <a:t>			</a:t>
          </a:r>
          <a:r>
            <a:rPr lang="ja-JP" altLang="en-US" sz="2000" b="1" dirty="0" smtClean="0">
              <a:effectLst/>
              <a:latin typeface="メイリオ" pitchFamily="50" charset="-128"/>
              <a:ea typeface="メイリオ" pitchFamily="50" charset="-128"/>
            </a:rPr>
            <a:t>　　ユーザインターフェースを提供。</a:t>
          </a:r>
          <a:endParaRPr lang="en-US" sz="2000" b="1" dirty="0">
            <a:effectLst/>
            <a:latin typeface="メイリオ" pitchFamily="50" charset="-128"/>
            <a:ea typeface="メイリオ" pitchFamily="50" charset="-128"/>
          </a:endParaRPr>
        </a:p>
      </dgm:t>
    </dgm:pt>
    <dgm:pt modelId="{F14B6495-30E2-4786-80BA-A7AD93779FB9}" type="parTrans" cxnId="{10179C9A-B990-4FEE-A05C-AA1360559DC0}">
      <dgm:prSet/>
      <dgm:spPr/>
      <dgm:t>
        <a:bodyPr/>
        <a:lstStyle/>
        <a:p>
          <a:endParaRPr kumimoji="1" lang="ja-JP" altLang="en-US"/>
        </a:p>
      </dgm:t>
    </dgm:pt>
    <dgm:pt modelId="{08E80987-6CA4-4BA6-BE53-3E43DA887865}" type="sibTrans" cxnId="{10179C9A-B990-4FEE-A05C-AA1360559DC0}">
      <dgm:prSet/>
      <dgm:spPr/>
      <dgm:t>
        <a:bodyPr/>
        <a:lstStyle/>
        <a:p>
          <a:endParaRPr kumimoji="1" lang="ja-JP" altLang="en-US"/>
        </a:p>
      </dgm:t>
    </dgm:pt>
    <dgm:pt modelId="{5B0D9CA4-7DB7-43FB-82CB-1508E9A35D06}">
      <dgm:prSet custT="1"/>
      <dgm:spPr/>
      <dgm:t>
        <a:bodyPr/>
        <a:lstStyle/>
        <a:p>
          <a:pPr rtl="0"/>
          <a:r>
            <a:rPr lang="ja-JP" altLang="en-US" sz="2000" b="1" dirty="0" smtClean="0">
              <a:latin typeface="メイリオ" pitchFamily="50" charset="-128"/>
              <a:ea typeface="メイリオ" pitchFamily="50" charset="-128"/>
            </a:rPr>
            <a:t>画像を閲覧したり、日本語入力ができる</a:t>
          </a:r>
          <a:r>
            <a:rPr lang="en-US" altLang="ja-JP" sz="2000" b="1" dirty="0" smtClean="0">
              <a:latin typeface="メイリオ" pitchFamily="50" charset="-128"/>
              <a:ea typeface="メイリオ" pitchFamily="50" charset="-128"/>
            </a:rPr>
            <a:t/>
          </a:r>
          <a:br>
            <a:rPr lang="en-US" altLang="ja-JP" sz="2000" b="1" dirty="0" smtClean="0">
              <a:latin typeface="メイリオ" pitchFamily="50" charset="-128"/>
              <a:ea typeface="メイリオ" pitchFamily="50" charset="-128"/>
            </a:rPr>
          </a:br>
          <a:r>
            <a:rPr lang="en-US" altLang="ja-JP" sz="2000" b="1" dirty="0" smtClean="0">
              <a:latin typeface="メイリオ" pitchFamily="50" charset="-128"/>
              <a:ea typeface="メイリオ" pitchFamily="50" charset="-128"/>
            </a:rPr>
            <a:t>					</a:t>
          </a:r>
          <a:r>
            <a:rPr lang="ja-JP" altLang="en-US" sz="2000" b="1" dirty="0" smtClean="0">
              <a:latin typeface="メイリオ" pitchFamily="50" charset="-128"/>
              <a:ea typeface="メイリオ" pitchFamily="50" charset="-128"/>
            </a:rPr>
            <a:t>マルチメディアな</a:t>
          </a:r>
          <a:r>
            <a:rPr lang="en-US" altLang="ja-JP" sz="2000" b="1" dirty="0" smtClean="0">
              <a:latin typeface="メイリオ" pitchFamily="50" charset="-128"/>
              <a:ea typeface="メイリオ" pitchFamily="50" charset="-128"/>
            </a:rPr>
            <a:t>OS</a:t>
          </a:r>
          <a:r>
            <a:rPr lang="ja-JP" altLang="en-US" sz="2000" b="1" dirty="0" err="1" smtClean="0">
              <a:latin typeface="メイリオ" pitchFamily="50" charset="-128"/>
              <a:ea typeface="メイリオ" pitchFamily="50" charset="-128"/>
            </a:rPr>
            <a:t>。</a:t>
          </a:r>
          <a:endParaRPr lang="en-US" sz="2000" b="1" dirty="0">
            <a:latin typeface="メイリオ" pitchFamily="50" charset="-128"/>
            <a:ea typeface="メイリオ" pitchFamily="50" charset="-128"/>
          </a:endParaRPr>
        </a:p>
      </dgm:t>
    </dgm:pt>
    <dgm:pt modelId="{0F5E318A-4276-4AD9-AE99-7CE9025A1E60}">
      <dgm:prSet custT="1"/>
      <dgm:spPr/>
      <dgm:t>
        <a:bodyPr/>
        <a:lstStyle/>
        <a:p>
          <a:pPr rtl="0"/>
          <a:r>
            <a:rPr lang="ja-JP" sz="2000" b="1" dirty="0" smtClean="0">
              <a:latin typeface="メイリオ" pitchFamily="50" charset="-128"/>
              <a:ea typeface="メイリオ" pitchFamily="50" charset="-128"/>
            </a:rPr>
            <a:t>画像や日本語入力に対応</a:t>
          </a:r>
          <a:endParaRPr lang="en-US" sz="2000" b="1" dirty="0">
            <a:latin typeface="メイリオ" pitchFamily="50" charset="-128"/>
            <a:ea typeface="メイリオ" pitchFamily="50" charset="-128"/>
          </a:endParaRPr>
        </a:p>
      </dgm:t>
    </dgm:pt>
    <dgm:pt modelId="{388847F6-E62B-42FC-A06F-E599D77E95B5}" type="sibTrans" cxnId="{3F367427-5C16-43C0-8069-9155300742A4}">
      <dgm:prSet/>
      <dgm:spPr/>
      <dgm:t>
        <a:bodyPr/>
        <a:lstStyle/>
        <a:p>
          <a:endParaRPr lang="ja-JP" altLang="en-US" sz="1800" b="1">
            <a:latin typeface="メイリオ" pitchFamily="50" charset="-128"/>
            <a:ea typeface="メイリオ" pitchFamily="50" charset="-128"/>
          </a:endParaRPr>
        </a:p>
      </dgm:t>
    </dgm:pt>
    <dgm:pt modelId="{E7D76694-2E9B-44EC-AF66-01A602ED7B42}" type="parTrans" cxnId="{3F367427-5C16-43C0-8069-9155300742A4}">
      <dgm:prSet/>
      <dgm:spPr/>
      <dgm:t>
        <a:bodyPr/>
        <a:lstStyle/>
        <a:p>
          <a:endParaRPr lang="ja-JP" altLang="en-US" sz="1800" b="1">
            <a:latin typeface="メイリオ" pitchFamily="50" charset="-128"/>
            <a:ea typeface="メイリオ" pitchFamily="50" charset="-128"/>
          </a:endParaRPr>
        </a:p>
      </dgm:t>
    </dgm:pt>
    <dgm:pt modelId="{92E88C60-1AEA-43FA-AD1C-02FC89B9A447}" type="sibTrans" cxnId="{E7CCB3CF-3952-4119-853D-1D8D963C1AF2}">
      <dgm:prSet/>
      <dgm:spPr/>
      <dgm:t>
        <a:bodyPr/>
        <a:lstStyle/>
        <a:p>
          <a:endParaRPr kumimoji="1" lang="ja-JP" altLang="en-US"/>
        </a:p>
      </dgm:t>
    </dgm:pt>
    <dgm:pt modelId="{788D04AA-B015-46C9-8E06-8C3FF2736382}" type="parTrans" cxnId="{E7CCB3CF-3952-4119-853D-1D8D963C1AF2}">
      <dgm:prSet/>
      <dgm:spPr/>
      <dgm:t>
        <a:bodyPr/>
        <a:lstStyle/>
        <a:p>
          <a:endParaRPr kumimoji="1" lang="ja-JP" altLang="en-US"/>
        </a:p>
      </dgm:t>
    </dgm:pt>
    <dgm:pt modelId="{46041CE1-84AD-42A6-800C-010AC382E8C9}" type="pres">
      <dgm:prSet presAssocID="{EBC471DC-7F77-4053-8528-FFA14BE224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0F720AD6-ADD0-49BE-9A36-2681E67454C7}" type="pres">
      <dgm:prSet presAssocID="{C2047275-7254-4A9B-91C5-6854E19BFB06}" presName="parentLin" presStyleCnt="0"/>
      <dgm:spPr/>
    </dgm:pt>
    <dgm:pt modelId="{7DCB8D32-4329-4CE6-8F2F-F5417E6313E9}" type="pres">
      <dgm:prSet presAssocID="{C2047275-7254-4A9B-91C5-6854E19BFB06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0B8349ED-B44D-41D5-AB45-625D6423BF60}" type="pres">
      <dgm:prSet presAssocID="{C2047275-7254-4A9B-91C5-6854E19BFB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86E6017-ACDA-4607-B1C8-F49FC83FA8C0}" type="pres">
      <dgm:prSet presAssocID="{C2047275-7254-4A9B-91C5-6854E19BFB06}" presName="negativeSpace" presStyleCnt="0"/>
      <dgm:spPr/>
    </dgm:pt>
    <dgm:pt modelId="{AB197317-7765-49EE-8ED5-D862D9FBD005}" type="pres">
      <dgm:prSet presAssocID="{C2047275-7254-4A9B-91C5-6854E19BFB0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F123EB-EEA9-4624-B478-CCD3D09FCCF3}" type="pres">
      <dgm:prSet presAssocID="{F48B8DC5-2CEF-4303-A085-E0AA5CFB6256}" presName="spaceBetweenRectangles" presStyleCnt="0"/>
      <dgm:spPr/>
    </dgm:pt>
    <dgm:pt modelId="{ECD5D342-9FDB-4CCA-9286-234BB27E4B65}" type="pres">
      <dgm:prSet presAssocID="{0F5E318A-4276-4AD9-AE99-7CE9025A1E60}" presName="parentLin" presStyleCnt="0"/>
      <dgm:spPr/>
    </dgm:pt>
    <dgm:pt modelId="{0E4255FB-87D3-4EB1-AD8C-0F5FBE4AC280}" type="pres">
      <dgm:prSet presAssocID="{0F5E318A-4276-4AD9-AE99-7CE9025A1E6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8816E6C1-C142-49CD-B924-59A7FB83787E}" type="pres">
      <dgm:prSet presAssocID="{0F5E318A-4276-4AD9-AE99-7CE9025A1E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F671DAC-09A8-4761-982A-FF37FED86800}" type="pres">
      <dgm:prSet presAssocID="{0F5E318A-4276-4AD9-AE99-7CE9025A1E60}" presName="negativeSpace" presStyleCnt="0"/>
      <dgm:spPr/>
    </dgm:pt>
    <dgm:pt modelId="{1429C327-276E-466A-8128-60B83E098B01}" type="pres">
      <dgm:prSet presAssocID="{0F5E318A-4276-4AD9-AE99-7CE9025A1E6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B0AF420-AEE8-4501-B31C-845DBEEB33F4}" type="pres">
      <dgm:prSet presAssocID="{388847F6-E62B-42FC-A06F-E599D77E95B5}" presName="spaceBetweenRectangles" presStyleCnt="0"/>
      <dgm:spPr/>
    </dgm:pt>
    <dgm:pt modelId="{3ECF2C21-36E6-4676-BC95-46B5B402C297}" type="pres">
      <dgm:prSet presAssocID="{A656CEB9-71E1-4E99-BF53-054C85A8C7EC}" presName="parentLin" presStyleCnt="0"/>
      <dgm:spPr/>
    </dgm:pt>
    <dgm:pt modelId="{4BB3A681-BEBB-4F11-B298-F9BAE665BDA8}" type="pres">
      <dgm:prSet presAssocID="{A656CEB9-71E1-4E99-BF53-054C85A8C7EC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E1855432-F89C-4A89-B831-AD010182BEC4}" type="pres">
      <dgm:prSet presAssocID="{A656CEB9-71E1-4E99-BF53-054C85A8C7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76BC6C4-F50B-4926-8711-688A8D21CD05}" type="pres">
      <dgm:prSet presAssocID="{A656CEB9-71E1-4E99-BF53-054C85A8C7EC}" presName="negativeSpace" presStyleCnt="0"/>
      <dgm:spPr/>
    </dgm:pt>
    <dgm:pt modelId="{8F1B33F5-9DCA-4691-8822-1E031713C6DB}" type="pres">
      <dgm:prSet presAssocID="{A656CEB9-71E1-4E99-BF53-054C85A8C7E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28728FE-FEC5-424D-9AEF-755E8A41141B}" type="presOf" srcId="{A656CEB9-71E1-4E99-BF53-054C85A8C7EC}" destId="{E1855432-F89C-4A89-B831-AD010182BEC4}" srcOrd="1" destOrd="0" presId="urn:microsoft.com/office/officeart/2005/8/layout/list1"/>
    <dgm:cxn modelId="{0D53CF2C-3DD3-4A7F-A8F5-C0E83AA7455F}" srcId="{A656CEB9-71E1-4E99-BF53-054C85A8C7EC}" destId="{C1641F76-7DD5-4874-8FB4-4AB5E13A651C}" srcOrd="0" destOrd="0" parTransId="{44424CEC-B94C-405C-B2B9-E787D0FE03FC}" sibTransId="{59B29B09-2091-4EEE-8440-6472B4505D83}"/>
    <dgm:cxn modelId="{61C0BF8C-2304-446F-A01E-FAC93F1E89BF}" type="presOf" srcId="{C2047275-7254-4A9B-91C5-6854E19BFB06}" destId="{0B8349ED-B44D-41D5-AB45-625D6423BF60}" srcOrd="1" destOrd="0" presId="urn:microsoft.com/office/officeart/2005/8/layout/list1"/>
    <dgm:cxn modelId="{10179C9A-B990-4FEE-A05C-AA1360559DC0}" srcId="{C2047275-7254-4A9B-91C5-6854E19BFB06}" destId="{643152A2-E334-4379-A2BF-3A60E1F1A8E3}" srcOrd="0" destOrd="0" parTransId="{F14B6495-30E2-4786-80BA-A7AD93779FB9}" sibTransId="{08E80987-6CA4-4BA6-BE53-3E43DA887865}"/>
    <dgm:cxn modelId="{5C47B5F9-FFF8-4515-AA82-C2C82C411AE1}" type="presOf" srcId="{EBC471DC-7F77-4053-8528-FFA14BE224CE}" destId="{46041CE1-84AD-42A6-800C-010AC382E8C9}" srcOrd="0" destOrd="0" presId="urn:microsoft.com/office/officeart/2005/8/layout/list1"/>
    <dgm:cxn modelId="{5A0CF1D3-06FC-4577-97D9-02233BB566C8}" type="presOf" srcId="{5B0D9CA4-7DB7-43FB-82CB-1508E9A35D06}" destId="{1429C327-276E-466A-8128-60B83E098B01}" srcOrd="0" destOrd="0" presId="urn:microsoft.com/office/officeart/2005/8/layout/list1"/>
    <dgm:cxn modelId="{6542E5D2-426F-425C-98BE-F6077E0BC560}" srcId="{EBC471DC-7F77-4053-8528-FFA14BE224CE}" destId="{A656CEB9-71E1-4E99-BF53-054C85A8C7EC}" srcOrd="2" destOrd="0" parTransId="{F798F5BC-8801-45D7-B7F7-D22AC485608E}" sibTransId="{FF2C6444-3566-41A7-859A-2B956B60CF2A}"/>
    <dgm:cxn modelId="{E7CCB3CF-3952-4119-853D-1D8D963C1AF2}" srcId="{0F5E318A-4276-4AD9-AE99-7CE9025A1E60}" destId="{5B0D9CA4-7DB7-43FB-82CB-1508E9A35D06}" srcOrd="0" destOrd="0" parTransId="{788D04AA-B015-46C9-8E06-8C3FF2736382}" sibTransId="{92E88C60-1AEA-43FA-AD1C-02FC89B9A447}"/>
    <dgm:cxn modelId="{A06086D4-FD25-4C90-ADB9-C8E55CBCD218}" type="presOf" srcId="{0F5E318A-4276-4AD9-AE99-7CE9025A1E60}" destId="{8816E6C1-C142-49CD-B924-59A7FB83787E}" srcOrd="1" destOrd="0" presId="urn:microsoft.com/office/officeart/2005/8/layout/list1"/>
    <dgm:cxn modelId="{5351E1BE-8750-498A-A0F8-42BF73764C03}" type="presOf" srcId="{A656CEB9-71E1-4E99-BF53-054C85A8C7EC}" destId="{4BB3A681-BEBB-4F11-B298-F9BAE665BDA8}" srcOrd="0" destOrd="0" presId="urn:microsoft.com/office/officeart/2005/8/layout/list1"/>
    <dgm:cxn modelId="{2B51248B-9C08-41F2-BCAD-E236AA9781AF}" type="presOf" srcId="{0F5E318A-4276-4AD9-AE99-7CE9025A1E60}" destId="{0E4255FB-87D3-4EB1-AD8C-0F5FBE4AC280}" srcOrd="0" destOrd="0" presId="urn:microsoft.com/office/officeart/2005/8/layout/list1"/>
    <dgm:cxn modelId="{EB40B994-CA7A-4E28-B1AF-164E352C3286}" type="presOf" srcId="{C2047275-7254-4A9B-91C5-6854E19BFB06}" destId="{7DCB8D32-4329-4CE6-8F2F-F5417E6313E9}" srcOrd="0" destOrd="0" presId="urn:microsoft.com/office/officeart/2005/8/layout/list1"/>
    <dgm:cxn modelId="{3F367427-5C16-43C0-8069-9155300742A4}" srcId="{EBC471DC-7F77-4053-8528-FFA14BE224CE}" destId="{0F5E318A-4276-4AD9-AE99-7CE9025A1E60}" srcOrd="1" destOrd="0" parTransId="{E7D76694-2E9B-44EC-AF66-01A602ED7B42}" sibTransId="{388847F6-E62B-42FC-A06F-E599D77E95B5}"/>
    <dgm:cxn modelId="{BE7ED871-3DE2-4B75-B710-549F8E45233D}" srcId="{EBC471DC-7F77-4053-8528-FFA14BE224CE}" destId="{C2047275-7254-4A9B-91C5-6854E19BFB06}" srcOrd="0" destOrd="0" parTransId="{251640B1-6934-4F2C-884B-4922E8A6C7B6}" sibTransId="{F48B8DC5-2CEF-4303-A085-E0AA5CFB6256}"/>
    <dgm:cxn modelId="{604DE87D-813B-491B-A4E6-436BBD49AF06}" type="presOf" srcId="{643152A2-E334-4379-A2BF-3A60E1F1A8E3}" destId="{AB197317-7765-49EE-8ED5-D862D9FBD005}" srcOrd="0" destOrd="0" presId="urn:microsoft.com/office/officeart/2005/8/layout/list1"/>
    <dgm:cxn modelId="{C5D8A6EC-11F2-458D-B328-83BFA2A19636}" type="presOf" srcId="{C1641F76-7DD5-4874-8FB4-4AB5E13A651C}" destId="{8F1B33F5-9DCA-4691-8822-1E031713C6DB}" srcOrd="0" destOrd="0" presId="urn:microsoft.com/office/officeart/2005/8/layout/list1"/>
    <dgm:cxn modelId="{4D587A03-5EA1-4405-9FC7-710303FFC801}" type="presParOf" srcId="{46041CE1-84AD-42A6-800C-010AC382E8C9}" destId="{0F720AD6-ADD0-49BE-9A36-2681E67454C7}" srcOrd="0" destOrd="0" presId="urn:microsoft.com/office/officeart/2005/8/layout/list1"/>
    <dgm:cxn modelId="{12E50EEB-1DFA-44BC-A7D7-E6F93DEED9F7}" type="presParOf" srcId="{0F720AD6-ADD0-49BE-9A36-2681E67454C7}" destId="{7DCB8D32-4329-4CE6-8F2F-F5417E6313E9}" srcOrd="0" destOrd="0" presId="urn:microsoft.com/office/officeart/2005/8/layout/list1"/>
    <dgm:cxn modelId="{E414ABC2-E45A-41A9-B9F0-D627F0F5DC22}" type="presParOf" srcId="{0F720AD6-ADD0-49BE-9A36-2681E67454C7}" destId="{0B8349ED-B44D-41D5-AB45-625D6423BF60}" srcOrd="1" destOrd="0" presId="urn:microsoft.com/office/officeart/2005/8/layout/list1"/>
    <dgm:cxn modelId="{968D5580-7935-4A45-BA96-D5BF4986F237}" type="presParOf" srcId="{46041CE1-84AD-42A6-800C-010AC382E8C9}" destId="{386E6017-ACDA-4607-B1C8-F49FC83FA8C0}" srcOrd="1" destOrd="0" presId="urn:microsoft.com/office/officeart/2005/8/layout/list1"/>
    <dgm:cxn modelId="{B88D1CED-9C46-4C30-92FC-97390AA561F1}" type="presParOf" srcId="{46041CE1-84AD-42A6-800C-010AC382E8C9}" destId="{AB197317-7765-49EE-8ED5-D862D9FBD005}" srcOrd="2" destOrd="0" presId="urn:microsoft.com/office/officeart/2005/8/layout/list1"/>
    <dgm:cxn modelId="{D7A9A391-9E25-48F7-BE9D-CCDA2E0FA1D4}" type="presParOf" srcId="{46041CE1-84AD-42A6-800C-010AC382E8C9}" destId="{29F123EB-EEA9-4624-B478-CCD3D09FCCF3}" srcOrd="3" destOrd="0" presId="urn:microsoft.com/office/officeart/2005/8/layout/list1"/>
    <dgm:cxn modelId="{75F1D4CB-B285-47EF-A165-98601143A67D}" type="presParOf" srcId="{46041CE1-84AD-42A6-800C-010AC382E8C9}" destId="{ECD5D342-9FDB-4CCA-9286-234BB27E4B65}" srcOrd="4" destOrd="0" presId="urn:microsoft.com/office/officeart/2005/8/layout/list1"/>
    <dgm:cxn modelId="{8EB78909-B7C9-4CD6-9C93-31EDA24767A5}" type="presParOf" srcId="{ECD5D342-9FDB-4CCA-9286-234BB27E4B65}" destId="{0E4255FB-87D3-4EB1-AD8C-0F5FBE4AC280}" srcOrd="0" destOrd="0" presId="urn:microsoft.com/office/officeart/2005/8/layout/list1"/>
    <dgm:cxn modelId="{51A436AF-91EC-4BBA-B9C4-97EBDD511B4F}" type="presParOf" srcId="{ECD5D342-9FDB-4CCA-9286-234BB27E4B65}" destId="{8816E6C1-C142-49CD-B924-59A7FB83787E}" srcOrd="1" destOrd="0" presId="urn:microsoft.com/office/officeart/2005/8/layout/list1"/>
    <dgm:cxn modelId="{4A0EFD52-5136-4728-83F1-1861486D9B63}" type="presParOf" srcId="{46041CE1-84AD-42A6-800C-010AC382E8C9}" destId="{2F671DAC-09A8-4761-982A-FF37FED86800}" srcOrd="5" destOrd="0" presId="urn:microsoft.com/office/officeart/2005/8/layout/list1"/>
    <dgm:cxn modelId="{40A28178-40E9-4140-ACE4-CE1FF43D2FF3}" type="presParOf" srcId="{46041CE1-84AD-42A6-800C-010AC382E8C9}" destId="{1429C327-276E-466A-8128-60B83E098B01}" srcOrd="6" destOrd="0" presId="urn:microsoft.com/office/officeart/2005/8/layout/list1"/>
    <dgm:cxn modelId="{50347AD0-D087-427A-BDA0-2080B6D72729}" type="presParOf" srcId="{46041CE1-84AD-42A6-800C-010AC382E8C9}" destId="{3B0AF420-AEE8-4501-B31C-845DBEEB33F4}" srcOrd="7" destOrd="0" presId="urn:microsoft.com/office/officeart/2005/8/layout/list1"/>
    <dgm:cxn modelId="{55332CA3-AF5F-48B6-ADEF-39A60CDF2073}" type="presParOf" srcId="{46041CE1-84AD-42A6-800C-010AC382E8C9}" destId="{3ECF2C21-36E6-4676-BC95-46B5B402C297}" srcOrd="8" destOrd="0" presId="urn:microsoft.com/office/officeart/2005/8/layout/list1"/>
    <dgm:cxn modelId="{9CBC4E0B-4DCD-44A4-9562-86BC80EA83B9}" type="presParOf" srcId="{3ECF2C21-36E6-4676-BC95-46B5B402C297}" destId="{4BB3A681-BEBB-4F11-B298-F9BAE665BDA8}" srcOrd="0" destOrd="0" presId="urn:microsoft.com/office/officeart/2005/8/layout/list1"/>
    <dgm:cxn modelId="{A6D4C462-3D7A-418D-BC4C-3D8AEBE1EE13}" type="presParOf" srcId="{3ECF2C21-36E6-4676-BC95-46B5B402C297}" destId="{E1855432-F89C-4A89-B831-AD010182BEC4}" srcOrd="1" destOrd="0" presId="urn:microsoft.com/office/officeart/2005/8/layout/list1"/>
    <dgm:cxn modelId="{B1797CBC-E3FF-4B2C-8369-720B6C3637EA}" type="presParOf" srcId="{46041CE1-84AD-42A6-800C-010AC382E8C9}" destId="{C76BC6C4-F50B-4926-8711-688A8D21CD05}" srcOrd="9" destOrd="0" presId="urn:microsoft.com/office/officeart/2005/8/layout/list1"/>
    <dgm:cxn modelId="{E12B872E-7D16-4E2B-A859-BEB6A4939843}" type="presParOf" srcId="{46041CE1-84AD-42A6-800C-010AC382E8C9}" destId="{8F1B33F5-9DCA-4691-8822-1E031713C6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DDBDD-809A-47D2-A981-8D327DD0CFA4}" type="doc">
      <dgm:prSet loTypeId="urn:microsoft.com/office/officeart/2005/8/layout/equation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5327DBF8-4B3B-4C28-8AAF-81618F4902B3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ja-JP" sz="140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>マルチメディア</a:t>
          </a:r>
          <a:r>
            <a:rPr lang="en-US" sz="180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/>
          </a:r>
          <a:br>
            <a:rPr lang="en-US" sz="180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</a:br>
          <a:r>
            <a:rPr lang="en-US" sz="18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>Mul</a:t>
          </a:r>
          <a:r>
            <a:rPr lang="en-US" sz="180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>timedia</a:t>
          </a:r>
          <a:endParaRPr lang="ja-JP" sz="180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メイリオ" pitchFamily="50" charset="-128"/>
            <a:ea typeface="メイリオ" pitchFamily="50" charset="-128"/>
          </a:endParaRPr>
        </a:p>
      </dgm:t>
    </dgm:pt>
    <dgm:pt modelId="{C1B66018-3573-4587-9CF3-8939500BB410}" type="parTrans" cxnId="{7A588DEF-C4E5-410E-A004-3BD57015A495}">
      <dgm:prSet/>
      <dgm:spPr/>
      <dgm:t>
        <a:bodyPr/>
        <a:lstStyle/>
        <a:p>
          <a:endParaRPr lang="ja-JP" altLang="en-US"/>
        </a:p>
      </dgm:t>
    </dgm:pt>
    <dgm:pt modelId="{FAFC60D1-C9EA-4738-92ED-E9BCD12B8A31}" type="sibTrans" cxnId="{7A588DEF-C4E5-410E-A004-3BD57015A495}">
      <dgm:prSet/>
      <dgm:spPr/>
      <dgm:t>
        <a:bodyPr/>
        <a:lstStyle/>
        <a:p>
          <a:endParaRPr lang="ja-JP" altLang="en-US">
            <a:latin typeface="メイリオ" pitchFamily="50" charset="-128"/>
            <a:ea typeface="メイリオ" pitchFamily="50" charset="-128"/>
          </a:endParaRPr>
        </a:p>
      </dgm:t>
    </dgm:pt>
    <dgm:pt modelId="{A27F8BF8-8001-45F6-A2E7-B2F9E3232494}">
      <dgm:prSet custT="1"/>
      <dgm:spPr>
        <a:gradFill flip="none" rotWithShape="1">
          <a:gsLst>
            <a:gs pos="0">
              <a:schemeClr val="tx1"/>
            </a:gs>
            <a:gs pos="100000">
              <a:srgbClr val="0070C0"/>
            </a:gs>
          </a:gsLst>
          <a:lin ang="13500000" scaled="1"/>
          <a:tileRect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>マルライト</a:t>
          </a:r>
          <a:r>
            <a:rPr lang="en-US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/>
          </a:r>
          <a:br>
            <a:rPr lang="en-US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</a:br>
          <a:r>
            <a:rPr lang="en-US" sz="21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>Mul</a:t>
          </a:r>
          <a:r>
            <a:rPr lang="en-US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> light</a:t>
          </a:r>
          <a:endParaRPr lang="ja-JP" sz="2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メイリオ" pitchFamily="50" charset="-128"/>
            <a:ea typeface="メイリオ" pitchFamily="50" charset="-128"/>
          </a:endParaRPr>
        </a:p>
      </dgm:t>
    </dgm:pt>
    <dgm:pt modelId="{47CF5A6E-597D-45E0-B4CB-B35A0EBA4E08}" type="parTrans" cxnId="{D70C44B0-E463-4B32-9829-BD482233E70E}">
      <dgm:prSet/>
      <dgm:spPr/>
      <dgm:t>
        <a:bodyPr/>
        <a:lstStyle/>
        <a:p>
          <a:endParaRPr lang="ja-JP" altLang="en-US"/>
        </a:p>
      </dgm:t>
    </dgm:pt>
    <dgm:pt modelId="{C5DE3EE4-43ED-4C0B-80D9-F355750C8627}" type="sibTrans" cxnId="{D70C44B0-E463-4B32-9829-BD482233E70E}">
      <dgm:prSet/>
      <dgm:spPr/>
      <dgm:t>
        <a:bodyPr/>
        <a:lstStyle/>
        <a:p>
          <a:endParaRPr lang="ja-JP" altLang="en-US"/>
        </a:p>
      </dgm:t>
    </dgm:pt>
    <dgm:pt modelId="{685DC64B-8CEB-499C-81DB-4E3EB2C6717F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ja-JP" altLang="en-US" sz="200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>軽快</a:t>
          </a:r>
          <a:r>
            <a:rPr lang="en-US" sz="240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/>
          </a:r>
          <a:br>
            <a:rPr lang="en-US" sz="240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</a:br>
          <a:r>
            <a: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rPr>
            <a:t>Light</a:t>
          </a:r>
          <a:endParaRPr lang="ja-JP" sz="24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メイリオ" pitchFamily="50" charset="-128"/>
            <a:ea typeface="メイリオ" pitchFamily="50" charset="-128"/>
          </a:endParaRPr>
        </a:p>
      </dgm:t>
    </dgm:pt>
    <dgm:pt modelId="{C202B342-899D-4F0F-A6DC-B65ABA0A3487}" type="sibTrans" cxnId="{B67FA807-2762-45C5-A6C2-23618364DB9E}">
      <dgm:prSet/>
      <dgm:spPr/>
      <dgm:t>
        <a:bodyPr/>
        <a:lstStyle/>
        <a:p>
          <a:endParaRPr lang="ja-JP" altLang="en-US">
            <a:latin typeface="メイリオ" pitchFamily="50" charset="-128"/>
            <a:ea typeface="メイリオ" pitchFamily="50" charset="-128"/>
          </a:endParaRPr>
        </a:p>
      </dgm:t>
    </dgm:pt>
    <dgm:pt modelId="{72C9395C-6ABB-4FBB-BF2F-ECEEB4B94646}" type="parTrans" cxnId="{B67FA807-2762-45C5-A6C2-23618364DB9E}">
      <dgm:prSet/>
      <dgm:spPr/>
      <dgm:t>
        <a:bodyPr/>
        <a:lstStyle/>
        <a:p>
          <a:endParaRPr lang="ja-JP" altLang="en-US"/>
        </a:p>
      </dgm:t>
    </dgm:pt>
    <dgm:pt modelId="{0AE3936C-22CB-41E1-8417-8F6801F5D0AC}" type="pres">
      <dgm:prSet presAssocID="{F0ADDBDD-809A-47D2-A981-8D327DD0CFA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5DF5ED5-FF0E-4F1C-A787-6C9F0F001FB5}" type="pres">
      <dgm:prSet presAssocID="{5327DBF8-4B3B-4C28-8AAF-81618F4902B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EFD9796-A1DD-4126-B742-8A478314D32C}" type="pres">
      <dgm:prSet presAssocID="{FAFC60D1-C9EA-4738-92ED-E9BCD12B8A31}" presName="spacerL" presStyleCnt="0"/>
      <dgm:spPr/>
    </dgm:pt>
    <dgm:pt modelId="{0AAC7EB3-6094-40E9-A0A7-A2C1A962396C}" type="pres">
      <dgm:prSet presAssocID="{FAFC60D1-C9EA-4738-92ED-E9BCD12B8A31}" presName="sibTrans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E0B325D6-1A09-4595-9ED1-A1FD61DA5FCF}" type="pres">
      <dgm:prSet presAssocID="{FAFC60D1-C9EA-4738-92ED-E9BCD12B8A31}" presName="spacerR" presStyleCnt="0"/>
      <dgm:spPr/>
    </dgm:pt>
    <dgm:pt modelId="{91B0C803-6EB9-4B72-BC5D-C1C6A93533F4}" type="pres">
      <dgm:prSet presAssocID="{685DC64B-8CEB-499C-81DB-4E3EB2C6717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E5B3A43-165C-42F1-9F4D-919F245F4D63}" type="pres">
      <dgm:prSet presAssocID="{C202B342-899D-4F0F-A6DC-B65ABA0A3487}" presName="spacerL" presStyleCnt="0"/>
      <dgm:spPr/>
    </dgm:pt>
    <dgm:pt modelId="{7E3D1F2D-905D-4610-A719-A81D6DC0BE48}" type="pres">
      <dgm:prSet presAssocID="{C202B342-899D-4F0F-A6DC-B65ABA0A3487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5BEEE7A4-C93E-4D5B-B833-377632037199}" type="pres">
      <dgm:prSet presAssocID="{C202B342-899D-4F0F-A6DC-B65ABA0A3487}" presName="spacerR" presStyleCnt="0"/>
      <dgm:spPr/>
    </dgm:pt>
    <dgm:pt modelId="{C1BABAE6-5936-485E-9883-FE76CB022616}" type="pres">
      <dgm:prSet presAssocID="{A27F8BF8-8001-45F6-A2E7-B2F9E32324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B8BF97C-9CB6-4F7F-B452-7FF4249230DD}" type="presOf" srcId="{C202B342-899D-4F0F-A6DC-B65ABA0A3487}" destId="{7E3D1F2D-905D-4610-A719-A81D6DC0BE48}" srcOrd="0" destOrd="0" presId="urn:microsoft.com/office/officeart/2005/8/layout/equation1"/>
    <dgm:cxn modelId="{2277D73D-6091-4FB2-8F91-F4272F178CFC}" type="presOf" srcId="{5327DBF8-4B3B-4C28-8AAF-81618F4902B3}" destId="{95DF5ED5-FF0E-4F1C-A787-6C9F0F001FB5}" srcOrd="0" destOrd="0" presId="urn:microsoft.com/office/officeart/2005/8/layout/equation1"/>
    <dgm:cxn modelId="{D779E2A3-06BF-4F4A-A75E-1EE4FF91F89E}" type="presOf" srcId="{F0ADDBDD-809A-47D2-A981-8D327DD0CFA4}" destId="{0AE3936C-22CB-41E1-8417-8F6801F5D0AC}" srcOrd="0" destOrd="0" presId="urn:microsoft.com/office/officeart/2005/8/layout/equation1"/>
    <dgm:cxn modelId="{7A588DEF-C4E5-410E-A004-3BD57015A495}" srcId="{F0ADDBDD-809A-47D2-A981-8D327DD0CFA4}" destId="{5327DBF8-4B3B-4C28-8AAF-81618F4902B3}" srcOrd="0" destOrd="0" parTransId="{C1B66018-3573-4587-9CF3-8939500BB410}" sibTransId="{FAFC60D1-C9EA-4738-92ED-E9BCD12B8A31}"/>
    <dgm:cxn modelId="{B67FA807-2762-45C5-A6C2-23618364DB9E}" srcId="{F0ADDBDD-809A-47D2-A981-8D327DD0CFA4}" destId="{685DC64B-8CEB-499C-81DB-4E3EB2C6717F}" srcOrd="1" destOrd="0" parTransId="{72C9395C-6ABB-4FBB-BF2F-ECEEB4B94646}" sibTransId="{C202B342-899D-4F0F-A6DC-B65ABA0A3487}"/>
    <dgm:cxn modelId="{D70C44B0-E463-4B32-9829-BD482233E70E}" srcId="{F0ADDBDD-809A-47D2-A981-8D327DD0CFA4}" destId="{A27F8BF8-8001-45F6-A2E7-B2F9E3232494}" srcOrd="2" destOrd="0" parTransId="{47CF5A6E-597D-45E0-B4CB-B35A0EBA4E08}" sibTransId="{C5DE3EE4-43ED-4C0B-80D9-F355750C8627}"/>
    <dgm:cxn modelId="{D2966C08-C92A-4AFF-B8C4-7CB4BD4EB03D}" type="presOf" srcId="{FAFC60D1-C9EA-4738-92ED-E9BCD12B8A31}" destId="{0AAC7EB3-6094-40E9-A0A7-A2C1A962396C}" srcOrd="0" destOrd="0" presId="urn:microsoft.com/office/officeart/2005/8/layout/equation1"/>
    <dgm:cxn modelId="{2DB21596-5D08-4D03-A09E-C736E5F478E6}" type="presOf" srcId="{685DC64B-8CEB-499C-81DB-4E3EB2C6717F}" destId="{91B0C803-6EB9-4B72-BC5D-C1C6A93533F4}" srcOrd="0" destOrd="0" presId="urn:microsoft.com/office/officeart/2005/8/layout/equation1"/>
    <dgm:cxn modelId="{5B0A6166-25E0-48B0-88DC-F9535EB5BA14}" type="presOf" srcId="{A27F8BF8-8001-45F6-A2E7-B2F9E3232494}" destId="{C1BABAE6-5936-485E-9883-FE76CB022616}" srcOrd="0" destOrd="0" presId="urn:microsoft.com/office/officeart/2005/8/layout/equation1"/>
    <dgm:cxn modelId="{7B1202B8-35B5-461F-9E5E-5ECD7C986146}" type="presParOf" srcId="{0AE3936C-22CB-41E1-8417-8F6801F5D0AC}" destId="{95DF5ED5-FF0E-4F1C-A787-6C9F0F001FB5}" srcOrd="0" destOrd="0" presId="urn:microsoft.com/office/officeart/2005/8/layout/equation1"/>
    <dgm:cxn modelId="{37A8B229-D9DB-4F21-8C87-3760566727B1}" type="presParOf" srcId="{0AE3936C-22CB-41E1-8417-8F6801F5D0AC}" destId="{4EFD9796-A1DD-4126-B742-8A478314D32C}" srcOrd="1" destOrd="0" presId="urn:microsoft.com/office/officeart/2005/8/layout/equation1"/>
    <dgm:cxn modelId="{48BA9C71-322D-40C2-8897-3FEF6D596654}" type="presParOf" srcId="{0AE3936C-22CB-41E1-8417-8F6801F5D0AC}" destId="{0AAC7EB3-6094-40E9-A0A7-A2C1A962396C}" srcOrd="2" destOrd="0" presId="urn:microsoft.com/office/officeart/2005/8/layout/equation1"/>
    <dgm:cxn modelId="{EF321CE6-9EB7-42B4-9945-0D88FB9ABD18}" type="presParOf" srcId="{0AE3936C-22CB-41E1-8417-8F6801F5D0AC}" destId="{E0B325D6-1A09-4595-9ED1-A1FD61DA5FCF}" srcOrd="3" destOrd="0" presId="urn:microsoft.com/office/officeart/2005/8/layout/equation1"/>
    <dgm:cxn modelId="{C85342BA-A10F-4348-9672-40EAFF5839CB}" type="presParOf" srcId="{0AE3936C-22CB-41E1-8417-8F6801F5D0AC}" destId="{91B0C803-6EB9-4B72-BC5D-C1C6A93533F4}" srcOrd="4" destOrd="0" presId="urn:microsoft.com/office/officeart/2005/8/layout/equation1"/>
    <dgm:cxn modelId="{5D8DE63D-32B9-46DF-B519-103BD76E64B6}" type="presParOf" srcId="{0AE3936C-22CB-41E1-8417-8F6801F5D0AC}" destId="{FE5B3A43-165C-42F1-9F4D-919F245F4D63}" srcOrd="5" destOrd="0" presId="urn:microsoft.com/office/officeart/2005/8/layout/equation1"/>
    <dgm:cxn modelId="{4B8C606A-ABED-44E6-AF4E-BBD97ACB8BB2}" type="presParOf" srcId="{0AE3936C-22CB-41E1-8417-8F6801F5D0AC}" destId="{7E3D1F2D-905D-4610-A719-A81D6DC0BE48}" srcOrd="6" destOrd="0" presId="urn:microsoft.com/office/officeart/2005/8/layout/equation1"/>
    <dgm:cxn modelId="{451D9D7C-B523-4FC6-9670-7DB1ECE27436}" type="presParOf" srcId="{0AE3936C-22CB-41E1-8417-8F6801F5D0AC}" destId="{5BEEE7A4-C93E-4D5B-B833-377632037199}" srcOrd="7" destOrd="0" presId="urn:microsoft.com/office/officeart/2005/8/layout/equation1"/>
    <dgm:cxn modelId="{80014962-EAA2-430C-A506-3ACA77319098}" type="presParOf" srcId="{0AE3936C-22CB-41E1-8417-8F6801F5D0AC}" destId="{C1BABAE6-5936-485E-9883-FE76CB022616}" srcOrd="8" destOrd="0" presId="urn:microsoft.com/office/officeart/2005/8/layout/equation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286551-B569-4840-AD6A-32D445C6B22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B6783CEC-248E-4218-861A-2343A6EBA13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kumimoji="1" 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全て一から</a:t>
          </a:r>
          <a:r>
            <a:rPr kumimoji="1" lang="en-US" alt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/>
          </a:r>
          <a:br>
            <a:rPr kumimoji="1" lang="en-US" alt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</a:br>
          <a:r>
            <a:rPr kumimoji="1" 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開発</a:t>
          </a:r>
          <a:r>
            <a:rPr kumimoji="1" lang="en-US" b="0" cap="none" spc="0" baseline="30000" dirty="0" smtClean="0">
              <a:ln w="3175" cmpd="sng">
                <a:noFill/>
                <a:prstDash val="solid"/>
                <a:miter lim="800000"/>
              </a:ln>
              <a:solidFill>
                <a:srgbClr val="FF0000"/>
              </a:solidFill>
              <a:effectLst/>
              <a:latin typeface="メイリオ" pitchFamily="50" charset="-128"/>
              <a:ea typeface="メイリオ" pitchFamily="50" charset="-128"/>
            </a:rPr>
            <a:t>※</a:t>
          </a:r>
          <a:r>
            <a:rPr kumimoji="1" lang="ja-JP" b="0" cap="none" spc="0" baseline="30000" dirty="0" smtClean="0">
              <a:ln w="3175" cmpd="sng">
                <a:noFill/>
                <a:prstDash val="solid"/>
                <a:miter lim="800000"/>
              </a:ln>
              <a:solidFill>
                <a:srgbClr val="FF0000"/>
              </a:solidFill>
              <a:effectLst/>
              <a:latin typeface="メイリオ" pitchFamily="50" charset="-128"/>
              <a:ea typeface="メイリオ" pitchFamily="50" charset="-128"/>
            </a:rPr>
            <a:t>１</a:t>
          </a:r>
          <a:endParaRPr kumimoji="1" lang="en-US" b="0" cap="none" spc="0" baseline="30000" dirty="0">
            <a:ln w="3175" cmpd="sng">
              <a:noFill/>
              <a:prstDash val="solid"/>
              <a:miter lim="800000"/>
            </a:ln>
            <a:solidFill>
              <a:srgbClr val="FF0000"/>
            </a:solidFill>
            <a:effectLst/>
            <a:latin typeface="メイリオ" pitchFamily="50" charset="-128"/>
            <a:ea typeface="メイリオ" pitchFamily="50" charset="-128"/>
          </a:endParaRPr>
        </a:p>
      </dgm:t>
    </dgm:pt>
    <dgm:pt modelId="{8C9879BD-74E0-4F75-A290-558AE57B3A6F}" type="parTrans" cxnId="{6ED55E18-C6CB-4E3B-B548-48391D32EBD9}">
      <dgm:prSet/>
      <dgm:spPr/>
      <dgm:t>
        <a:bodyPr/>
        <a:lstStyle/>
        <a:p>
          <a:endParaRPr kumimoji="1" lang="ja-JP" altLang="en-US"/>
        </a:p>
      </dgm:t>
    </dgm:pt>
    <dgm:pt modelId="{E9C07294-D466-41B1-A84E-03105ECF1CEA}" type="sibTrans" cxnId="{6ED55E18-C6CB-4E3B-B548-48391D32EBD9}">
      <dgm:prSet/>
      <dgm:spPr/>
      <dgm:t>
        <a:bodyPr/>
        <a:lstStyle/>
        <a:p>
          <a:endParaRPr kumimoji="1" lang="ja-JP" altLang="en-US"/>
        </a:p>
      </dgm:t>
    </dgm:pt>
    <dgm:pt modelId="{4708F6D9-3ECD-4D9D-8D7D-CA53DDB8400C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bg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kumimoji="1" lang="en-US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TSS</a:t>
          </a:r>
          <a:r>
            <a:rPr kumimoji="1" 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＋優先度方式のマルチタスク</a:t>
          </a:r>
          <a:endParaRPr kumimoji="1" lang="en-US" b="1" cap="none" spc="0" dirty="0">
            <a:ln w="3175" cmpd="sng">
              <a:noFill/>
              <a:prstDash val="solid"/>
              <a:miter lim="800000"/>
            </a:ln>
            <a:gradFill rotWithShape="1">
              <a:gsLst>
                <a:gs pos="0">
                  <a:srgbClr val="000000">
                    <a:tint val="92000"/>
                    <a:shade val="100000"/>
                    <a:satMod val="150000"/>
                  </a:srgbClr>
                </a:gs>
                <a:gs pos="49000">
                  <a:srgbClr val="000000">
                    <a:tint val="89000"/>
                    <a:shade val="90000"/>
                    <a:satMod val="150000"/>
                  </a:srgbClr>
                </a:gs>
                <a:gs pos="50000">
                  <a:srgbClr val="000000">
                    <a:tint val="100000"/>
                    <a:shade val="75000"/>
                    <a:satMod val="150000"/>
                  </a:srgbClr>
                </a:gs>
                <a:gs pos="95000">
                  <a:srgbClr val="000000">
                    <a:shade val="47000"/>
                    <a:satMod val="150000"/>
                  </a:srgbClr>
                </a:gs>
                <a:gs pos="100000">
                  <a:srgbClr val="000000">
                    <a:shade val="39000"/>
                    <a:satMod val="150000"/>
                  </a:srgbClr>
                </a:gs>
              </a:gsLst>
              <a:lin ang="5400000"/>
            </a:gradFill>
            <a:effectLst/>
            <a:latin typeface="メイリオ" pitchFamily="50" charset="-128"/>
            <a:ea typeface="メイリオ" pitchFamily="50" charset="-128"/>
          </a:endParaRPr>
        </a:p>
      </dgm:t>
    </dgm:pt>
    <dgm:pt modelId="{C5959E9E-531F-4042-8607-711E78E5CE27}" type="parTrans" cxnId="{EBBAD78C-87FF-4FBB-B8EB-64DBD3BF3062}">
      <dgm:prSet/>
      <dgm:spPr/>
      <dgm:t>
        <a:bodyPr/>
        <a:lstStyle/>
        <a:p>
          <a:endParaRPr kumimoji="1" lang="ja-JP" altLang="en-US"/>
        </a:p>
      </dgm:t>
    </dgm:pt>
    <dgm:pt modelId="{EEC2474D-5D88-4F92-A119-3BC31AB9D8A7}" type="sibTrans" cxnId="{EBBAD78C-87FF-4FBB-B8EB-64DBD3BF3062}">
      <dgm:prSet/>
      <dgm:spPr/>
      <dgm:t>
        <a:bodyPr/>
        <a:lstStyle/>
        <a:p>
          <a:endParaRPr kumimoji="1" lang="ja-JP" altLang="en-US"/>
        </a:p>
      </dgm:t>
    </dgm:pt>
    <dgm:pt modelId="{2C6EBF21-DC5A-46AD-8375-F967B07A2DB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kumimoji="1" lang="en-US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BIOS</a:t>
          </a:r>
          <a:r>
            <a:rPr kumimoji="1" 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に頼らないデバイス制御</a:t>
          </a:r>
          <a:endParaRPr kumimoji="1" lang="en-US" b="1" cap="none" spc="0" dirty="0">
            <a:ln w="3175" cmpd="sng">
              <a:noFill/>
              <a:prstDash val="solid"/>
              <a:miter lim="800000"/>
            </a:ln>
            <a:gradFill rotWithShape="1">
              <a:gsLst>
                <a:gs pos="0">
                  <a:srgbClr val="000000">
                    <a:tint val="92000"/>
                    <a:shade val="100000"/>
                    <a:satMod val="150000"/>
                  </a:srgbClr>
                </a:gs>
                <a:gs pos="49000">
                  <a:srgbClr val="000000">
                    <a:tint val="89000"/>
                    <a:shade val="90000"/>
                    <a:satMod val="150000"/>
                  </a:srgbClr>
                </a:gs>
                <a:gs pos="50000">
                  <a:srgbClr val="000000">
                    <a:tint val="100000"/>
                    <a:shade val="75000"/>
                    <a:satMod val="150000"/>
                  </a:srgbClr>
                </a:gs>
                <a:gs pos="95000">
                  <a:srgbClr val="000000">
                    <a:shade val="47000"/>
                    <a:satMod val="150000"/>
                  </a:srgbClr>
                </a:gs>
                <a:gs pos="100000">
                  <a:srgbClr val="000000">
                    <a:shade val="39000"/>
                    <a:satMod val="150000"/>
                  </a:srgbClr>
                </a:gs>
              </a:gsLst>
              <a:lin ang="5400000"/>
            </a:gradFill>
            <a:effectLst/>
            <a:latin typeface="メイリオ" pitchFamily="50" charset="-128"/>
            <a:ea typeface="メイリオ" pitchFamily="50" charset="-128"/>
          </a:endParaRPr>
        </a:p>
      </dgm:t>
    </dgm:pt>
    <dgm:pt modelId="{09FD4EF7-925B-479B-81AB-FC8351DF6D7C}" type="parTrans" cxnId="{62EB5380-56A7-4F29-96E3-F56712C36E57}">
      <dgm:prSet/>
      <dgm:spPr/>
      <dgm:t>
        <a:bodyPr/>
        <a:lstStyle/>
        <a:p>
          <a:endParaRPr kumimoji="1" lang="ja-JP" altLang="en-US"/>
        </a:p>
      </dgm:t>
    </dgm:pt>
    <dgm:pt modelId="{D2EABCF1-AEB3-4CD1-828A-7C8CA08E78D4}" type="sibTrans" cxnId="{62EB5380-56A7-4F29-96E3-F56712C36E57}">
      <dgm:prSet/>
      <dgm:spPr/>
      <dgm:t>
        <a:bodyPr/>
        <a:lstStyle/>
        <a:p>
          <a:endParaRPr kumimoji="1" lang="ja-JP" altLang="en-US"/>
        </a:p>
      </dgm:t>
    </dgm:pt>
    <dgm:pt modelId="{0507A1F0-5EF0-4244-BEC3-7B15B03B9CE0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bg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kumimoji="1" lang="en-US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CD</a:t>
          </a:r>
          <a:r>
            <a:rPr kumimoji="1" 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ブートで</a:t>
          </a:r>
          <a:r>
            <a:rPr kumimoji="1" lang="en-US" alt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/>
          </a:r>
          <a:br>
            <a:rPr kumimoji="1" lang="en-US" alt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</a:br>
          <a:r>
            <a:rPr kumimoji="1" 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手軽に起動可能</a:t>
          </a:r>
          <a:endParaRPr kumimoji="1" lang="en-US" b="1" cap="none" spc="0" dirty="0">
            <a:ln w="3175" cmpd="sng">
              <a:noFill/>
              <a:prstDash val="solid"/>
              <a:miter lim="800000"/>
            </a:ln>
            <a:gradFill rotWithShape="1">
              <a:gsLst>
                <a:gs pos="0">
                  <a:srgbClr val="000000">
                    <a:tint val="92000"/>
                    <a:shade val="100000"/>
                    <a:satMod val="150000"/>
                  </a:srgbClr>
                </a:gs>
                <a:gs pos="49000">
                  <a:srgbClr val="000000">
                    <a:tint val="89000"/>
                    <a:shade val="90000"/>
                    <a:satMod val="150000"/>
                  </a:srgbClr>
                </a:gs>
                <a:gs pos="50000">
                  <a:srgbClr val="000000">
                    <a:tint val="100000"/>
                    <a:shade val="75000"/>
                    <a:satMod val="150000"/>
                  </a:srgbClr>
                </a:gs>
                <a:gs pos="95000">
                  <a:srgbClr val="000000">
                    <a:shade val="47000"/>
                    <a:satMod val="150000"/>
                  </a:srgbClr>
                </a:gs>
                <a:gs pos="100000">
                  <a:srgbClr val="000000">
                    <a:shade val="39000"/>
                    <a:satMod val="150000"/>
                  </a:srgbClr>
                </a:gs>
              </a:gsLst>
              <a:lin ang="5400000"/>
            </a:gradFill>
            <a:effectLst/>
            <a:latin typeface="メイリオ" pitchFamily="50" charset="-128"/>
            <a:ea typeface="メイリオ" pitchFamily="50" charset="-128"/>
          </a:endParaRPr>
        </a:p>
      </dgm:t>
    </dgm:pt>
    <dgm:pt modelId="{2032AF96-2B64-434F-8058-0D90B911DA34}" type="parTrans" cxnId="{0EC58580-041D-4172-888D-73EBF5E83F34}">
      <dgm:prSet/>
      <dgm:spPr/>
      <dgm:t>
        <a:bodyPr/>
        <a:lstStyle/>
        <a:p>
          <a:endParaRPr kumimoji="1" lang="ja-JP" altLang="en-US"/>
        </a:p>
      </dgm:t>
    </dgm:pt>
    <dgm:pt modelId="{10F16CE9-951D-450A-8AA4-84AB86BEC76A}" type="sibTrans" cxnId="{0EC58580-041D-4172-888D-73EBF5E83F34}">
      <dgm:prSet/>
      <dgm:spPr/>
      <dgm:t>
        <a:bodyPr/>
        <a:lstStyle/>
        <a:p>
          <a:endParaRPr kumimoji="1" lang="ja-JP" altLang="en-US"/>
        </a:p>
      </dgm:t>
    </dgm:pt>
    <dgm:pt modelId="{35D93B6E-C2F1-44A7-B291-096F1CD71A0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bg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kumimoji="1" lang="en-US" alt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HDD</a:t>
          </a:r>
          <a:r>
            <a:rPr kumimoji="1" 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に</a:t>
          </a:r>
          <a:r>
            <a:rPr kumimoji="1" lang="en-US" alt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/>
          </a:r>
          <a:br>
            <a:rPr kumimoji="1" lang="en-US" alt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</a:br>
          <a:r>
            <a:rPr kumimoji="1" lang="ja-JP" b="1" cap="none" spc="0" dirty="0" smtClean="0">
              <a:ln w="3175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latin typeface="メイリオ" pitchFamily="50" charset="-128"/>
              <a:ea typeface="メイリオ" pitchFamily="50" charset="-128"/>
            </a:rPr>
            <a:t>データを保存</a:t>
          </a:r>
          <a:endParaRPr kumimoji="1" lang="en-US" b="1" cap="none" spc="0" dirty="0">
            <a:ln w="3175" cmpd="sng">
              <a:noFill/>
              <a:prstDash val="solid"/>
              <a:miter lim="800000"/>
            </a:ln>
            <a:gradFill rotWithShape="1">
              <a:gsLst>
                <a:gs pos="0">
                  <a:srgbClr val="000000">
                    <a:tint val="92000"/>
                    <a:shade val="100000"/>
                    <a:satMod val="150000"/>
                  </a:srgbClr>
                </a:gs>
                <a:gs pos="49000">
                  <a:srgbClr val="000000">
                    <a:tint val="89000"/>
                    <a:shade val="90000"/>
                    <a:satMod val="150000"/>
                  </a:srgbClr>
                </a:gs>
                <a:gs pos="50000">
                  <a:srgbClr val="000000">
                    <a:tint val="100000"/>
                    <a:shade val="75000"/>
                    <a:satMod val="150000"/>
                  </a:srgbClr>
                </a:gs>
                <a:gs pos="95000">
                  <a:srgbClr val="000000">
                    <a:shade val="47000"/>
                    <a:satMod val="150000"/>
                  </a:srgbClr>
                </a:gs>
                <a:gs pos="100000">
                  <a:srgbClr val="000000">
                    <a:shade val="39000"/>
                    <a:satMod val="150000"/>
                  </a:srgbClr>
                </a:gs>
              </a:gsLst>
              <a:lin ang="5400000"/>
            </a:gradFill>
            <a:effectLst/>
            <a:latin typeface="メイリオ" pitchFamily="50" charset="-128"/>
            <a:ea typeface="メイリオ" pitchFamily="50" charset="-128"/>
          </a:endParaRPr>
        </a:p>
      </dgm:t>
    </dgm:pt>
    <dgm:pt modelId="{8BA55D77-C20F-49B1-9422-B1EA79885944}" type="sibTrans" cxnId="{A35A2101-89B4-453E-9312-2BD27BD585E9}">
      <dgm:prSet/>
      <dgm:spPr/>
      <dgm:t>
        <a:bodyPr/>
        <a:lstStyle/>
        <a:p>
          <a:endParaRPr kumimoji="1" lang="ja-JP" altLang="en-US"/>
        </a:p>
      </dgm:t>
    </dgm:pt>
    <dgm:pt modelId="{8D7D2233-3CB2-4AF7-A14F-51142D950BBA}" type="parTrans" cxnId="{A35A2101-89B4-453E-9312-2BD27BD585E9}">
      <dgm:prSet/>
      <dgm:spPr/>
      <dgm:t>
        <a:bodyPr/>
        <a:lstStyle/>
        <a:p>
          <a:endParaRPr kumimoji="1" lang="ja-JP" altLang="en-US"/>
        </a:p>
      </dgm:t>
    </dgm:pt>
    <dgm:pt modelId="{07839C13-D9E7-455C-96A6-BA631C072075}" type="pres">
      <dgm:prSet presAssocID="{50286551-B569-4840-AD6A-32D445C6B22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203E562-E0B3-4342-96D7-DE0A8EC0D6D1}" type="pres">
      <dgm:prSet presAssocID="{B6783CEC-248E-4218-861A-2343A6EBA1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817B73-BBCD-49A9-ADE4-C4833C8E5419}" type="pres">
      <dgm:prSet presAssocID="{E9C07294-D466-41B1-A84E-03105ECF1CEA}" presName="sibTrans" presStyleCnt="0"/>
      <dgm:spPr/>
    </dgm:pt>
    <dgm:pt modelId="{34943D58-8C2D-4CA9-AF8B-6BBDA3CADA1D}" type="pres">
      <dgm:prSet presAssocID="{4708F6D9-3ECD-4D9D-8D7D-CA53DDB8400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9F2E7E1-CC11-4FF1-B78E-2AF02BC1691D}" type="pres">
      <dgm:prSet presAssocID="{EEC2474D-5D88-4F92-A119-3BC31AB9D8A7}" presName="sibTrans" presStyleCnt="0"/>
      <dgm:spPr/>
    </dgm:pt>
    <dgm:pt modelId="{80A82427-F1D8-4865-B1CC-CCB015D5AAA2}" type="pres">
      <dgm:prSet presAssocID="{2C6EBF21-DC5A-46AD-8375-F967B07A2D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D73EC7F-F08A-4F95-A27D-256A78FAFA50}" type="pres">
      <dgm:prSet presAssocID="{D2EABCF1-AEB3-4CD1-828A-7C8CA08E78D4}" presName="sibTrans" presStyleCnt="0"/>
      <dgm:spPr/>
    </dgm:pt>
    <dgm:pt modelId="{1EA10AD4-EDD7-41B9-8610-05810C8B5EFF}" type="pres">
      <dgm:prSet presAssocID="{0507A1F0-5EF0-4244-BEC3-7B15B03B9CE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5199AE4-47DC-41BF-82F3-C308DA5A8150}" type="pres">
      <dgm:prSet presAssocID="{10F16CE9-951D-450A-8AA4-84AB86BEC76A}" presName="sibTrans" presStyleCnt="0"/>
      <dgm:spPr/>
    </dgm:pt>
    <dgm:pt modelId="{C00DB6B3-EA18-43C4-BB8A-9B77B2433FB4}" type="pres">
      <dgm:prSet presAssocID="{35D93B6E-C2F1-44A7-B291-096F1CD71A0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C73A967-75D0-46CD-A448-6A70889701F6}" type="presOf" srcId="{4708F6D9-3ECD-4D9D-8D7D-CA53DDB8400C}" destId="{34943D58-8C2D-4CA9-AF8B-6BBDA3CADA1D}" srcOrd="0" destOrd="0" presId="urn:microsoft.com/office/officeart/2005/8/layout/default"/>
    <dgm:cxn modelId="{21AF6E51-0170-485E-8672-460A9AA19B01}" type="presOf" srcId="{50286551-B569-4840-AD6A-32D445C6B223}" destId="{07839C13-D9E7-455C-96A6-BA631C072075}" srcOrd="0" destOrd="0" presId="urn:microsoft.com/office/officeart/2005/8/layout/default"/>
    <dgm:cxn modelId="{126B32CA-C39D-40B2-AE29-3EFF1E48FFF2}" type="presOf" srcId="{0507A1F0-5EF0-4244-BEC3-7B15B03B9CE0}" destId="{1EA10AD4-EDD7-41B9-8610-05810C8B5EFF}" srcOrd="0" destOrd="0" presId="urn:microsoft.com/office/officeart/2005/8/layout/default"/>
    <dgm:cxn modelId="{A4136CBF-0174-41D4-974E-EBBE82810F9E}" type="presOf" srcId="{35D93B6E-C2F1-44A7-B291-096F1CD71A03}" destId="{C00DB6B3-EA18-43C4-BB8A-9B77B2433FB4}" srcOrd="0" destOrd="0" presId="urn:microsoft.com/office/officeart/2005/8/layout/default"/>
    <dgm:cxn modelId="{62EB5380-56A7-4F29-96E3-F56712C36E57}" srcId="{50286551-B569-4840-AD6A-32D445C6B223}" destId="{2C6EBF21-DC5A-46AD-8375-F967B07A2DB3}" srcOrd="2" destOrd="0" parTransId="{09FD4EF7-925B-479B-81AB-FC8351DF6D7C}" sibTransId="{D2EABCF1-AEB3-4CD1-828A-7C8CA08E78D4}"/>
    <dgm:cxn modelId="{C93948CA-06B8-42EE-A8EE-263A63B2617B}" type="presOf" srcId="{B6783CEC-248E-4218-861A-2343A6EBA131}" destId="{7203E562-E0B3-4342-96D7-DE0A8EC0D6D1}" srcOrd="0" destOrd="0" presId="urn:microsoft.com/office/officeart/2005/8/layout/default"/>
    <dgm:cxn modelId="{0EC58580-041D-4172-888D-73EBF5E83F34}" srcId="{50286551-B569-4840-AD6A-32D445C6B223}" destId="{0507A1F0-5EF0-4244-BEC3-7B15B03B9CE0}" srcOrd="3" destOrd="0" parTransId="{2032AF96-2B64-434F-8058-0D90B911DA34}" sibTransId="{10F16CE9-951D-450A-8AA4-84AB86BEC76A}"/>
    <dgm:cxn modelId="{EBBAD78C-87FF-4FBB-B8EB-64DBD3BF3062}" srcId="{50286551-B569-4840-AD6A-32D445C6B223}" destId="{4708F6D9-3ECD-4D9D-8D7D-CA53DDB8400C}" srcOrd="1" destOrd="0" parTransId="{C5959E9E-531F-4042-8607-711E78E5CE27}" sibTransId="{EEC2474D-5D88-4F92-A119-3BC31AB9D8A7}"/>
    <dgm:cxn modelId="{6ED55E18-C6CB-4E3B-B548-48391D32EBD9}" srcId="{50286551-B569-4840-AD6A-32D445C6B223}" destId="{B6783CEC-248E-4218-861A-2343A6EBA131}" srcOrd="0" destOrd="0" parTransId="{8C9879BD-74E0-4F75-A290-558AE57B3A6F}" sibTransId="{E9C07294-D466-41B1-A84E-03105ECF1CEA}"/>
    <dgm:cxn modelId="{B2453D71-9B01-470D-AFEC-8918EDE3DD01}" type="presOf" srcId="{2C6EBF21-DC5A-46AD-8375-F967B07A2DB3}" destId="{80A82427-F1D8-4865-B1CC-CCB015D5AAA2}" srcOrd="0" destOrd="0" presId="urn:microsoft.com/office/officeart/2005/8/layout/default"/>
    <dgm:cxn modelId="{A35A2101-89B4-453E-9312-2BD27BD585E9}" srcId="{50286551-B569-4840-AD6A-32D445C6B223}" destId="{35D93B6E-C2F1-44A7-B291-096F1CD71A03}" srcOrd="4" destOrd="0" parTransId="{8D7D2233-3CB2-4AF7-A14F-51142D950BBA}" sibTransId="{8BA55D77-C20F-49B1-9422-B1EA79885944}"/>
    <dgm:cxn modelId="{C779A4A5-2E59-4068-A230-4FF9E6079968}" type="presParOf" srcId="{07839C13-D9E7-455C-96A6-BA631C072075}" destId="{7203E562-E0B3-4342-96D7-DE0A8EC0D6D1}" srcOrd="0" destOrd="0" presId="urn:microsoft.com/office/officeart/2005/8/layout/default"/>
    <dgm:cxn modelId="{F3F69A40-6D09-4849-BF8F-374D450C60BA}" type="presParOf" srcId="{07839C13-D9E7-455C-96A6-BA631C072075}" destId="{F1817B73-BBCD-49A9-ADE4-C4833C8E5419}" srcOrd="1" destOrd="0" presId="urn:microsoft.com/office/officeart/2005/8/layout/default"/>
    <dgm:cxn modelId="{50BA2906-F2E3-477B-BBD5-F2826228CD00}" type="presParOf" srcId="{07839C13-D9E7-455C-96A6-BA631C072075}" destId="{34943D58-8C2D-4CA9-AF8B-6BBDA3CADA1D}" srcOrd="2" destOrd="0" presId="urn:microsoft.com/office/officeart/2005/8/layout/default"/>
    <dgm:cxn modelId="{D3A52F81-2B36-48FB-9C73-F6FCF733C61C}" type="presParOf" srcId="{07839C13-D9E7-455C-96A6-BA631C072075}" destId="{B9F2E7E1-CC11-4FF1-B78E-2AF02BC1691D}" srcOrd="3" destOrd="0" presId="urn:microsoft.com/office/officeart/2005/8/layout/default"/>
    <dgm:cxn modelId="{02BBB678-A5D2-4638-90F6-4121882A7397}" type="presParOf" srcId="{07839C13-D9E7-455C-96A6-BA631C072075}" destId="{80A82427-F1D8-4865-B1CC-CCB015D5AAA2}" srcOrd="4" destOrd="0" presId="urn:microsoft.com/office/officeart/2005/8/layout/default"/>
    <dgm:cxn modelId="{0C848885-3594-4A9A-8FFD-36528474F9D6}" type="presParOf" srcId="{07839C13-D9E7-455C-96A6-BA631C072075}" destId="{8D73EC7F-F08A-4F95-A27D-256A78FAFA50}" srcOrd="5" destOrd="0" presId="urn:microsoft.com/office/officeart/2005/8/layout/default"/>
    <dgm:cxn modelId="{534ED58B-B712-4429-B2F4-19B73ED9B3B4}" type="presParOf" srcId="{07839C13-D9E7-455C-96A6-BA631C072075}" destId="{1EA10AD4-EDD7-41B9-8610-05810C8B5EFF}" srcOrd="6" destOrd="0" presId="urn:microsoft.com/office/officeart/2005/8/layout/default"/>
    <dgm:cxn modelId="{E8AC2B52-EE98-4FF3-94C0-12022A41FDB8}" type="presParOf" srcId="{07839C13-D9E7-455C-96A6-BA631C072075}" destId="{D5199AE4-47DC-41BF-82F3-C308DA5A8150}" srcOrd="7" destOrd="0" presId="urn:microsoft.com/office/officeart/2005/8/layout/default"/>
    <dgm:cxn modelId="{A6EABD18-BA68-49FE-8B78-DBD8247CF0A1}" type="presParOf" srcId="{07839C13-D9E7-455C-96A6-BA631C072075}" destId="{C00DB6B3-EA18-43C4-BB8A-9B77B2433F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8E4AED-438D-4B98-88D3-4174F2E62F19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DE9FCD0D-FD99-46B9-B004-C5E16E767214}">
      <dgm:prSet/>
      <dgm:spPr/>
      <dgm:t>
        <a:bodyPr/>
        <a:lstStyle/>
        <a:p>
          <a:pPr rtl="0"/>
          <a:r>
            <a:rPr lang="ja-JP" dirty="0" smtClean="0"/>
            <a:t>佐合 秀昭</a:t>
          </a:r>
          <a:endParaRPr lang="en-US" dirty="0"/>
        </a:p>
      </dgm:t>
    </dgm:pt>
    <dgm:pt modelId="{144A7993-9569-4616-BEC2-3724121767D0}" type="parTrans" cxnId="{F93A752F-3DB9-4C2E-85D7-11FBFC9BC647}">
      <dgm:prSet/>
      <dgm:spPr/>
      <dgm:t>
        <a:bodyPr/>
        <a:lstStyle/>
        <a:p>
          <a:endParaRPr lang="ja-JP" altLang="en-US"/>
        </a:p>
      </dgm:t>
    </dgm:pt>
    <dgm:pt modelId="{9AB67A0B-FDF8-4F61-806C-12C21CB3927D}" type="sibTrans" cxnId="{F93A752F-3DB9-4C2E-85D7-11FBFC9BC647}">
      <dgm:prSet/>
      <dgm:spPr/>
      <dgm:t>
        <a:bodyPr/>
        <a:lstStyle/>
        <a:p>
          <a:endParaRPr lang="ja-JP" altLang="en-US"/>
        </a:p>
      </dgm:t>
    </dgm:pt>
    <dgm:pt modelId="{236E935C-63E0-49DB-A9DE-B71394E587E9}">
      <dgm:prSet/>
      <dgm:spPr>
        <a:solidFill>
          <a:schemeClr val="lt1">
            <a:hueOff val="0"/>
            <a:satOff val="0"/>
            <a:lumOff val="0"/>
            <a:alpha val="95000"/>
          </a:schemeClr>
        </a:solidFill>
      </dgm:spPr>
      <dgm:t>
        <a:bodyPr/>
        <a:lstStyle/>
        <a:p>
          <a:pPr rtl="0"/>
          <a:r>
            <a:rPr lang="en-US" altLang="ja-JP" dirty="0" smtClean="0"/>
            <a:t>OS</a:t>
          </a:r>
          <a:r>
            <a:rPr lang="ja-JP" altLang="en-US" dirty="0" smtClean="0"/>
            <a:t>本体を担当</a:t>
          </a:r>
          <a:endParaRPr lang="en-US" dirty="0"/>
        </a:p>
      </dgm:t>
    </dgm:pt>
    <dgm:pt modelId="{E1352597-3FFF-4349-8D2F-93CC55D49F6C}" type="parTrans" cxnId="{C97715E6-9EA6-433D-8E8E-E552E3287D24}">
      <dgm:prSet/>
      <dgm:spPr/>
      <dgm:t>
        <a:bodyPr/>
        <a:lstStyle/>
        <a:p>
          <a:endParaRPr lang="ja-JP" altLang="en-US"/>
        </a:p>
      </dgm:t>
    </dgm:pt>
    <dgm:pt modelId="{4DB72307-83C7-4669-A64B-6126B240DD55}" type="sibTrans" cxnId="{C97715E6-9EA6-433D-8E8E-E552E3287D24}">
      <dgm:prSet/>
      <dgm:spPr/>
      <dgm:t>
        <a:bodyPr/>
        <a:lstStyle/>
        <a:p>
          <a:endParaRPr lang="ja-JP" altLang="en-US"/>
        </a:p>
      </dgm:t>
    </dgm:pt>
    <dgm:pt modelId="{944544CE-1F92-4386-A4A3-58AC8CDC10D6}">
      <dgm:prSet/>
      <dgm:spPr/>
      <dgm:t>
        <a:bodyPr/>
        <a:lstStyle/>
        <a:p>
          <a:pPr rtl="0"/>
          <a:r>
            <a:rPr lang="ja-JP" dirty="0" smtClean="0"/>
            <a:t>牧内 恵一朗</a:t>
          </a:r>
          <a:endParaRPr lang="en-US" dirty="0"/>
        </a:p>
      </dgm:t>
    </dgm:pt>
    <dgm:pt modelId="{9A5481D4-92EF-4F1D-AF06-BDDFA7EE5804}" type="parTrans" cxnId="{22BA122E-9A36-4218-8E7B-7C1E0D76C8B5}">
      <dgm:prSet/>
      <dgm:spPr/>
      <dgm:t>
        <a:bodyPr/>
        <a:lstStyle/>
        <a:p>
          <a:endParaRPr lang="ja-JP" altLang="en-US"/>
        </a:p>
      </dgm:t>
    </dgm:pt>
    <dgm:pt modelId="{1544C394-A10F-4AA9-8F81-F2E408E01FD2}" type="sibTrans" cxnId="{22BA122E-9A36-4218-8E7B-7C1E0D76C8B5}">
      <dgm:prSet/>
      <dgm:spPr/>
      <dgm:t>
        <a:bodyPr/>
        <a:lstStyle/>
        <a:p>
          <a:endParaRPr lang="ja-JP" altLang="en-US"/>
        </a:p>
      </dgm:t>
    </dgm:pt>
    <dgm:pt modelId="{AB04074A-4CEF-489F-8B16-C7491B3382E4}">
      <dgm:prSet/>
      <dgm:spPr>
        <a:solidFill>
          <a:schemeClr val="bg1">
            <a:alpha val="95000"/>
          </a:schemeClr>
        </a:solidFill>
      </dgm:spPr>
      <dgm:t>
        <a:bodyPr/>
        <a:lstStyle/>
        <a:p>
          <a:pPr rtl="0"/>
          <a:r>
            <a:rPr lang="en-US" altLang="ja-JP" dirty="0" smtClean="0"/>
            <a:t>CD</a:t>
          </a:r>
          <a:r>
            <a:rPr lang="ja-JP" altLang="en-US" dirty="0" err="1" smtClean="0"/>
            <a:t>、</a:t>
          </a:r>
          <a:r>
            <a:rPr lang="en-US" altLang="ja-JP" dirty="0" smtClean="0"/>
            <a:t>HDD</a:t>
          </a:r>
          <a:r>
            <a:rPr lang="ja-JP" altLang="en-US" dirty="0" smtClean="0"/>
            <a:t>のドライバを担当</a:t>
          </a:r>
          <a:endParaRPr lang="ja-JP" dirty="0"/>
        </a:p>
      </dgm:t>
    </dgm:pt>
    <dgm:pt modelId="{706F9B53-E10D-404F-8C8B-49D42B2CFF67}" type="parTrans" cxnId="{79321C48-7B00-4BD2-B3A3-2E6B89D9A59B}">
      <dgm:prSet/>
      <dgm:spPr/>
      <dgm:t>
        <a:bodyPr/>
        <a:lstStyle/>
        <a:p>
          <a:endParaRPr lang="ja-JP" altLang="en-US"/>
        </a:p>
      </dgm:t>
    </dgm:pt>
    <dgm:pt modelId="{59150534-1764-4128-9D26-763A4F3AE149}" type="sibTrans" cxnId="{79321C48-7B00-4BD2-B3A3-2E6B89D9A59B}">
      <dgm:prSet/>
      <dgm:spPr/>
      <dgm:t>
        <a:bodyPr/>
        <a:lstStyle/>
        <a:p>
          <a:endParaRPr lang="ja-JP" altLang="en-US"/>
        </a:p>
      </dgm:t>
    </dgm:pt>
    <dgm:pt modelId="{2B578D5D-1241-4D9D-9835-3CDADD790C2D}">
      <dgm:prSet/>
      <dgm:spPr>
        <a:solidFill>
          <a:schemeClr val="lt1">
            <a:hueOff val="0"/>
            <a:satOff val="0"/>
            <a:lumOff val="0"/>
            <a:alpha val="95000"/>
          </a:schemeClr>
        </a:solidFill>
      </dgm:spPr>
      <dgm:t>
        <a:bodyPr/>
        <a:lstStyle/>
        <a:p>
          <a:pPr rtl="0"/>
          <a:r>
            <a:rPr lang="ja-JP" altLang="en-US" dirty="0" smtClean="0"/>
            <a:t>ブート、メモリ管理、タスク管理、</a:t>
          </a:r>
          <a:r>
            <a:rPr lang="en-US" altLang="ja-JP" dirty="0" smtClean="0"/>
            <a:t>API</a:t>
          </a:r>
          <a:r>
            <a:rPr lang="ja-JP" altLang="en-US" dirty="0" smtClean="0"/>
            <a:t>　</a:t>
          </a:r>
          <a:r>
            <a:rPr lang="en-US" altLang="ja-JP" dirty="0" smtClean="0"/>
            <a:t>etc...</a:t>
          </a:r>
          <a:endParaRPr lang="en-US" dirty="0"/>
        </a:p>
      </dgm:t>
    </dgm:pt>
    <dgm:pt modelId="{4AD4CF86-0285-41D3-8804-EE692FB4BD74}" type="parTrans" cxnId="{839F7DDD-7B31-4D22-8B6D-76DD6A401AC1}">
      <dgm:prSet/>
      <dgm:spPr/>
      <dgm:t>
        <a:bodyPr/>
        <a:lstStyle/>
        <a:p>
          <a:endParaRPr lang="ja-JP" altLang="en-US"/>
        </a:p>
      </dgm:t>
    </dgm:pt>
    <dgm:pt modelId="{CAE627CB-B53E-4035-8A3D-D9CAE32471A4}" type="sibTrans" cxnId="{839F7DDD-7B31-4D22-8B6D-76DD6A401AC1}">
      <dgm:prSet/>
      <dgm:spPr/>
      <dgm:t>
        <a:bodyPr/>
        <a:lstStyle/>
        <a:p>
          <a:endParaRPr lang="ja-JP" altLang="en-US"/>
        </a:p>
      </dgm:t>
    </dgm:pt>
    <dgm:pt modelId="{566B4353-6253-40A5-9D43-338113E6D1E7}" type="pres">
      <dgm:prSet presAssocID="{A68E4AED-438D-4B98-88D3-4174F2E62F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CD82D51-5BCA-409E-B268-F8A917414194}" type="pres">
      <dgm:prSet presAssocID="{DE9FCD0D-FD99-46B9-B004-C5E16E767214}" presName="composite" presStyleCnt="0"/>
      <dgm:spPr/>
    </dgm:pt>
    <dgm:pt modelId="{B11BD28A-20B3-41B7-B25B-BB2054424584}" type="pres">
      <dgm:prSet presAssocID="{DE9FCD0D-FD99-46B9-B004-C5E16E76721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011F2EA-4FEC-421E-AB7C-E8F37DA87236}" type="pres">
      <dgm:prSet presAssocID="{DE9FCD0D-FD99-46B9-B004-C5E16E76721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50313F-34C3-441A-8B38-A655F5319807}" type="pres">
      <dgm:prSet presAssocID="{9AB67A0B-FDF8-4F61-806C-12C21CB3927D}" presName="sp" presStyleCnt="0"/>
      <dgm:spPr/>
    </dgm:pt>
    <dgm:pt modelId="{E896D0B0-9A15-4EBA-A227-2D78DE20A112}" type="pres">
      <dgm:prSet presAssocID="{944544CE-1F92-4386-A4A3-58AC8CDC10D6}" presName="composite" presStyleCnt="0"/>
      <dgm:spPr/>
    </dgm:pt>
    <dgm:pt modelId="{20DFCB3A-9E1B-4FC3-858A-42CBC644FDAA}" type="pres">
      <dgm:prSet presAssocID="{944544CE-1F92-4386-A4A3-58AC8CDC10D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B71FE3F-1B14-4539-81F6-EA51D1F2844E}" type="pres">
      <dgm:prSet presAssocID="{944544CE-1F92-4386-A4A3-58AC8CDC10D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0D349DF-C7D8-408B-A185-1F0170F08DD0}" type="presOf" srcId="{DE9FCD0D-FD99-46B9-B004-C5E16E767214}" destId="{B11BD28A-20B3-41B7-B25B-BB2054424584}" srcOrd="0" destOrd="0" presId="urn:microsoft.com/office/officeart/2005/8/layout/chevron2"/>
    <dgm:cxn modelId="{22BA122E-9A36-4218-8E7B-7C1E0D76C8B5}" srcId="{A68E4AED-438D-4B98-88D3-4174F2E62F19}" destId="{944544CE-1F92-4386-A4A3-58AC8CDC10D6}" srcOrd="1" destOrd="0" parTransId="{9A5481D4-92EF-4F1D-AF06-BDDFA7EE5804}" sibTransId="{1544C394-A10F-4AA9-8F81-F2E408E01FD2}"/>
    <dgm:cxn modelId="{C97715E6-9EA6-433D-8E8E-E552E3287D24}" srcId="{DE9FCD0D-FD99-46B9-B004-C5E16E767214}" destId="{236E935C-63E0-49DB-A9DE-B71394E587E9}" srcOrd="0" destOrd="0" parTransId="{E1352597-3FFF-4349-8D2F-93CC55D49F6C}" sibTransId="{4DB72307-83C7-4669-A64B-6126B240DD55}"/>
    <dgm:cxn modelId="{F93A752F-3DB9-4C2E-85D7-11FBFC9BC647}" srcId="{A68E4AED-438D-4B98-88D3-4174F2E62F19}" destId="{DE9FCD0D-FD99-46B9-B004-C5E16E767214}" srcOrd="0" destOrd="0" parTransId="{144A7993-9569-4616-BEC2-3724121767D0}" sibTransId="{9AB67A0B-FDF8-4F61-806C-12C21CB3927D}"/>
    <dgm:cxn modelId="{93D86A4F-3479-4B66-9D74-AB31F398DE2D}" type="presOf" srcId="{AB04074A-4CEF-489F-8B16-C7491B3382E4}" destId="{4B71FE3F-1B14-4539-81F6-EA51D1F2844E}" srcOrd="0" destOrd="0" presId="urn:microsoft.com/office/officeart/2005/8/layout/chevron2"/>
    <dgm:cxn modelId="{F96E07D2-622A-4AE2-9C8F-66C28A81B411}" type="presOf" srcId="{A68E4AED-438D-4B98-88D3-4174F2E62F19}" destId="{566B4353-6253-40A5-9D43-338113E6D1E7}" srcOrd="0" destOrd="0" presId="urn:microsoft.com/office/officeart/2005/8/layout/chevron2"/>
    <dgm:cxn modelId="{79321C48-7B00-4BD2-B3A3-2E6B89D9A59B}" srcId="{944544CE-1F92-4386-A4A3-58AC8CDC10D6}" destId="{AB04074A-4CEF-489F-8B16-C7491B3382E4}" srcOrd="0" destOrd="0" parTransId="{706F9B53-E10D-404F-8C8B-49D42B2CFF67}" sibTransId="{59150534-1764-4128-9D26-763A4F3AE149}"/>
    <dgm:cxn modelId="{4B86E4D3-C6D1-4D02-80FE-86A9C8FE856D}" type="presOf" srcId="{944544CE-1F92-4386-A4A3-58AC8CDC10D6}" destId="{20DFCB3A-9E1B-4FC3-858A-42CBC644FDAA}" srcOrd="0" destOrd="0" presId="urn:microsoft.com/office/officeart/2005/8/layout/chevron2"/>
    <dgm:cxn modelId="{DB881F20-E8F1-43E2-821E-A419FF135BE3}" type="presOf" srcId="{236E935C-63E0-49DB-A9DE-B71394E587E9}" destId="{D011F2EA-4FEC-421E-AB7C-E8F37DA87236}" srcOrd="0" destOrd="0" presId="urn:microsoft.com/office/officeart/2005/8/layout/chevron2"/>
    <dgm:cxn modelId="{10566C34-96FC-4632-B253-4F0EE02051A3}" type="presOf" srcId="{2B578D5D-1241-4D9D-9835-3CDADD790C2D}" destId="{D011F2EA-4FEC-421E-AB7C-E8F37DA87236}" srcOrd="0" destOrd="1" presId="urn:microsoft.com/office/officeart/2005/8/layout/chevron2"/>
    <dgm:cxn modelId="{839F7DDD-7B31-4D22-8B6D-76DD6A401AC1}" srcId="{DE9FCD0D-FD99-46B9-B004-C5E16E767214}" destId="{2B578D5D-1241-4D9D-9835-3CDADD790C2D}" srcOrd="1" destOrd="0" parTransId="{4AD4CF86-0285-41D3-8804-EE692FB4BD74}" sibTransId="{CAE627CB-B53E-4035-8A3D-D9CAE32471A4}"/>
    <dgm:cxn modelId="{DB155EE6-8A39-48B6-B592-1C2D060B2D67}" type="presParOf" srcId="{566B4353-6253-40A5-9D43-338113E6D1E7}" destId="{ACD82D51-5BCA-409E-B268-F8A917414194}" srcOrd="0" destOrd="0" presId="urn:microsoft.com/office/officeart/2005/8/layout/chevron2"/>
    <dgm:cxn modelId="{1BA3ED07-E767-408A-9569-4A833BC1215E}" type="presParOf" srcId="{ACD82D51-5BCA-409E-B268-F8A917414194}" destId="{B11BD28A-20B3-41B7-B25B-BB2054424584}" srcOrd="0" destOrd="0" presId="urn:microsoft.com/office/officeart/2005/8/layout/chevron2"/>
    <dgm:cxn modelId="{1D7649EB-DDEB-4EC9-88FD-372BBC74EC89}" type="presParOf" srcId="{ACD82D51-5BCA-409E-B268-F8A917414194}" destId="{D011F2EA-4FEC-421E-AB7C-E8F37DA87236}" srcOrd="1" destOrd="0" presId="urn:microsoft.com/office/officeart/2005/8/layout/chevron2"/>
    <dgm:cxn modelId="{EDD641F6-AB36-4460-B008-F98418DF4B6B}" type="presParOf" srcId="{566B4353-6253-40A5-9D43-338113E6D1E7}" destId="{BA50313F-34C3-441A-8B38-A655F5319807}" srcOrd="1" destOrd="0" presId="urn:microsoft.com/office/officeart/2005/8/layout/chevron2"/>
    <dgm:cxn modelId="{3B8C5A5E-9598-4822-886E-433F285E1411}" type="presParOf" srcId="{566B4353-6253-40A5-9D43-338113E6D1E7}" destId="{E896D0B0-9A15-4EBA-A227-2D78DE20A112}" srcOrd="2" destOrd="0" presId="urn:microsoft.com/office/officeart/2005/8/layout/chevron2"/>
    <dgm:cxn modelId="{168D81B5-72B4-4C12-8AF4-0F7337B57D2F}" type="presParOf" srcId="{E896D0B0-9A15-4EBA-A227-2D78DE20A112}" destId="{20DFCB3A-9E1B-4FC3-858A-42CBC644FDAA}" srcOrd="0" destOrd="0" presId="urn:microsoft.com/office/officeart/2005/8/layout/chevron2"/>
    <dgm:cxn modelId="{FB4EF549-E5AC-4761-B1B5-6EA1DA03E89F}" type="presParOf" srcId="{E896D0B0-9A15-4EBA-A227-2D78DE20A112}" destId="{4B71FE3F-1B14-4539-81F6-EA51D1F2844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040DB-F668-4F3F-ABF9-62C61EE215D5}" type="datetimeFigureOut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0E4D6-93D8-42BE-9049-86005A81036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0E4D6-93D8-42BE-9049-86005A81036B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0E4D6-93D8-42BE-9049-86005A81036B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A34CFC-6812-4473-89B9-0FA20997161A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8D0D2-6FF7-444E-A9AA-9F840A143DA8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4BC50-CF1D-4830-8305-B03407C244D4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063B1-62C7-485A-8DFD-4FED1AB2D678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B9E88-8D80-4712-B512-C8F734102FAB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F2ABB-59AF-4D40-9850-5F935CD0A8D4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E8625-1600-418E-9984-79D86FB455B0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E8E46-AED7-49D8-A62C-C2C05C484A67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A6DFBF-A222-4E6D-8976-0C331014B3DF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BBEBC8-6AF2-4851-90C9-729FD6B47DCA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44AB4F-90B4-41A4-8B9F-80DA430C5926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  <a:extLst/>
          </a:lstStyle>
          <a:p>
            <a:fld id="{E087A43A-43B1-4AEC-8D40-97121DAA51B9}" type="datetime1">
              <a:rPr kumimoji="1" lang="ja-JP" altLang="en-US" smtClean="0"/>
              <a:pPr/>
              <a:t>2010/1/18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メイリオ" pitchFamily="50" charset="-128"/>
                <a:ea typeface="メイリオ" pitchFamily="50" charset="-128"/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メイリオ" pitchFamily="50" charset="-128"/>
          <a:ea typeface="メイリオ" pitchFamily="50" charset="-128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就職作品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kumimoji="1" lang="en-US" altLang="ja-JP" dirty="0" smtClean="0">
                <a:latin typeface="メイリオ" pitchFamily="50" charset="-128"/>
                <a:ea typeface="メイリオ" pitchFamily="50" charset="-128"/>
              </a:rPr>
            </a:b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</a:rPr>
              <a:t>CD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ドライバ　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企画書</a:t>
            </a:r>
            <a:endParaRPr kumimoji="1" lang="ja-JP" altLang="en-US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086552"/>
            <a:ext cx="7772400" cy="1199704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>
                <a:latin typeface="メイリオ" pitchFamily="50" charset="-128"/>
                <a:ea typeface="メイリオ" pitchFamily="50" charset="-128"/>
              </a:rPr>
              <a:t>Mul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kumimoji="1" lang="en-US" altLang="ja-JP" dirty="0" err="1" smtClean="0">
                <a:latin typeface="メイリオ" pitchFamily="50" charset="-128"/>
                <a:ea typeface="メイリオ" pitchFamily="50" charset="-128"/>
              </a:rPr>
              <a:t>lightOS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用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</a:rPr>
              <a:t>PATA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ドライバ</a:t>
            </a:r>
            <a:endParaRPr kumimoji="1" lang="ja-JP" altLang="en-US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29283" y="4000504"/>
            <a:ext cx="1766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</a:rPr>
              <a:t>専門学校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</a:rPr>
              <a:t>HAL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</a:rPr>
              <a:t>名古屋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</a:endParaRPr>
          </a:p>
          <a:p>
            <a:pPr algn="r"/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</a:rPr>
              <a:t>牧内 恵一朗</a:t>
            </a:r>
          </a:p>
          <a:p>
            <a:pPr algn="r"/>
            <a:endParaRPr kumimoji="1" lang="ja-JP" altLang="en-US" sz="14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1428760"/>
          </a:xfrm>
        </p:spPr>
        <p:txBody>
          <a:bodyPr anchor="ctr" anchorCtr="0">
            <a:noAutofit/>
          </a:bodyPr>
          <a:lstStyle/>
          <a:p>
            <a:pPr>
              <a:buNone/>
            </a:pPr>
            <a:r>
              <a:rPr kumimoji="1" lang="ja-JP" altLang="en-US" sz="2800" dirty="0" smtClean="0"/>
              <a:t>本企画書は、</a:t>
            </a:r>
            <a:r>
              <a:rPr lang="en-US" altLang="ja-JP" sz="2800" dirty="0" smtClean="0"/>
              <a:t>PC/AT</a:t>
            </a:r>
            <a:r>
              <a:rPr lang="ja-JP" altLang="en-US" sz="2800" dirty="0" smtClean="0"/>
              <a:t>互換機向けマルチメディア</a:t>
            </a:r>
            <a:r>
              <a:rPr lang="en-US" altLang="ja-JP" sz="2800" dirty="0" smtClean="0"/>
              <a:t>OS</a:t>
            </a:r>
            <a:endParaRPr lang="ja-JP" altLang="en-US" sz="2800" dirty="0" smtClean="0"/>
          </a:p>
          <a:p>
            <a:pPr>
              <a:buNone/>
            </a:pPr>
            <a:r>
              <a:rPr kumimoji="1" lang="ja-JP" altLang="en-US" sz="2800" dirty="0" smtClean="0"/>
              <a:t>「</a:t>
            </a:r>
            <a:r>
              <a:rPr kumimoji="1" lang="en-US" altLang="ja-JP" sz="2800" dirty="0" err="1" smtClean="0"/>
              <a:t>Mul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light</a:t>
            </a:r>
            <a:r>
              <a:rPr lang="ja-JP" altLang="en-US" sz="2800" dirty="0" smtClean="0"/>
              <a:t>」の</a:t>
            </a:r>
            <a:r>
              <a:rPr lang="en-US" altLang="ja-JP" sz="2800" dirty="0" smtClean="0"/>
              <a:t>PATA</a:t>
            </a:r>
            <a:r>
              <a:rPr lang="ja-JP" altLang="en-US" sz="2800" dirty="0" smtClean="0"/>
              <a:t>デバイスを制御する</a:t>
            </a:r>
            <a:r>
              <a:rPr lang="en-US" altLang="ja-JP" sz="2800" dirty="0" smtClean="0"/>
              <a:t>CD</a:t>
            </a:r>
            <a:r>
              <a:rPr lang="ja-JP" altLang="en-US" sz="2800" dirty="0" smtClean="0"/>
              <a:t>ドライバ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b="1" dirty="0" smtClean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3333FF"/>
                </a:solidFill>
              </a:rPr>
              <a:t>は</a:t>
            </a:r>
            <a:r>
              <a:rPr kumimoji="1" lang="ja-JP" altLang="en-US" dirty="0" smtClean="0">
                <a:solidFill>
                  <a:schemeClr val="tx1"/>
                </a:solidFill>
              </a:rPr>
              <a:t>じめに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 7"/>
          <p:cNvGraphicFramePr>
            <a:graphicFrameLocks noGrp="1"/>
          </p:cNvGraphicFramePr>
          <p:nvPr>
            <p:ph idx="1"/>
          </p:nvPr>
        </p:nvGraphicFramePr>
        <p:xfrm>
          <a:off x="457200" y="1357298"/>
          <a:ext cx="8229600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3333FF"/>
                </a:solidFill>
                <a:latin typeface="メイリオ" pitchFamily="50" charset="-128"/>
                <a:ea typeface="メイリオ" pitchFamily="50" charset="-128"/>
              </a:rPr>
              <a:t>コ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ンセプト</a:t>
            </a:r>
            <a:endParaRPr kumimoji="1" lang="ja-JP" altLang="en-US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メイリオ" pitchFamily="50" charset="-128"/>
                <a:ea typeface="メイリオ" pitchFamily="50" charset="-128"/>
              </a:rPr>
              <a:pPr/>
              <a:t>2</a:t>
            </a:fld>
            <a:endParaRPr kumimoji="1" lang="ja-JP" alt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 9"/>
          <p:cNvGraphicFramePr>
            <a:graphicFrameLocks noGrp="1"/>
          </p:cNvGraphicFramePr>
          <p:nvPr>
            <p:ph idx="1"/>
          </p:nvPr>
        </p:nvGraphicFramePr>
        <p:xfrm>
          <a:off x="457200" y="3357562"/>
          <a:ext cx="8229600" cy="2233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3333FF"/>
                </a:solidFill>
                <a:latin typeface="メイリオ" pitchFamily="50" charset="-128"/>
                <a:ea typeface="メイリオ" pitchFamily="50" charset="-128"/>
              </a:rPr>
              <a:t>ネ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ーミング</a:t>
            </a:r>
            <a:endParaRPr kumimoji="1" lang="ja-JP" altLang="en-US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メイリオ" pitchFamily="50" charset="-128"/>
                <a:ea typeface="メイリオ" pitchFamily="50" charset="-128"/>
              </a:rPr>
              <a:pPr/>
              <a:t>3</a:t>
            </a:fld>
            <a:endParaRPr kumimoji="1" lang="ja-JP" alt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4282" y="1604365"/>
            <a:ext cx="8715436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rgbClr val="0070C0"/>
                    </a:gs>
                  </a:gsLst>
                  <a:lin ang="16200000" scaled="1"/>
                  <a:tileRect/>
                </a:gradFill>
                <a:latin typeface="メイリオ" pitchFamily="50" charset="-128"/>
                <a:ea typeface="メイリオ" pitchFamily="50" charset="-128"/>
              </a:rPr>
              <a:t>Mul</a:t>
            </a:r>
            <a:r>
              <a:rPr lang="en-US" altLang="ja-JP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rgbClr val="0070C0"/>
                    </a:gs>
                  </a:gsLst>
                  <a:lin ang="16200000" scaled="1"/>
                  <a:tileRect/>
                </a:gradFill>
                <a:latin typeface="メイリオ" pitchFamily="50" charset="-128"/>
                <a:ea typeface="メイリオ" pitchFamily="50" charset="-128"/>
              </a:rPr>
              <a:t> light(</a:t>
            </a:r>
            <a:r>
              <a:rPr lang="ja-JP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rgbClr val="0070C0"/>
                    </a:gs>
                  </a:gsLst>
                  <a:lin ang="16200000" scaled="1"/>
                  <a:tileRect/>
                </a:gradFill>
                <a:latin typeface="メイリオ" pitchFamily="50" charset="-128"/>
                <a:ea typeface="メイリオ" pitchFamily="50" charset="-128"/>
              </a:rPr>
              <a:t>マルライト</a:t>
            </a:r>
            <a:r>
              <a:rPr lang="en-US" altLang="ja-JP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rgbClr val="0070C0"/>
                    </a:gs>
                  </a:gsLst>
                  <a:lin ang="16200000" scaled="1"/>
                  <a:tileRect/>
                </a:gradFill>
                <a:latin typeface="メイリオ" pitchFamily="50" charset="-128"/>
                <a:ea typeface="メイリオ" pitchFamily="50" charset="-128"/>
              </a:rPr>
              <a:t>)</a:t>
            </a:r>
            <a:endParaRPr lang="en-US" altLang="ja-JP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tx1"/>
                  </a:gs>
                  <a:gs pos="100000">
                    <a:srgbClr val="0070C0"/>
                  </a:gs>
                </a:gsLst>
                <a:lin ang="16200000" scaled="1"/>
                <a:tileRect/>
              </a:gradFill>
              <a:latin typeface="メイリオ" pitchFamily="50" charset="-128"/>
              <a:ea typeface="メイリオ" pitchFamily="50" charset="-128"/>
            </a:endParaRPr>
          </a:p>
          <a:p>
            <a:pPr algn="ctr"/>
            <a:endParaRPr lang="ja-JP" altLang="en-US" sz="105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kumimoji="1" lang="ja-JP" altLang="en-US" sz="29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マルチメディア</a:t>
            </a:r>
            <a:r>
              <a:rPr kumimoji="1" lang="en-US" altLang="ja-JP" sz="29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(</a:t>
            </a:r>
            <a:r>
              <a:rPr kumimoji="1" lang="en-US" altLang="ja-JP" sz="2900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Mul</a:t>
            </a:r>
            <a:r>
              <a:rPr kumimoji="1" lang="en-US" altLang="ja-JP" sz="29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r>
              <a:rPr lang="ja-JP" altLang="en-US" sz="2900" dirty="0" smtClean="0">
                <a:latin typeface="メイリオ" pitchFamily="50" charset="-128"/>
                <a:ea typeface="メイリオ" pitchFamily="50" charset="-128"/>
              </a:rPr>
              <a:t>と、</a:t>
            </a:r>
            <a:r>
              <a:rPr lang="ja-JP" altLang="en-US" sz="2900" dirty="0" smtClean="0">
                <a:solidFill>
                  <a:schemeClr val="bg2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</a:rPr>
              <a:t>軽快な動作</a:t>
            </a:r>
            <a:r>
              <a:rPr lang="en-US" altLang="ja-JP" sz="2900" dirty="0" smtClean="0">
                <a:solidFill>
                  <a:schemeClr val="bg2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</a:rPr>
              <a:t>(light)</a:t>
            </a:r>
            <a:r>
              <a:rPr kumimoji="1" lang="ja-JP" altLang="en-US" sz="2900" dirty="0" smtClean="0">
                <a:latin typeface="メイリオ" pitchFamily="50" charset="-128"/>
                <a:ea typeface="メイリオ" pitchFamily="50" charset="-128"/>
              </a:rPr>
              <a:t>という意味を合わせた造語です。</a:t>
            </a:r>
            <a:endParaRPr kumimoji="1" lang="en-US" altLang="ja-JP" sz="29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コンテンツ プレースホルダ 11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3333FF"/>
                </a:solidFill>
                <a:latin typeface="メイリオ" pitchFamily="50" charset="-128"/>
                <a:ea typeface="メイリオ" pitchFamily="50" charset="-128"/>
              </a:rPr>
              <a:t>特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徴</a:t>
            </a:r>
            <a:endParaRPr kumimoji="1" lang="ja-JP" altLang="en-US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メイリオ" pitchFamily="50" charset="-128"/>
                <a:ea typeface="メイリオ" pitchFamily="50" charset="-128"/>
              </a:rPr>
              <a:pPr/>
              <a:t>4</a:t>
            </a:fld>
            <a:endParaRPr kumimoji="1" lang="ja-JP" alt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86380" y="6429396"/>
            <a:ext cx="3408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１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：開発環境、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c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言語標準ライブラリを除く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3333FF"/>
                </a:solidFill>
              </a:rPr>
              <a:t>画</a:t>
            </a:r>
            <a:r>
              <a:rPr kumimoji="1" lang="ja-JP" altLang="en-US" dirty="0" smtClean="0"/>
              <a:t>面イメージ</a:t>
            </a:r>
            <a:endParaRPr kumimoji="1" lang="ja-JP" altLang="en-US" dirty="0"/>
          </a:p>
        </p:txBody>
      </p:sp>
      <p:pic>
        <p:nvPicPr>
          <p:cNvPr id="1026" name="Picture 2" descr="D:\Documents\Hide\My Documents\HAL\Other\就職活動\就職作品\企画書\画面イメージ\画面イメージver.2.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28736"/>
            <a:ext cx="6567361" cy="4643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角丸四角形吹き出し 7"/>
          <p:cNvSpPr/>
          <p:nvPr/>
        </p:nvSpPr>
        <p:spPr>
          <a:xfrm>
            <a:off x="3571868" y="4929198"/>
            <a:ext cx="2571768" cy="857256"/>
          </a:xfrm>
          <a:prstGeom prst="wedgeRoundRectCallout">
            <a:avLst>
              <a:gd name="adj1" fmla="val -33832"/>
              <a:gd name="adj2" fmla="val -69525"/>
              <a:gd name="adj3" fmla="val 16667"/>
            </a:avLst>
          </a:prstGeom>
          <a:solidFill>
            <a:schemeClr val="lt1">
              <a:alpha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ファイルブラウザです。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</a:rPr>
              <a:t>CD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</a:rPr>
              <a:t>や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</a:rPr>
              <a:t>HDD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</a:rPr>
              <a:t>の中のファイルを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4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</a:rPr>
              <a:t>閲覧することができます。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6286512" y="1785926"/>
            <a:ext cx="2500330" cy="785818"/>
          </a:xfrm>
          <a:prstGeom prst="wedgeRoundRectCallout">
            <a:avLst>
              <a:gd name="adj1" fmla="val -30499"/>
              <a:gd name="adj2" fmla="val 760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</a:rPr>
              <a:t>イメージビューアです。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ビットマップ画像に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</a:b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対応しています。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786314" y="928670"/>
            <a:ext cx="2500330" cy="785818"/>
          </a:xfrm>
          <a:prstGeom prst="wedgeRoundRectCallout">
            <a:avLst>
              <a:gd name="adj1" fmla="val -30499"/>
              <a:gd name="adj2" fmla="val 7603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テキストエディタです。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</a:rPr>
              <a:t>日本語の入力もできます。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 4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3333FF"/>
                </a:solidFill>
              </a:rPr>
              <a:t>担</a:t>
            </a:r>
            <a:r>
              <a:rPr lang="ja-JP" altLang="en-US" dirty="0" smtClean="0"/>
              <a:t>当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 5"/>
          <p:cNvGraphicFramePr>
            <a:graphicFrameLocks noGrp="1"/>
          </p:cNvGraphicFramePr>
          <p:nvPr>
            <p:ph idx="1"/>
          </p:nvPr>
        </p:nvGraphicFramePr>
        <p:xfrm>
          <a:off x="285720" y="1643050"/>
          <a:ext cx="8615398" cy="414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8"/>
                <a:gridCol w="814390"/>
                <a:gridCol w="814390"/>
                <a:gridCol w="814390"/>
                <a:gridCol w="814390"/>
                <a:gridCol w="814390"/>
                <a:gridCol w="814390"/>
                <a:gridCol w="814390"/>
                <a:gridCol w="814390"/>
                <a:gridCol w="814390"/>
              </a:tblGrid>
              <a:tr h="285752">
                <a:tc>
                  <a:txBody>
                    <a:bodyPr/>
                    <a:lstStyle/>
                    <a:p>
                      <a:pPr algn="r"/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2009</a:t>
                      </a:r>
                      <a:r>
                        <a:rPr kumimoji="1" lang="ja-JP" altLang="en-US" sz="1200" dirty="0" smtClean="0"/>
                        <a:t>年</a:t>
                      </a:r>
                      <a:endParaRPr kumimoji="1" lang="en-US" altLang="ja-JP" sz="1200" dirty="0" smtClean="0"/>
                    </a:p>
                    <a:p>
                      <a:pPr algn="r"/>
                      <a:r>
                        <a:rPr kumimoji="1" lang="en-US" altLang="ja-JP" sz="1200" dirty="0" smtClean="0"/>
                        <a:t>7</a:t>
                      </a:r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8</a:t>
                      </a:r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9</a:t>
                      </a:r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10</a:t>
                      </a:r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11</a:t>
                      </a:r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12</a:t>
                      </a:r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2010</a:t>
                      </a:r>
                      <a:r>
                        <a:rPr kumimoji="1" lang="ja-JP" altLang="en-US" sz="1200" dirty="0" smtClean="0"/>
                        <a:t>年</a:t>
                      </a:r>
                      <a:endParaRPr kumimoji="1" lang="en-US" altLang="ja-JP" sz="1200" dirty="0" smtClean="0"/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b"/>
                </a:tc>
              </a:tr>
              <a:tr h="328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ブート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タスク管理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メモリ管理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ドライバ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ファイルシステム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アプリケーション</a:t>
                      </a:r>
                      <a:r>
                        <a:rPr kumimoji="1" lang="en-US" altLang="ja-JP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/>
                      </a:r>
                      <a:br>
                        <a:rPr kumimoji="1" lang="en-US" altLang="ja-JP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</a:br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システム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ウィンドウ管理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API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システムコール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日本語入力</a:t>
                      </a:r>
                      <a:r>
                        <a:rPr kumimoji="1" lang="en-US" altLang="ja-JP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/>
                      </a:r>
                      <a:br>
                        <a:rPr kumimoji="1" lang="en-US" altLang="ja-JP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</a:br>
                      <a:r>
                        <a:rPr kumimoji="1" lang="ja-JP" altLang="en-US" sz="1050" dirty="0" smtClean="0">
                          <a:effectLst/>
                          <a:latin typeface="メイリオ" pitchFamily="50" charset="-128"/>
                          <a:ea typeface="メイリオ" pitchFamily="50" charset="-128"/>
                        </a:rPr>
                        <a:t>システム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3333FF"/>
                </a:solidFill>
              </a:rPr>
              <a:t>開</a:t>
            </a:r>
            <a:r>
              <a:rPr kumimoji="1" lang="ja-JP" altLang="en-US" dirty="0" smtClean="0"/>
              <a:t>発スケジュール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71604" y="2143116"/>
            <a:ext cx="285752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設計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857356" y="2143116"/>
            <a:ext cx="357190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CD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143108" y="2500306"/>
            <a:ext cx="357190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設計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143108" y="2857496"/>
            <a:ext cx="357190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設計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571604" y="3214686"/>
            <a:ext cx="2071702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研究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500298" y="2500306"/>
            <a:ext cx="428628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CD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2500298" y="2857496"/>
            <a:ext cx="428628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CD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643306" y="3214686"/>
            <a:ext cx="714380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設計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357686" y="3214686"/>
            <a:ext cx="785818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CD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28926" y="3571876"/>
            <a:ext cx="857256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研究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928926" y="3929066"/>
            <a:ext cx="1428760" cy="28575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研究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357686" y="3929066"/>
            <a:ext cx="1071570" cy="285752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設計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786182" y="3571876"/>
            <a:ext cx="571504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設計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357686" y="3571876"/>
            <a:ext cx="1071570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CD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5429256" y="3929066"/>
            <a:ext cx="1285884" cy="28575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CD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2928926" y="4357694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研究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928926" y="4714884"/>
            <a:ext cx="357190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研究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286116" y="4714884"/>
            <a:ext cx="1714512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設計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000628" y="4714884"/>
            <a:ext cx="1714512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CD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4357686" y="4357694"/>
            <a:ext cx="1071570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設計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429256" y="4357694"/>
            <a:ext cx="1285884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CD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2928926" y="5072074"/>
            <a:ext cx="642942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研究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429388" y="5429264"/>
            <a:ext cx="642942" cy="28575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研究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072330" y="5429264"/>
            <a:ext cx="714380" cy="285752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設計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7786710" y="5429264"/>
            <a:ext cx="857256" cy="28575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CD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571868" y="5072074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設計</a:t>
            </a:r>
            <a:endParaRPr kumimoji="1" lang="en-US" altLang="ja-JP" sz="9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000628" y="5072074"/>
            <a:ext cx="1714512" cy="21431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3048000" algn="l"/>
              </a:tabLst>
            </a:pPr>
            <a:r>
              <a:rPr lang="ja-JP" altLang="en-US" sz="2400" dirty="0" smtClean="0"/>
              <a:t>プラットフォーム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PC/AT</a:t>
            </a:r>
            <a:r>
              <a:rPr lang="ja-JP" altLang="en-US" sz="2400" dirty="0" smtClean="0"/>
              <a:t>互換機</a:t>
            </a:r>
            <a:endParaRPr lang="en-US" altLang="ja-JP" sz="2400" dirty="0" smtClean="0"/>
          </a:p>
          <a:p>
            <a:pPr>
              <a:tabLst>
                <a:tab pos="3048000" algn="l"/>
              </a:tabLst>
            </a:pPr>
            <a:r>
              <a:rPr kumimoji="1" lang="ja-JP" altLang="en-US" sz="2400" dirty="0" smtClean="0"/>
              <a:t>画面解像度</a:t>
            </a:r>
            <a:r>
              <a:rPr lang="en-US" altLang="ja-JP" sz="2400" dirty="0" smtClean="0"/>
              <a:t>	</a:t>
            </a:r>
            <a:r>
              <a:rPr kumimoji="1" lang="ja-JP" altLang="en-US" sz="2400" dirty="0" smtClean="0"/>
              <a:t>：</a:t>
            </a:r>
            <a:r>
              <a:rPr lang="ja-JP" altLang="en-US" sz="2400" dirty="0" smtClean="0"/>
              <a:t>横 </a:t>
            </a:r>
            <a:r>
              <a:rPr lang="en-US" altLang="ja-JP" sz="2400" dirty="0" smtClean="0"/>
              <a:t>1024px</a:t>
            </a:r>
            <a:r>
              <a:rPr lang="ja-JP" altLang="en-US" sz="2400" dirty="0" smtClean="0"/>
              <a:t>　縦 </a:t>
            </a:r>
            <a:r>
              <a:rPr lang="en-US" altLang="ja-JP" sz="2400" dirty="0" smtClean="0"/>
              <a:t>768px</a:t>
            </a:r>
          </a:p>
          <a:p>
            <a:pPr>
              <a:tabLst>
                <a:tab pos="3048000" algn="l"/>
              </a:tabLst>
            </a:pPr>
            <a:r>
              <a:rPr kumimoji="1" lang="ja-JP" altLang="en-US" sz="2400" dirty="0" smtClean="0"/>
              <a:t>色数</a:t>
            </a:r>
            <a:r>
              <a:rPr kumimoji="1" lang="en-US" altLang="ja-JP" sz="2400" dirty="0" smtClean="0"/>
              <a:t>	</a:t>
            </a:r>
            <a:r>
              <a:rPr kumimoji="1" lang="ja-JP" altLang="en-US" sz="2400" dirty="0" smtClean="0"/>
              <a:t>：</a:t>
            </a:r>
            <a:r>
              <a:rPr kumimoji="1" lang="en-US" altLang="ja-JP" sz="2400" dirty="0" smtClean="0"/>
              <a:t>32bit</a:t>
            </a:r>
            <a:r>
              <a:rPr kumimoji="1" lang="ja-JP" altLang="en-US" sz="2400" dirty="0" smtClean="0"/>
              <a:t>フルカラー</a:t>
            </a:r>
            <a:endParaRPr kumimoji="1" lang="en-US" altLang="ja-JP" sz="2400" dirty="0" smtClean="0"/>
          </a:p>
          <a:p>
            <a:pPr>
              <a:tabLst>
                <a:tab pos="3048000" algn="l"/>
              </a:tabLst>
            </a:pPr>
            <a:r>
              <a:rPr lang="ja-JP" altLang="en-US" sz="2400" dirty="0" smtClean="0"/>
              <a:t>ハードウェア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PS2</a:t>
            </a:r>
            <a:r>
              <a:rPr lang="ja-JP" altLang="en-US" sz="2400" dirty="0" smtClean="0"/>
              <a:t>キーボード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PS2</a:t>
            </a:r>
            <a:r>
              <a:rPr lang="ja-JP" altLang="en-US" sz="2400" dirty="0" smtClean="0"/>
              <a:t>マウス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ATA CD</a:t>
            </a:r>
            <a:br>
              <a:rPr lang="en-US" altLang="ja-JP" sz="2400" dirty="0" smtClean="0"/>
            </a:br>
            <a:r>
              <a:rPr lang="en-US" altLang="ja-JP" sz="2400" dirty="0" smtClean="0"/>
              <a:t>	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ATA HDD</a:t>
            </a:r>
          </a:p>
          <a:p>
            <a:pPr>
              <a:tabLst>
                <a:tab pos="3048000" algn="l"/>
              </a:tabLst>
            </a:pPr>
            <a:r>
              <a:rPr lang="ja-JP" altLang="en-US" sz="2400" dirty="0" smtClean="0"/>
              <a:t>ファイルシステム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ISO9660(CD)</a:t>
            </a:r>
            <a:br>
              <a:rPr lang="en-US" altLang="ja-JP" sz="2400" dirty="0" smtClean="0"/>
            </a:br>
            <a:r>
              <a:rPr lang="en-US" altLang="ja-JP" sz="2400" dirty="0" smtClean="0"/>
              <a:t>	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Joliet(CD)</a:t>
            </a:r>
            <a:br>
              <a:rPr lang="en-US" altLang="ja-JP" sz="2400" dirty="0" smtClean="0"/>
            </a:br>
            <a:r>
              <a:rPr lang="en-US" altLang="ja-JP" sz="2400" dirty="0" smtClean="0"/>
              <a:t>	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NTFS(HDD)</a:t>
            </a:r>
            <a:br>
              <a:rPr lang="en-US" altLang="ja-JP" sz="2400" dirty="0" smtClean="0"/>
            </a:br>
            <a:r>
              <a:rPr lang="en-US" altLang="ja-JP" sz="2400" dirty="0" smtClean="0"/>
              <a:t>	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FAT32</a:t>
            </a:r>
          </a:p>
          <a:p>
            <a:pPr>
              <a:tabLst>
                <a:tab pos="3048000" algn="l"/>
              </a:tabLst>
            </a:pPr>
            <a:r>
              <a:rPr lang="ja-JP" altLang="en-US" sz="2400" dirty="0" smtClean="0"/>
              <a:t>画像形式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BMP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3333FF"/>
                </a:solidFill>
              </a:rPr>
              <a:t>主</a:t>
            </a:r>
            <a:r>
              <a:rPr lang="ja-JP" altLang="en-US" dirty="0" smtClean="0"/>
              <a:t>な</a:t>
            </a:r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268</Words>
  <Application>Microsoft Office PowerPoint</Application>
  <PresentationFormat>画面に合わせる (4:3)</PresentationFormat>
  <Paragraphs>107</Paragraphs>
  <Slides>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ビジネス</vt:lpstr>
      <vt:lpstr>就職作品 CDドライバ　企画書</vt:lpstr>
      <vt:lpstr>はじめに</vt:lpstr>
      <vt:lpstr>コンセプト</vt:lpstr>
      <vt:lpstr>ネーミング</vt:lpstr>
      <vt:lpstr>特徴</vt:lpstr>
      <vt:lpstr>画面イメージ</vt:lpstr>
      <vt:lpstr>担当</vt:lpstr>
      <vt:lpstr>開発スケジュール</vt:lpstr>
      <vt:lpstr>主な仕様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Mul light 1.1　企画書</dc:title>
  <cp:lastModifiedBy>nhs70021</cp:lastModifiedBy>
  <cp:revision>14</cp:revision>
  <dcterms:modified xsi:type="dcterms:W3CDTF">2010-01-18T10:51:11Z</dcterms:modified>
</cp:coreProperties>
</file>