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44" r:id="rId1"/>
  </p:sldMasterIdLst>
  <p:notesMasterIdLst>
    <p:notesMasterId r:id="rId11"/>
  </p:notesMasterIdLst>
  <p:handoutMasterIdLst>
    <p:handoutMasterId r:id="rId12"/>
  </p:handoutMasterIdLst>
  <p:sldIdLst>
    <p:sldId id="256" r:id="rId2"/>
    <p:sldId id="257" r:id="rId3"/>
    <p:sldId id="258" r:id="rId4"/>
    <p:sldId id="259" r:id="rId5"/>
    <p:sldId id="260" r:id="rId6"/>
    <p:sldId id="262" r:id="rId7"/>
    <p:sldId id="265" r:id="rId8"/>
    <p:sldId id="264" r:id="rId9"/>
    <p:sldId id="263" r:id="rId10"/>
  </p:sldIdLst>
  <p:sldSz cx="6858000" cy="9144000" type="screen4x3"/>
  <p:notesSz cx="10245725" cy="71104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00FF"/>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90" autoAdjust="0"/>
    <p:restoredTop sz="86447" autoAdjust="0"/>
  </p:normalViewPr>
  <p:slideViewPr>
    <p:cSldViewPr>
      <p:cViewPr>
        <p:scale>
          <a:sx n="125" d="100"/>
          <a:sy n="125" d="100"/>
        </p:scale>
        <p:origin x="-384" y="786"/>
      </p:cViewPr>
      <p:guideLst>
        <p:guide orient="horz" pos="2880"/>
        <p:guide pos="216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954" y="-102"/>
      </p:cViewPr>
      <p:guideLst>
        <p:guide orient="horz" pos="2240"/>
        <p:guide pos="3227"/>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3" Type="http://schemas.openxmlformats.org/officeDocument/2006/relationships/slide" Target="slides/slide3.xml"/><Relationship Id="rId7"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4" Type="http://schemas.openxmlformats.org/officeDocument/2006/relationships/slide" Target="slides/slide4.xml"/><Relationship Id="rId9"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B51D19-7A6E-4038-B58B-13AF584E93A7}" type="doc">
      <dgm:prSet loTypeId="urn:microsoft.com/office/officeart/2005/8/layout/list1" loCatId="list" qsTypeId="urn:microsoft.com/office/officeart/2005/8/quickstyle/simple3" qsCatId="simple" csTypeId="urn:microsoft.com/office/officeart/2005/8/colors/accent2_2" csCatId="accent2" phldr="1"/>
      <dgm:spPr/>
      <dgm:t>
        <a:bodyPr/>
        <a:lstStyle/>
        <a:p>
          <a:endParaRPr kumimoji="1" lang="ja-JP" altLang="en-US"/>
        </a:p>
      </dgm:t>
    </dgm:pt>
    <dgm:pt modelId="{BD1D45A4-23C0-462B-BD29-CA967CA87AC0}">
      <dgm:prSet custT="1"/>
      <dgm:spPr/>
      <dgm:t>
        <a:bodyPr/>
        <a:lstStyle/>
        <a:p>
          <a:pPr rtl="0"/>
          <a:r>
            <a:rPr kumimoji="1" lang="en-US" sz="1100" b="0" i="0" baseline="0" dirty="0" smtClean="0">
              <a:latin typeface="メイリオ" pitchFamily="50" charset="-128"/>
              <a:ea typeface="メイリオ" pitchFamily="50" charset="-128"/>
            </a:rPr>
            <a:t>API</a:t>
          </a:r>
          <a:r>
            <a:rPr kumimoji="1" lang="ja-JP" sz="1100" b="0" i="0" baseline="0" dirty="0" smtClean="0">
              <a:latin typeface="メイリオ" pitchFamily="50" charset="-128"/>
              <a:ea typeface="メイリオ" pitchFamily="50" charset="-128"/>
            </a:rPr>
            <a:t>レイヤ</a:t>
          </a:r>
          <a:endParaRPr lang="ja-JP" sz="1100" dirty="0">
            <a:latin typeface="メイリオ" pitchFamily="50" charset="-128"/>
            <a:ea typeface="メイリオ" pitchFamily="50" charset="-128"/>
          </a:endParaRPr>
        </a:p>
      </dgm:t>
    </dgm:pt>
    <dgm:pt modelId="{DFF1BBFA-5DBC-43F0-9C1D-11999F03E20D}" type="parTrans" cxnId="{66FCA1FA-A0D6-440F-8F2C-3DE41B7BA1BD}">
      <dgm:prSet/>
      <dgm:spPr/>
      <dgm:t>
        <a:bodyPr/>
        <a:lstStyle/>
        <a:p>
          <a:endParaRPr kumimoji="1" lang="ja-JP" altLang="en-US" sz="1100">
            <a:latin typeface="メイリオ" pitchFamily="50" charset="-128"/>
            <a:ea typeface="メイリオ" pitchFamily="50" charset="-128"/>
          </a:endParaRPr>
        </a:p>
      </dgm:t>
    </dgm:pt>
    <dgm:pt modelId="{75DC1C57-327F-4779-93D0-4C1118387FBC}" type="sibTrans" cxnId="{66FCA1FA-A0D6-440F-8F2C-3DE41B7BA1BD}">
      <dgm:prSet/>
      <dgm:spPr/>
      <dgm:t>
        <a:bodyPr/>
        <a:lstStyle/>
        <a:p>
          <a:endParaRPr kumimoji="1" lang="ja-JP" altLang="en-US" sz="1100">
            <a:latin typeface="メイリオ" pitchFamily="50" charset="-128"/>
            <a:ea typeface="メイリオ" pitchFamily="50" charset="-128"/>
          </a:endParaRPr>
        </a:p>
      </dgm:t>
    </dgm:pt>
    <dgm:pt modelId="{CD32CAA3-84CB-4419-8237-E19B906D25BB}">
      <dgm:prSet custT="1"/>
      <dgm:spPr/>
      <dgm:t>
        <a:bodyPr/>
        <a:lstStyle/>
        <a:p>
          <a:pPr rtl="0"/>
          <a:r>
            <a:rPr kumimoji="1" lang="ja-JP" sz="1100" b="0" i="0" baseline="0" dirty="0" smtClean="0">
              <a:latin typeface="メイリオ" pitchFamily="50" charset="-128"/>
              <a:ea typeface="メイリオ" pitchFamily="50" charset="-128"/>
            </a:rPr>
            <a:t>リード関数や初期化関数があり、上位アプリケーションやカーネルが本システムを利用する時、使用するインタフェース階層である。</a:t>
          </a:r>
          <a:endParaRPr kumimoji="1" lang="en-US" sz="1100" b="0" i="0" baseline="0" dirty="0">
            <a:latin typeface="メイリオ" pitchFamily="50" charset="-128"/>
            <a:ea typeface="メイリオ" pitchFamily="50" charset="-128"/>
          </a:endParaRPr>
        </a:p>
      </dgm:t>
    </dgm:pt>
    <dgm:pt modelId="{E6691227-658E-4B25-B2C7-EED9DE0E57CE}" type="parTrans" cxnId="{F9CC870E-0DBF-4347-BEA1-E5970BC1381D}">
      <dgm:prSet/>
      <dgm:spPr/>
      <dgm:t>
        <a:bodyPr/>
        <a:lstStyle/>
        <a:p>
          <a:endParaRPr kumimoji="1" lang="ja-JP" altLang="en-US" sz="1100">
            <a:latin typeface="メイリオ" pitchFamily="50" charset="-128"/>
            <a:ea typeface="メイリオ" pitchFamily="50" charset="-128"/>
          </a:endParaRPr>
        </a:p>
      </dgm:t>
    </dgm:pt>
    <dgm:pt modelId="{61B42F26-1223-48DF-AF2D-47E622C7FFD1}" type="sibTrans" cxnId="{F9CC870E-0DBF-4347-BEA1-E5970BC1381D}">
      <dgm:prSet/>
      <dgm:spPr/>
      <dgm:t>
        <a:bodyPr/>
        <a:lstStyle/>
        <a:p>
          <a:endParaRPr kumimoji="1" lang="ja-JP" altLang="en-US" sz="1100">
            <a:latin typeface="メイリオ" pitchFamily="50" charset="-128"/>
            <a:ea typeface="メイリオ" pitchFamily="50" charset="-128"/>
          </a:endParaRPr>
        </a:p>
      </dgm:t>
    </dgm:pt>
    <dgm:pt modelId="{10F43CF9-24EF-4491-8750-F3FF64C8BA89}">
      <dgm:prSet custT="1"/>
      <dgm:spPr/>
      <dgm:t>
        <a:bodyPr/>
        <a:lstStyle/>
        <a:p>
          <a:pPr rtl="0"/>
          <a:r>
            <a:rPr kumimoji="1" lang="ja-JP" altLang="en-US" sz="1100" b="0" i="0" baseline="0" dirty="0" smtClean="0">
              <a:latin typeface="メイリオ" pitchFamily="50" charset="-128"/>
              <a:ea typeface="メイリオ" pitchFamily="50" charset="-128"/>
            </a:rPr>
            <a:t>コマンド発行レイヤ</a:t>
          </a:r>
          <a:endParaRPr lang="ja-JP" altLang="en-US" sz="1100" dirty="0">
            <a:latin typeface="メイリオ" pitchFamily="50" charset="-128"/>
            <a:ea typeface="メイリオ" pitchFamily="50" charset="-128"/>
          </a:endParaRPr>
        </a:p>
      </dgm:t>
    </dgm:pt>
    <dgm:pt modelId="{3FD3DDAB-2DDE-48CB-ABE5-CB6239B7A9BC}" type="parTrans" cxnId="{BEA32B5C-AC96-4E3A-B868-956DB3D93FE8}">
      <dgm:prSet/>
      <dgm:spPr/>
      <dgm:t>
        <a:bodyPr/>
        <a:lstStyle/>
        <a:p>
          <a:endParaRPr kumimoji="1" lang="ja-JP" altLang="en-US" sz="1100">
            <a:latin typeface="メイリオ" pitchFamily="50" charset="-128"/>
            <a:ea typeface="メイリオ" pitchFamily="50" charset="-128"/>
          </a:endParaRPr>
        </a:p>
      </dgm:t>
    </dgm:pt>
    <dgm:pt modelId="{C3C1E06C-265A-4EB6-82D7-F2C5B45F27F2}" type="sibTrans" cxnId="{BEA32B5C-AC96-4E3A-B868-956DB3D93FE8}">
      <dgm:prSet/>
      <dgm:spPr/>
      <dgm:t>
        <a:bodyPr/>
        <a:lstStyle/>
        <a:p>
          <a:endParaRPr kumimoji="1" lang="ja-JP" altLang="en-US" sz="1100">
            <a:latin typeface="メイリオ" pitchFamily="50" charset="-128"/>
            <a:ea typeface="メイリオ" pitchFamily="50" charset="-128"/>
          </a:endParaRPr>
        </a:p>
      </dgm:t>
    </dgm:pt>
    <dgm:pt modelId="{3EC1E02A-4C5B-4763-A937-E2B12DDECE94}">
      <dgm:prSet custT="1"/>
      <dgm:spPr/>
      <dgm:t>
        <a:bodyPr/>
        <a:lstStyle/>
        <a:p>
          <a:pPr rtl="0"/>
          <a:r>
            <a:rPr kumimoji="1" lang="en-US" sz="1100" b="0" i="0" baseline="0" dirty="0" smtClean="0">
              <a:latin typeface="メイリオ" pitchFamily="50" charset="-128"/>
              <a:ea typeface="メイリオ" pitchFamily="50" charset="-128"/>
            </a:rPr>
            <a:t>ATA/ATAPI</a:t>
          </a:r>
          <a:r>
            <a:rPr kumimoji="1" lang="ja-JP" sz="1100" b="0" i="0" baseline="0" dirty="0" smtClean="0">
              <a:latin typeface="メイリオ" pitchFamily="50" charset="-128"/>
              <a:ea typeface="メイリオ" pitchFamily="50" charset="-128"/>
            </a:rPr>
            <a:t>デバイスの各種制御コマンドを必要なパラメータやコマンド値をそろえ、それぞれのコマンドに合ったコマンドプロトコルを読み出す。</a:t>
          </a:r>
          <a:endParaRPr kumimoji="1" lang="en-US" sz="1100" b="0" i="0" baseline="0" dirty="0">
            <a:latin typeface="メイリオ" pitchFamily="50" charset="-128"/>
            <a:ea typeface="メイリオ" pitchFamily="50" charset="-128"/>
          </a:endParaRPr>
        </a:p>
      </dgm:t>
    </dgm:pt>
    <dgm:pt modelId="{02C435EA-6F3C-4422-AE6B-9A7A61D9BF35}" type="parTrans" cxnId="{3BA18198-2876-4877-97FD-DD9C44E7D031}">
      <dgm:prSet/>
      <dgm:spPr/>
      <dgm:t>
        <a:bodyPr/>
        <a:lstStyle/>
        <a:p>
          <a:endParaRPr kumimoji="1" lang="ja-JP" altLang="en-US" sz="1100">
            <a:latin typeface="メイリオ" pitchFamily="50" charset="-128"/>
            <a:ea typeface="メイリオ" pitchFamily="50" charset="-128"/>
          </a:endParaRPr>
        </a:p>
      </dgm:t>
    </dgm:pt>
    <dgm:pt modelId="{C2F3A170-E367-4367-9DD9-B512E3A8B624}" type="sibTrans" cxnId="{3BA18198-2876-4877-97FD-DD9C44E7D031}">
      <dgm:prSet/>
      <dgm:spPr/>
      <dgm:t>
        <a:bodyPr/>
        <a:lstStyle/>
        <a:p>
          <a:endParaRPr kumimoji="1" lang="ja-JP" altLang="en-US" sz="1100">
            <a:latin typeface="メイリオ" pitchFamily="50" charset="-128"/>
            <a:ea typeface="メイリオ" pitchFamily="50" charset="-128"/>
          </a:endParaRPr>
        </a:p>
      </dgm:t>
    </dgm:pt>
    <dgm:pt modelId="{835F3362-E606-4E64-A368-25C65BB98D78}">
      <dgm:prSet custT="1"/>
      <dgm:spPr/>
      <dgm:t>
        <a:bodyPr/>
        <a:lstStyle/>
        <a:p>
          <a:pPr rtl="0"/>
          <a:r>
            <a:rPr kumimoji="1" lang="ja-JP" altLang="en-US" sz="1100" b="0" i="0" baseline="0" dirty="0" smtClean="0">
              <a:latin typeface="メイリオ" pitchFamily="50" charset="-128"/>
              <a:ea typeface="メイリオ" pitchFamily="50" charset="-128"/>
            </a:rPr>
            <a:t>コマンドプロコトルレイヤ</a:t>
          </a:r>
          <a:endParaRPr lang="ja-JP" altLang="en-US" sz="1100" dirty="0">
            <a:latin typeface="メイリオ" pitchFamily="50" charset="-128"/>
            <a:ea typeface="メイリオ" pitchFamily="50" charset="-128"/>
          </a:endParaRPr>
        </a:p>
      </dgm:t>
    </dgm:pt>
    <dgm:pt modelId="{50B4E3DA-6EE7-4120-B3CF-8BE93B3DD9DA}" type="parTrans" cxnId="{FFF48A59-6184-4675-A2FB-6FE9479645AE}">
      <dgm:prSet/>
      <dgm:spPr/>
      <dgm:t>
        <a:bodyPr/>
        <a:lstStyle/>
        <a:p>
          <a:endParaRPr kumimoji="1" lang="ja-JP" altLang="en-US" sz="1100">
            <a:latin typeface="メイリオ" pitchFamily="50" charset="-128"/>
            <a:ea typeface="メイリオ" pitchFamily="50" charset="-128"/>
          </a:endParaRPr>
        </a:p>
      </dgm:t>
    </dgm:pt>
    <dgm:pt modelId="{6C28F1C2-21B6-4673-B64F-1904C597875A}" type="sibTrans" cxnId="{FFF48A59-6184-4675-A2FB-6FE9479645AE}">
      <dgm:prSet/>
      <dgm:spPr/>
      <dgm:t>
        <a:bodyPr/>
        <a:lstStyle/>
        <a:p>
          <a:endParaRPr kumimoji="1" lang="ja-JP" altLang="en-US" sz="1100">
            <a:latin typeface="メイリオ" pitchFamily="50" charset="-128"/>
            <a:ea typeface="メイリオ" pitchFamily="50" charset="-128"/>
          </a:endParaRPr>
        </a:p>
      </dgm:t>
    </dgm:pt>
    <dgm:pt modelId="{5D5C8BDA-EBF7-49AF-B585-9978FE1B42A3}">
      <dgm:prSet custT="1"/>
      <dgm:spPr/>
      <dgm:t>
        <a:bodyPr/>
        <a:lstStyle/>
        <a:p>
          <a:pPr rtl="0"/>
          <a:r>
            <a:rPr kumimoji="1" lang="ja-JP" sz="1100" b="0" i="0" baseline="0" dirty="0" smtClean="0">
              <a:latin typeface="メイリオ" pitchFamily="50" charset="-128"/>
              <a:ea typeface="メイリオ" pitchFamily="50" charset="-128"/>
            </a:rPr>
            <a:t>各コマンドはそれぞれのデータ転送方式ごとに処理が分かれており、そのプロトコルを扱うのがこの階層である。</a:t>
          </a:r>
          <a:endParaRPr kumimoji="1" lang="en-US" sz="1100" b="0" i="0" baseline="0" dirty="0">
            <a:latin typeface="メイリオ" pitchFamily="50" charset="-128"/>
            <a:ea typeface="メイリオ" pitchFamily="50" charset="-128"/>
          </a:endParaRPr>
        </a:p>
      </dgm:t>
    </dgm:pt>
    <dgm:pt modelId="{C47A0285-9843-489A-87C7-567DD80E2A62}" type="parTrans" cxnId="{67FC2DA0-8F80-4F20-80E1-25FFDCAE6CE0}">
      <dgm:prSet/>
      <dgm:spPr/>
      <dgm:t>
        <a:bodyPr/>
        <a:lstStyle/>
        <a:p>
          <a:endParaRPr kumimoji="1" lang="ja-JP" altLang="en-US" sz="1100">
            <a:latin typeface="メイリオ" pitchFamily="50" charset="-128"/>
            <a:ea typeface="メイリオ" pitchFamily="50" charset="-128"/>
          </a:endParaRPr>
        </a:p>
      </dgm:t>
    </dgm:pt>
    <dgm:pt modelId="{8F72906C-6CA8-4FAD-AC8A-0EC2EE1F080D}" type="sibTrans" cxnId="{67FC2DA0-8F80-4F20-80E1-25FFDCAE6CE0}">
      <dgm:prSet/>
      <dgm:spPr/>
      <dgm:t>
        <a:bodyPr/>
        <a:lstStyle/>
        <a:p>
          <a:endParaRPr kumimoji="1" lang="ja-JP" altLang="en-US" sz="1100">
            <a:latin typeface="メイリオ" pitchFamily="50" charset="-128"/>
            <a:ea typeface="メイリオ" pitchFamily="50" charset="-128"/>
          </a:endParaRPr>
        </a:p>
      </dgm:t>
    </dgm:pt>
    <dgm:pt modelId="{18108386-06A0-4727-9B9E-642FE58F94CE}">
      <dgm:prSet custT="1"/>
      <dgm:spPr/>
      <dgm:t>
        <a:bodyPr/>
        <a:lstStyle/>
        <a:p>
          <a:pPr rtl="0"/>
          <a:r>
            <a:rPr kumimoji="1" lang="en-US" sz="1100" b="0" i="0" baseline="0" dirty="0" smtClean="0">
              <a:latin typeface="メイリオ" pitchFamily="50" charset="-128"/>
              <a:ea typeface="メイリオ" pitchFamily="50" charset="-128"/>
            </a:rPr>
            <a:t>I/O</a:t>
          </a:r>
          <a:r>
            <a:rPr kumimoji="1" lang="ja-JP" sz="1100" b="0" i="0" baseline="0" dirty="0" smtClean="0">
              <a:latin typeface="メイリオ" pitchFamily="50" charset="-128"/>
              <a:ea typeface="メイリオ" pitchFamily="50" charset="-128"/>
            </a:rPr>
            <a:t>アクセスレイヤ</a:t>
          </a:r>
          <a:endParaRPr lang="ja-JP" sz="1100" dirty="0">
            <a:latin typeface="メイリオ" pitchFamily="50" charset="-128"/>
            <a:ea typeface="メイリオ" pitchFamily="50" charset="-128"/>
          </a:endParaRPr>
        </a:p>
      </dgm:t>
    </dgm:pt>
    <dgm:pt modelId="{CD629662-DF69-48E0-A919-D051E38831C8}" type="parTrans" cxnId="{90FD48D8-AD61-41F0-B8B1-715BF902EE33}">
      <dgm:prSet/>
      <dgm:spPr/>
      <dgm:t>
        <a:bodyPr/>
        <a:lstStyle/>
        <a:p>
          <a:endParaRPr kumimoji="1" lang="ja-JP" altLang="en-US" sz="1100">
            <a:latin typeface="メイリオ" pitchFamily="50" charset="-128"/>
            <a:ea typeface="メイリオ" pitchFamily="50" charset="-128"/>
          </a:endParaRPr>
        </a:p>
      </dgm:t>
    </dgm:pt>
    <dgm:pt modelId="{7F70A48D-4015-4496-B7A5-9149D8C74E5F}" type="sibTrans" cxnId="{90FD48D8-AD61-41F0-B8B1-715BF902EE33}">
      <dgm:prSet/>
      <dgm:spPr/>
      <dgm:t>
        <a:bodyPr/>
        <a:lstStyle/>
        <a:p>
          <a:endParaRPr kumimoji="1" lang="ja-JP" altLang="en-US" sz="1100">
            <a:latin typeface="メイリオ" pitchFamily="50" charset="-128"/>
            <a:ea typeface="メイリオ" pitchFamily="50" charset="-128"/>
          </a:endParaRPr>
        </a:p>
      </dgm:t>
    </dgm:pt>
    <dgm:pt modelId="{86C81E87-9F24-4031-97C0-BD4260699A88}">
      <dgm:prSet custT="1"/>
      <dgm:spPr/>
      <dgm:t>
        <a:bodyPr/>
        <a:lstStyle/>
        <a:p>
          <a:pPr rtl="0"/>
          <a:r>
            <a:rPr kumimoji="1" lang="ja-JP" altLang="en-US" sz="1100" b="0" i="0" baseline="0" dirty="0" smtClean="0">
              <a:latin typeface="メイリオ" pitchFamily="50" charset="-128"/>
              <a:ea typeface="メイリオ" pitchFamily="50" charset="-128"/>
            </a:rPr>
            <a:t>この階層では実際に、ハードウェアにアクセスし、データの書き込みや読み込みを行う。</a:t>
          </a:r>
          <a:endParaRPr lang="ja-JP" altLang="en-US" sz="1100" dirty="0">
            <a:latin typeface="メイリオ" pitchFamily="50" charset="-128"/>
            <a:ea typeface="メイリオ" pitchFamily="50" charset="-128"/>
          </a:endParaRPr>
        </a:p>
      </dgm:t>
    </dgm:pt>
    <dgm:pt modelId="{2D7CE5A4-D5AB-461B-AB87-1BF0A4E1A2D5}" type="parTrans" cxnId="{B1807A1D-1F06-4210-8824-9960AE42DBBF}">
      <dgm:prSet/>
      <dgm:spPr/>
      <dgm:t>
        <a:bodyPr/>
        <a:lstStyle/>
        <a:p>
          <a:endParaRPr kumimoji="1" lang="ja-JP" altLang="en-US" sz="1100">
            <a:latin typeface="メイリオ" pitchFamily="50" charset="-128"/>
            <a:ea typeface="メイリオ" pitchFamily="50" charset="-128"/>
          </a:endParaRPr>
        </a:p>
      </dgm:t>
    </dgm:pt>
    <dgm:pt modelId="{E7D44B6A-800C-433F-B129-01E5E1845CCC}" type="sibTrans" cxnId="{B1807A1D-1F06-4210-8824-9960AE42DBBF}">
      <dgm:prSet/>
      <dgm:spPr/>
      <dgm:t>
        <a:bodyPr/>
        <a:lstStyle/>
        <a:p>
          <a:endParaRPr kumimoji="1" lang="ja-JP" altLang="en-US" sz="1100">
            <a:latin typeface="メイリオ" pitchFamily="50" charset="-128"/>
            <a:ea typeface="メイリオ" pitchFamily="50" charset="-128"/>
          </a:endParaRPr>
        </a:p>
      </dgm:t>
    </dgm:pt>
    <dgm:pt modelId="{53430073-D22A-42B3-A84C-C7131548B015}" type="pres">
      <dgm:prSet presAssocID="{A6B51D19-7A6E-4038-B58B-13AF584E93A7}" presName="linear" presStyleCnt="0">
        <dgm:presLayoutVars>
          <dgm:dir/>
          <dgm:animLvl val="lvl"/>
          <dgm:resizeHandles val="exact"/>
        </dgm:presLayoutVars>
      </dgm:prSet>
      <dgm:spPr/>
      <dgm:t>
        <a:bodyPr/>
        <a:lstStyle/>
        <a:p>
          <a:endParaRPr kumimoji="1" lang="ja-JP" altLang="en-US"/>
        </a:p>
      </dgm:t>
    </dgm:pt>
    <dgm:pt modelId="{740A3D50-A812-4942-805B-47776F8D5520}" type="pres">
      <dgm:prSet presAssocID="{BD1D45A4-23C0-462B-BD29-CA967CA87AC0}" presName="parentLin" presStyleCnt="0"/>
      <dgm:spPr/>
    </dgm:pt>
    <dgm:pt modelId="{CB90AE2F-0F9C-48B2-9AA3-3A966A7739AB}" type="pres">
      <dgm:prSet presAssocID="{BD1D45A4-23C0-462B-BD29-CA967CA87AC0}" presName="parentLeftMargin" presStyleLbl="node1" presStyleIdx="0" presStyleCnt="4"/>
      <dgm:spPr/>
      <dgm:t>
        <a:bodyPr/>
        <a:lstStyle/>
        <a:p>
          <a:endParaRPr kumimoji="1" lang="ja-JP" altLang="en-US"/>
        </a:p>
      </dgm:t>
    </dgm:pt>
    <dgm:pt modelId="{A749B3DC-AC9F-4D84-B07E-95F2D442006F}" type="pres">
      <dgm:prSet presAssocID="{BD1D45A4-23C0-462B-BD29-CA967CA87AC0}" presName="parentText" presStyleLbl="node1" presStyleIdx="0" presStyleCnt="4">
        <dgm:presLayoutVars>
          <dgm:chMax val="0"/>
          <dgm:bulletEnabled val="1"/>
        </dgm:presLayoutVars>
      </dgm:prSet>
      <dgm:spPr/>
      <dgm:t>
        <a:bodyPr/>
        <a:lstStyle/>
        <a:p>
          <a:endParaRPr kumimoji="1" lang="ja-JP" altLang="en-US"/>
        </a:p>
      </dgm:t>
    </dgm:pt>
    <dgm:pt modelId="{788A467C-8FFB-41C5-B538-44A0E40A6204}" type="pres">
      <dgm:prSet presAssocID="{BD1D45A4-23C0-462B-BD29-CA967CA87AC0}" presName="negativeSpace" presStyleCnt="0"/>
      <dgm:spPr/>
    </dgm:pt>
    <dgm:pt modelId="{910139D8-EE35-4204-BD8B-CD52EA043AAE}" type="pres">
      <dgm:prSet presAssocID="{BD1D45A4-23C0-462B-BD29-CA967CA87AC0}" presName="childText" presStyleLbl="conFgAcc1" presStyleIdx="0" presStyleCnt="4">
        <dgm:presLayoutVars>
          <dgm:bulletEnabled val="1"/>
        </dgm:presLayoutVars>
      </dgm:prSet>
      <dgm:spPr/>
      <dgm:t>
        <a:bodyPr/>
        <a:lstStyle/>
        <a:p>
          <a:endParaRPr kumimoji="1" lang="ja-JP" altLang="en-US"/>
        </a:p>
      </dgm:t>
    </dgm:pt>
    <dgm:pt modelId="{08DBE5AE-00A0-450A-8B25-074E0D43A64A}" type="pres">
      <dgm:prSet presAssocID="{75DC1C57-327F-4779-93D0-4C1118387FBC}" presName="spaceBetweenRectangles" presStyleCnt="0"/>
      <dgm:spPr/>
    </dgm:pt>
    <dgm:pt modelId="{B2C89BEE-DB8D-4FBF-AC63-0E43C202FD5E}" type="pres">
      <dgm:prSet presAssocID="{10F43CF9-24EF-4491-8750-F3FF64C8BA89}" presName="parentLin" presStyleCnt="0"/>
      <dgm:spPr/>
    </dgm:pt>
    <dgm:pt modelId="{D6922D79-34BA-4CA2-8DD5-8ADE87BC7FCB}" type="pres">
      <dgm:prSet presAssocID="{10F43CF9-24EF-4491-8750-F3FF64C8BA89}" presName="parentLeftMargin" presStyleLbl="node1" presStyleIdx="0" presStyleCnt="4"/>
      <dgm:spPr/>
      <dgm:t>
        <a:bodyPr/>
        <a:lstStyle/>
        <a:p>
          <a:endParaRPr kumimoji="1" lang="ja-JP" altLang="en-US"/>
        </a:p>
      </dgm:t>
    </dgm:pt>
    <dgm:pt modelId="{20688B35-D85A-47C8-9B37-75509D2ADAA1}" type="pres">
      <dgm:prSet presAssocID="{10F43CF9-24EF-4491-8750-F3FF64C8BA89}" presName="parentText" presStyleLbl="node1" presStyleIdx="1" presStyleCnt="4">
        <dgm:presLayoutVars>
          <dgm:chMax val="0"/>
          <dgm:bulletEnabled val="1"/>
        </dgm:presLayoutVars>
      </dgm:prSet>
      <dgm:spPr/>
      <dgm:t>
        <a:bodyPr/>
        <a:lstStyle/>
        <a:p>
          <a:endParaRPr kumimoji="1" lang="ja-JP" altLang="en-US"/>
        </a:p>
      </dgm:t>
    </dgm:pt>
    <dgm:pt modelId="{11629723-067D-4923-9DE3-898A1C72CB47}" type="pres">
      <dgm:prSet presAssocID="{10F43CF9-24EF-4491-8750-F3FF64C8BA89}" presName="negativeSpace" presStyleCnt="0"/>
      <dgm:spPr/>
    </dgm:pt>
    <dgm:pt modelId="{BA5A7CAB-4CD7-4431-9681-7B52A9307157}" type="pres">
      <dgm:prSet presAssocID="{10F43CF9-24EF-4491-8750-F3FF64C8BA89}" presName="childText" presStyleLbl="conFgAcc1" presStyleIdx="1" presStyleCnt="4">
        <dgm:presLayoutVars>
          <dgm:bulletEnabled val="1"/>
        </dgm:presLayoutVars>
      </dgm:prSet>
      <dgm:spPr/>
      <dgm:t>
        <a:bodyPr/>
        <a:lstStyle/>
        <a:p>
          <a:endParaRPr kumimoji="1" lang="ja-JP" altLang="en-US"/>
        </a:p>
      </dgm:t>
    </dgm:pt>
    <dgm:pt modelId="{7F0ED82C-B8AE-462A-9BF4-6797BE7D81D2}" type="pres">
      <dgm:prSet presAssocID="{C3C1E06C-265A-4EB6-82D7-F2C5B45F27F2}" presName="spaceBetweenRectangles" presStyleCnt="0"/>
      <dgm:spPr/>
    </dgm:pt>
    <dgm:pt modelId="{FCE3D450-2C0E-4E4A-8F33-40546B475CF1}" type="pres">
      <dgm:prSet presAssocID="{835F3362-E606-4E64-A368-25C65BB98D78}" presName="parentLin" presStyleCnt="0"/>
      <dgm:spPr/>
    </dgm:pt>
    <dgm:pt modelId="{A951EDCF-1D1F-4D0F-9ACF-96FDA9B7FCB4}" type="pres">
      <dgm:prSet presAssocID="{835F3362-E606-4E64-A368-25C65BB98D78}" presName="parentLeftMargin" presStyleLbl="node1" presStyleIdx="1" presStyleCnt="4"/>
      <dgm:spPr/>
      <dgm:t>
        <a:bodyPr/>
        <a:lstStyle/>
        <a:p>
          <a:endParaRPr kumimoji="1" lang="ja-JP" altLang="en-US"/>
        </a:p>
      </dgm:t>
    </dgm:pt>
    <dgm:pt modelId="{190123BA-4314-4B9C-9739-F5FA66C3BC3F}" type="pres">
      <dgm:prSet presAssocID="{835F3362-E606-4E64-A368-25C65BB98D78}" presName="parentText" presStyleLbl="node1" presStyleIdx="2" presStyleCnt="4">
        <dgm:presLayoutVars>
          <dgm:chMax val="0"/>
          <dgm:bulletEnabled val="1"/>
        </dgm:presLayoutVars>
      </dgm:prSet>
      <dgm:spPr/>
      <dgm:t>
        <a:bodyPr/>
        <a:lstStyle/>
        <a:p>
          <a:endParaRPr kumimoji="1" lang="ja-JP" altLang="en-US"/>
        </a:p>
      </dgm:t>
    </dgm:pt>
    <dgm:pt modelId="{89549087-6D97-4C89-A792-D9E0E3800AA3}" type="pres">
      <dgm:prSet presAssocID="{835F3362-E606-4E64-A368-25C65BB98D78}" presName="negativeSpace" presStyleCnt="0"/>
      <dgm:spPr/>
    </dgm:pt>
    <dgm:pt modelId="{63783234-59CB-4229-82CC-32CFC6CED8FA}" type="pres">
      <dgm:prSet presAssocID="{835F3362-E606-4E64-A368-25C65BB98D78}" presName="childText" presStyleLbl="conFgAcc1" presStyleIdx="2" presStyleCnt="4">
        <dgm:presLayoutVars>
          <dgm:bulletEnabled val="1"/>
        </dgm:presLayoutVars>
      </dgm:prSet>
      <dgm:spPr/>
      <dgm:t>
        <a:bodyPr/>
        <a:lstStyle/>
        <a:p>
          <a:endParaRPr kumimoji="1" lang="ja-JP" altLang="en-US"/>
        </a:p>
      </dgm:t>
    </dgm:pt>
    <dgm:pt modelId="{B2C7F9D5-9A9F-485B-9242-9FC3E1B87C69}" type="pres">
      <dgm:prSet presAssocID="{6C28F1C2-21B6-4673-B64F-1904C597875A}" presName="spaceBetweenRectangles" presStyleCnt="0"/>
      <dgm:spPr/>
    </dgm:pt>
    <dgm:pt modelId="{72D455E5-4BFC-43B5-94BD-69DABC5EAD35}" type="pres">
      <dgm:prSet presAssocID="{18108386-06A0-4727-9B9E-642FE58F94CE}" presName="parentLin" presStyleCnt="0"/>
      <dgm:spPr/>
    </dgm:pt>
    <dgm:pt modelId="{11E23D9B-B595-42C5-9903-CB3AC9986552}" type="pres">
      <dgm:prSet presAssocID="{18108386-06A0-4727-9B9E-642FE58F94CE}" presName="parentLeftMargin" presStyleLbl="node1" presStyleIdx="2" presStyleCnt="4"/>
      <dgm:spPr/>
      <dgm:t>
        <a:bodyPr/>
        <a:lstStyle/>
        <a:p>
          <a:endParaRPr kumimoji="1" lang="ja-JP" altLang="en-US"/>
        </a:p>
      </dgm:t>
    </dgm:pt>
    <dgm:pt modelId="{3A1FEE0F-9E32-438E-8FF4-B2D1ABCBDA8C}" type="pres">
      <dgm:prSet presAssocID="{18108386-06A0-4727-9B9E-642FE58F94CE}" presName="parentText" presStyleLbl="node1" presStyleIdx="3" presStyleCnt="4">
        <dgm:presLayoutVars>
          <dgm:chMax val="0"/>
          <dgm:bulletEnabled val="1"/>
        </dgm:presLayoutVars>
      </dgm:prSet>
      <dgm:spPr/>
      <dgm:t>
        <a:bodyPr/>
        <a:lstStyle/>
        <a:p>
          <a:endParaRPr kumimoji="1" lang="ja-JP" altLang="en-US"/>
        </a:p>
      </dgm:t>
    </dgm:pt>
    <dgm:pt modelId="{2A4CEC26-0BB1-45D2-8F9E-A470590FDBB3}" type="pres">
      <dgm:prSet presAssocID="{18108386-06A0-4727-9B9E-642FE58F94CE}" presName="negativeSpace" presStyleCnt="0"/>
      <dgm:spPr/>
    </dgm:pt>
    <dgm:pt modelId="{809365DD-C66E-4732-AF63-091822B2C2F9}" type="pres">
      <dgm:prSet presAssocID="{18108386-06A0-4727-9B9E-642FE58F94CE}" presName="childText" presStyleLbl="conFgAcc1" presStyleIdx="3" presStyleCnt="4">
        <dgm:presLayoutVars>
          <dgm:bulletEnabled val="1"/>
        </dgm:presLayoutVars>
      </dgm:prSet>
      <dgm:spPr/>
      <dgm:t>
        <a:bodyPr/>
        <a:lstStyle/>
        <a:p>
          <a:endParaRPr kumimoji="1" lang="ja-JP" altLang="en-US"/>
        </a:p>
      </dgm:t>
    </dgm:pt>
  </dgm:ptLst>
  <dgm:cxnLst>
    <dgm:cxn modelId="{F9CC870E-0DBF-4347-BEA1-E5970BC1381D}" srcId="{BD1D45A4-23C0-462B-BD29-CA967CA87AC0}" destId="{CD32CAA3-84CB-4419-8237-E19B906D25BB}" srcOrd="0" destOrd="0" parTransId="{E6691227-658E-4B25-B2C7-EED9DE0E57CE}" sibTransId="{61B42F26-1223-48DF-AF2D-47E622C7FFD1}"/>
    <dgm:cxn modelId="{34CAEB99-3993-4A27-8250-D293A7B33039}" type="presOf" srcId="{3EC1E02A-4C5B-4763-A937-E2B12DDECE94}" destId="{BA5A7CAB-4CD7-4431-9681-7B52A9307157}" srcOrd="0" destOrd="0" presId="urn:microsoft.com/office/officeart/2005/8/layout/list1"/>
    <dgm:cxn modelId="{EC356C38-087F-4E26-814F-A965896F76C7}" type="presOf" srcId="{835F3362-E606-4E64-A368-25C65BB98D78}" destId="{190123BA-4314-4B9C-9739-F5FA66C3BC3F}" srcOrd="1" destOrd="0" presId="urn:microsoft.com/office/officeart/2005/8/layout/list1"/>
    <dgm:cxn modelId="{90FD48D8-AD61-41F0-B8B1-715BF902EE33}" srcId="{A6B51D19-7A6E-4038-B58B-13AF584E93A7}" destId="{18108386-06A0-4727-9B9E-642FE58F94CE}" srcOrd="3" destOrd="0" parTransId="{CD629662-DF69-48E0-A919-D051E38831C8}" sibTransId="{7F70A48D-4015-4496-B7A5-9149D8C74E5F}"/>
    <dgm:cxn modelId="{9AB610AE-0574-476B-91D4-9461AF458F9C}" type="presOf" srcId="{BD1D45A4-23C0-462B-BD29-CA967CA87AC0}" destId="{CB90AE2F-0F9C-48B2-9AA3-3A966A7739AB}" srcOrd="0" destOrd="0" presId="urn:microsoft.com/office/officeart/2005/8/layout/list1"/>
    <dgm:cxn modelId="{2A8FAEC0-EDA8-434E-85FA-8409C9947D08}" type="presOf" srcId="{86C81E87-9F24-4031-97C0-BD4260699A88}" destId="{809365DD-C66E-4732-AF63-091822B2C2F9}" srcOrd="0" destOrd="0" presId="urn:microsoft.com/office/officeart/2005/8/layout/list1"/>
    <dgm:cxn modelId="{84E0393F-8AFE-401A-876E-ED534B5807DA}" type="presOf" srcId="{10F43CF9-24EF-4491-8750-F3FF64C8BA89}" destId="{20688B35-D85A-47C8-9B37-75509D2ADAA1}" srcOrd="1" destOrd="0" presId="urn:microsoft.com/office/officeart/2005/8/layout/list1"/>
    <dgm:cxn modelId="{2B5435EE-733D-48D6-B9CC-7AD119BCD466}" type="presOf" srcId="{BD1D45A4-23C0-462B-BD29-CA967CA87AC0}" destId="{A749B3DC-AC9F-4D84-B07E-95F2D442006F}" srcOrd="1" destOrd="0" presId="urn:microsoft.com/office/officeart/2005/8/layout/list1"/>
    <dgm:cxn modelId="{BEA32B5C-AC96-4E3A-B868-956DB3D93FE8}" srcId="{A6B51D19-7A6E-4038-B58B-13AF584E93A7}" destId="{10F43CF9-24EF-4491-8750-F3FF64C8BA89}" srcOrd="1" destOrd="0" parTransId="{3FD3DDAB-2DDE-48CB-ABE5-CB6239B7A9BC}" sibTransId="{C3C1E06C-265A-4EB6-82D7-F2C5B45F27F2}"/>
    <dgm:cxn modelId="{FFF48A59-6184-4675-A2FB-6FE9479645AE}" srcId="{A6B51D19-7A6E-4038-B58B-13AF584E93A7}" destId="{835F3362-E606-4E64-A368-25C65BB98D78}" srcOrd="2" destOrd="0" parTransId="{50B4E3DA-6EE7-4120-B3CF-8BE93B3DD9DA}" sibTransId="{6C28F1C2-21B6-4673-B64F-1904C597875A}"/>
    <dgm:cxn modelId="{8F53C897-6B4E-4278-BBEC-9E3CB54BB6D0}" type="presOf" srcId="{18108386-06A0-4727-9B9E-642FE58F94CE}" destId="{11E23D9B-B595-42C5-9903-CB3AC9986552}" srcOrd="0" destOrd="0" presId="urn:microsoft.com/office/officeart/2005/8/layout/list1"/>
    <dgm:cxn modelId="{67FC2DA0-8F80-4F20-80E1-25FFDCAE6CE0}" srcId="{835F3362-E606-4E64-A368-25C65BB98D78}" destId="{5D5C8BDA-EBF7-49AF-B585-9978FE1B42A3}" srcOrd="0" destOrd="0" parTransId="{C47A0285-9843-489A-87C7-567DD80E2A62}" sibTransId="{8F72906C-6CA8-4FAD-AC8A-0EC2EE1F080D}"/>
    <dgm:cxn modelId="{B1807A1D-1F06-4210-8824-9960AE42DBBF}" srcId="{18108386-06A0-4727-9B9E-642FE58F94CE}" destId="{86C81E87-9F24-4031-97C0-BD4260699A88}" srcOrd="0" destOrd="0" parTransId="{2D7CE5A4-D5AB-461B-AB87-1BF0A4E1A2D5}" sibTransId="{E7D44B6A-800C-433F-B129-01E5E1845CCC}"/>
    <dgm:cxn modelId="{66FCA1FA-A0D6-440F-8F2C-3DE41B7BA1BD}" srcId="{A6B51D19-7A6E-4038-B58B-13AF584E93A7}" destId="{BD1D45A4-23C0-462B-BD29-CA967CA87AC0}" srcOrd="0" destOrd="0" parTransId="{DFF1BBFA-5DBC-43F0-9C1D-11999F03E20D}" sibTransId="{75DC1C57-327F-4779-93D0-4C1118387FBC}"/>
    <dgm:cxn modelId="{11EABFF0-31F1-4C60-94A1-9C633CE4C40F}" type="presOf" srcId="{5D5C8BDA-EBF7-49AF-B585-9978FE1B42A3}" destId="{63783234-59CB-4229-82CC-32CFC6CED8FA}" srcOrd="0" destOrd="0" presId="urn:microsoft.com/office/officeart/2005/8/layout/list1"/>
    <dgm:cxn modelId="{B91AAB8F-7BFA-44CB-8F69-8AA594CEA317}" type="presOf" srcId="{10F43CF9-24EF-4491-8750-F3FF64C8BA89}" destId="{D6922D79-34BA-4CA2-8DD5-8ADE87BC7FCB}" srcOrd="0" destOrd="0" presId="urn:microsoft.com/office/officeart/2005/8/layout/list1"/>
    <dgm:cxn modelId="{88D34893-B181-4292-99CB-0BD7B85CB08D}" type="presOf" srcId="{18108386-06A0-4727-9B9E-642FE58F94CE}" destId="{3A1FEE0F-9E32-438E-8FF4-B2D1ABCBDA8C}" srcOrd="1" destOrd="0" presId="urn:microsoft.com/office/officeart/2005/8/layout/list1"/>
    <dgm:cxn modelId="{3BA18198-2876-4877-97FD-DD9C44E7D031}" srcId="{10F43CF9-24EF-4491-8750-F3FF64C8BA89}" destId="{3EC1E02A-4C5B-4763-A937-E2B12DDECE94}" srcOrd="0" destOrd="0" parTransId="{02C435EA-6F3C-4422-AE6B-9A7A61D9BF35}" sibTransId="{C2F3A170-E367-4367-9DD9-B512E3A8B624}"/>
    <dgm:cxn modelId="{C9A42BA2-5207-4F6B-8FEB-FAC959D3390F}" type="presOf" srcId="{A6B51D19-7A6E-4038-B58B-13AF584E93A7}" destId="{53430073-D22A-42B3-A84C-C7131548B015}" srcOrd="0" destOrd="0" presId="urn:microsoft.com/office/officeart/2005/8/layout/list1"/>
    <dgm:cxn modelId="{0A82B30B-D14F-423D-B99E-2F3F2144E815}" type="presOf" srcId="{CD32CAA3-84CB-4419-8237-E19B906D25BB}" destId="{910139D8-EE35-4204-BD8B-CD52EA043AAE}" srcOrd="0" destOrd="0" presId="urn:microsoft.com/office/officeart/2005/8/layout/list1"/>
    <dgm:cxn modelId="{58932FBE-9D6B-4332-A497-A1ACECA2E092}" type="presOf" srcId="{835F3362-E606-4E64-A368-25C65BB98D78}" destId="{A951EDCF-1D1F-4D0F-9ACF-96FDA9B7FCB4}" srcOrd="0" destOrd="0" presId="urn:microsoft.com/office/officeart/2005/8/layout/list1"/>
    <dgm:cxn modelId="{F841C7BF-ECCB-4BEA-8172-F3B7CC44378D}" type="presParOf" srcId="{53430073-D22A-42B3-A84C-C7131548B015}" destId="{740A3D50-A812-4942-805B-47776F8D5520}" srcOrd="0" destOrd="0" presId="urn:microsoft.com/office/officeart/2005/8/layout/list1"/>
    <dgm:cxn modelId="{63BBAC2C-CDC8-4812-97AD-E98BC30C5E25}" type="presParOf" srcId="{740A3D50-A812-4942-805B-47776F8D5520}" destId="{CB90AE2F-0F9C-48B2-9AA3-3A966A7739AB}" srcOrd="0" destOrd="0" presId="urn:microsoft.com/office/officeart/2005/8/layout/list1"/>
    <dgm:cxn modelId="{EB328157-BEE2-4E9C-85B1-ED7A80E2B12F}" type="presParOf" srcId="{740A3D50-A812-4942-805B-47776F8D5520}" destId="{A749B3DC-AC9F-4D84-B07E-95F2D442006F}" srcOrd="1" destOrd="0" presId="urn:microsoft.com/office/officeart/2005/8/layout/list1"/>
    <dgm:cxn modelId="{CBA130FE-24FC-4BD1-A37E-8BABA7F71375}" type="presParOf" srcId="{53430073-D22A-42B3-A84C-C7131548B015}" destId="{788A467C-8FFB-41C5-B538-44A0E40A6204}" srcOrd="1" destOrd="0" presId="urn:microsoft.com/office/officeart/2005/8/layout/list1"/>
    <dgm:cxn modelId="{29F8EA69-2157-4D01-BD2F-884A17D96496}" type="presParOf" srcId="{53430073-D22A-42B3-A84C-C7131548B015}" destId="{910139D8-EE35-4204-BD8B-CD52EA043AAE}" srcOrd="2" destOrd="0" presId="urn:microsoft.com/office/officeart/2005/8/layout/list1"/>
    <dgm:cxn modelId="{EA5F4BCD-02AA-4479-98E6-F1E9935427C5}" type="presParOf" srcId="{53430073-D22A-42B3-A84C-C7131548B015}" destId="{08DBE5AE-00A0-450A-8B25-074E0D43A64A}" srcOrd="3" destOrd="0" presId="urn:microsoft.com/office/officeart/2005/8/layout/list1"/>
    <dgm:cxn modelId="{3C6D3AD3-F9D2-482B-B0FD-A9FC56C0340B}" type="presParOf" srcId="{53430073-D22A-42B3-A84C-C7131548B015}" destId="{B2C89BEE-DB8D-4FBF-AC63-0E43C202FD5E}" srcOrd="4" destOrd="0" presId="urn:microsoft.com/office/officeart/2005/8/layout/list1"/>
    <dgm:cxn modelId="{C9CBC14B-E972-46EF-9B80-519AC9DF7FCD}" type="presParOf" srcId="{B2C89BEE-DB8D-4FBF-AC63-0E43C202FD5E}" destId="{D6922D79-34BA-4CA2-8DD5-8ADE87BC7FCB}" srcOrd="0" destOrd="0" presId="urn:microsoft.com/office/officeart/2005/8/layout/list1"/>
    <dgm:cxn modelId="{FFBEF9DD-33F5-4B97-B947-6A35611BAD6A}" type="presParOf" srcId="{B2C89BEE-DB8D-4FBF-AC63-0E43C202FD5E}" destId="{20688B35-D85A-47C8-9B37-75509D2ADAA1}" srcOrd="1" destOrd="0" presId="urn:microsoft.com/office/officeart/2005/8/layout/list1"/>
    <dgm:cxn modelId="{5058F49D-C0E6-4C16-9F23-1B52CF552061}" type="presParOf" srcId="{53430073-D22A-42B3-A84C-C7131548B015}" destId="{11629723-067D-4923-9DE3-898A1C72CB47}" srcOrd="5" destOrd="0" presId="urn:microsoft.com/office/officeart/2005/8/layout/list1"/>
    <dgm:cxn modelId="{4C45199E-350B-4B25-947B-53F378B45C8B}" type="presParOf" srcId="{53430073-D22A-42B3-A84C-C7131548B015}" destId="{BA5A7CAB-4CD7-4431-9681-7B52A9307157}" srcOrd="6" destOrd="0" presId="urn:microsoft.com/office/officeart/2005/8/layout/list1"/>
    <dgm:cxn modelId="{064B6231-76FC-496B-A869-6A85B496EA25}" type="presParOf" srcId="{53430073-D22A-42B3-A84C-C7131548B015}" destId="{7F0ED82C-B8AE-462A-9BF4-6797BE7D81D2}" srcOrd="7" destOrd="0" presId="urn:microsoft.com/office/officeart/2005/8/layout/list1"/>
    <dgm:cxn modelId="{E904E9A5-969A-4456-8CD5-80F94BDE43DB}" type="presParOf" srcId="{53430073-D22A-42B3-A84C-C7131548B015}" destId="{FCE3D450-2C0E-4E4A-8F33-40546B475CF1}" srcOrd="8" destOrd="0" presId="urn:microsoft.com/office/officeart/2005/8/layout/list1"/>
    <dgm:cxn modelId="{8B8E4C05-B9C0-414C-84AC-A34DFD8DF2DD}" type="presParOf" srcId="{FCE3D450-2C0E-4E4A-8F33-40546B475CF1}" destId="{A951EDCF-1D1F-4D0F-9ACF-96FDA9B7FCB4}" srcOrd="0" destOrd="0" presId="urn:microsoft.com/office/officeart/2005/8/layout/list1"/>
    <dgm:cxn modelId="{30F69316-B25C-4474-9150-F4875B799F06}" type="presParOf" srcId="{FCE3D450-2C0E-4E4A-8F33-40546B475CF1}" destId="{190123BA-4314-4B9C-9739-F5FA66C3BC3F}" srcOrd="1" destOrd="0" presId="urn:microsoft.com/office/officeart/2005/8/layout/list1"/>
    <dgm:cxn modelId="{E9376A21-40DE-4E39-8E52-3C1FB57B8C88}" type="presParOf" srcId="{53430073-D22A-42B3-A84C-C7131548B015}" destId="{89549087-6D97-4C89-A792-D9E0E3800AA3}" srcOrd="9" destOrd="0" presId="urn:microsoft.com/office/officeart/2005/8/layout/list1"/>
    <dgm:cxn modelId="{37CAB15F-9813-4A82-AD24-438BEE607B4A}" type="presParOf" srcId="{53430073-D22A-42B3-A84C-C7131548B015}" destId="{63783234-59CB-4229-82CC-32CFC6CED8FA}" srcOrd="10" destOrd="0" presId="urn:microsoft.com/office/officeart/2005/8/layout/list1"/>
    <dgm:cxn modelId="{77C24414-3A48-48EF-AEAF-5A1D9F9F3910}" type="presParOf" srcId="{53430073-D22A-42B3-A84C-C7131548B015}" destId="{B2C7F9D5-9A9F-485B-9242-9FC3E1B87C69}" srcOrd="11" destOrd="0" presId="urn:microsoft.com/office/officeart/2005/8/layout/list1"/>
    <dgm:cxn modelId="{622FD742-E3C8-4BF1-BB56-5390FC78F892}" type="presParOf" srcId="{53430073-D22A-42B3-A84C-C7131548B015}" destId="{72D455E5-4BFC-43B5-94BD-69DABC5EAD35}" srcOrd="12" destOrd="0" presId="urn:microsoft.com/office/officeart/2005/8/layout/list1"/>
    <dgm:cxn modelId="{03C0A32E-724E-4156-9803-0131DF349186}" type="presParOf" srcId="{72D455E5-4BFC-43B5-94BD-69DABC5EAD35}" destId="{11E23D9B-B595-42C5-9903-CB3AC9986552}" srcOrd="0" destOrd="0" presId="urn:microsoft.com/office/officeart/2005/8/layout/list1"/>
    <dgm:cxn modelId="{9E27863E-CD37-41E3-99F1-8D9AE4F715BB}" type="presParOf" srcId="{72D455E5-4BFC-43B5-94BD-69DABC5EAD35}" destId="{3A1FEE0F-9E32-438E-8FF4-B2D1ABCBDA8C}" srcOrd="1" destOrd="0" presId="urn:microsoft.com/office/officeart/2005/8/layout/list1"/>
    <dgm:cxn modelId="{BDEB6036-8964-4394-B369-8C18CD167088}" type="presParOf" srcId="{53430073-D22A-42B3-A84C-C7131548B015}" destId="{2A4CEC26-0BB1-45D2-8F9E-A470590FDBB3}" srcOrd="13" destOrd="0" presId="urn:microsoft.com/office/officeart/2005/8/layout/list1"/>
    <dgm:cxn modelId="{1F764C05-7F09-4550-BF71-BEA13C11BFC0}" type="presParOf" srcId="{53430073-D22A-42B3-A84C-C7131548B015}" destId="{809365DD-C66E-4732-AF63-091822B2C2F9}" srcOrd="14"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10139D8-EE35-4204-BD8B-CD52EA043AAE}">
      <dsp:nvSpPr>
        <dsp:cNvPr id="0" name=""/>
        <dsp:cNvSpPr/>
      </dsp:nvSpPr>
      <dsp:spPr>
        <a:xfrm>
          <a:off x="0" y="299782"/>
          <a:ext cx="5815010" cy="763087"/>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1309" tIns="354076" rIns="451309" bIns="78232" numCol="1" spcCol="1270" anchor="t" anchorCtr="0">
          <a:noAutofit/>
        </a:bodyPr>
        <a:lstStyle/>
        <a:p>
          <a:pPr marL="57150" lvl="1" indent="-57150" algn="l" defTabSz="488950" rtl="0">
            <a:lnSpc>
              <a:spcPct val="90000"/>
            </a:lnSpc>
            <a:spcBef>
              <a:spcPct val="0"/>
            </a:spcBef>
            <a:spcAft>
              <a:spcPct val="15000"/>
            </a:spcAft>
            <a:buChar char="••"/>
          </a:pPr>
          <a:r>
            <a:rPr kumimoji="1" lang="ja-JP" sz="1100" b="0" i="0" kern="1200" baseline="0" dirty="0" smtClean="0">
              <a:latin typeface="メイリオ" pitchFamily="50" charset="-128"/>
              <a:ea typeface="メイリオ" pitchFamily="50" charset="-128"/>
            </a:rPr>
            <a:t>リード関数や初期化関数があり、上位アプリケーションやカーネルが本システムを利用する時、使用するインタフェース階層である。</a:t>
          </a:r>
          <a:endParaRPr kumimoji="1" lang="en-US" sz="1100" b="0" i="0" kern="1200" baseline="0" dirty="0">
            <a:latin typeface="メイリオ" pitchFamily="50" charset="-128"/>
            <a:ea typeface="メイリオ" pitchFamily="50" charset="-128"/>
          </a:endParaRPr>
        </a:p>
      </dsp:txBody>
      <dsp:txXfrm>
        <a:off x="0" y="299782"/>
        <a:ext cx="5815010" cy="763087"/>
      </dsp:txXfrm>
    </dsp:sp>
    <dsp:sp modelId="{A749B3DC-AC9F-4D84-B07E-95F2D442006F}">
      <dsp:nvSpPr>
        <dsp:cNvPr id="0" name=""/>
        <dsp:cNvSpPr/>
      </dsp:nvSpPr>
      <dsp:spPr>
        <a:xfrm>
          <a:off x="290750" y="48862"/>
          <a:ext cx="4070507" cy="501840"/>
        </a:xfrm>
        <a:prstGeom prst="roundRect">
          <a:avLst/>
        </a:prstGeom>
        <a:gradFill rotWithShape="0">
          <a:gsLst>
            <a:gs pos="0">
              <a:schemeClr val="accent2">
                <a:hueOff val="0"/>
                <a:satOff val="0"/>
                <a:lumOff val="0"/>
                <a:alphaOff val="0"/>
                <a:tint val="45000"/>
                <a:satMod val="200000"/>
              </a:schemeClr>
            </a:gs>
            <a:gs pos="30000">
              <a:schemeClr val="accent2">
                <a:hueOff val="0"/>
                <a:satOff val="0"/>
                <a:lumOff val="0"/>
                <a:alphaOff val="0"/>
                <a:tint val="61000"/>
                <a:satMod val="200000"/>
              </a:schemeClr>
            </a:gs>
            <a:gs pos="45000">
              <a:schemeClr val="accent2">
                <a:hueOff val="0"/>
                <a:satOff val="0"/>
                <a:lumOff val="0"/>
                <a:alphaOff val="0"/>
                <a:tint val="66000"/>
                <a:satMod val="200000"/>
              </a:schemeClr>
            </a:gs>
            <a:gs pos="55000">
              <a:schemeClr val="accent2">
                <a:hueOff val="0"/>
                <a:satOff val="0"/>
                <a:lumOff val="0"/>
                <a:alphaOff val="0"/>
                <a:tint val="66000"/>
                <a:satMod val="200000"/>
              </a:schemeClr>
            </a:gs>
            <a:gs pos="73000">
              <a:schemeClr val="accent2">
                <a:hueOff val="0"/>
                <a:satOff val="0"/>
                <a:lumOff val="0"/>
                <a:alphaOff val="0"/>
                <a:tint val="61000"/>
                <a:satMod val="200000"/>
              </a:schemeClr>
            </a:gs>
            <a:gs pos="100000">
              <a:schemeClr val="accent2">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3855" tIns="0" rIns="153855" bIns="0" numCol="1" spcCol="1270" anchor="ctr" anchorCtr="0">
          <a:noAutofit/>
        </a:bodyPr>
        <a:lstStyle/>
        <a:p>
          <a:pPr lvl="0" algn="l" defTabSz="488950" rtl="0">
            <a:lnSpc>
              <a:spcPct val="90000"/>
            </a:lnSpc>
            <a:spcBef>
              <a:spcPct val="0"/>
            </a:spcBef>
            <a:spcAft>
              <a:spcPct val="35000"/>
            </a:spcAft>
          </a:pPr>
          <a:r>
            <a:rPr kumimoji="1" lang="en-US" sz="1100" b="0" i="0" kern="1200" baseline="0" dirty="0" smtClean="0">
              <a:latin typeface="メイリオ" pitchFamily="50" charset="-128"/>
              <a:ea typeface="メイリオ" pitchFamily="50" charset="-128"/>
            </a:rPr>
            <a:t>API</a:t>
          </a:r>
          <a:r>
            <a:rPr kumimoji="1" lang="ja-JP" sz="1100" b="0" i="0" kern="1200" baseline="0" dirty="0" smtClean="0">
              <a:latin typeface="メイリオ" pitchFamily="50" charset="-128"/>
              <a:ea typeface="メイリオ" pitchFamily="50" charset="-128"/>
            </a:rPr>
            <a:t>レイヤ</a:t>
          </a:r>
          <a:endParaRPr lang="ja-JP" sz="1100" kern="1200" dirty="0">
            <a:latin typeface="メイリオ" pitchFamily="50" charset="-128"/>
            <a:ea typeface="メイリオ" pitchFamily="50" charset="-128"/>
          </a:endParaRPr>
        </a:p>
      </dsp:txBody>
      <dsp:txXfrm>
        <a:off x="290750" y="48862"/>
        <a:ext cx="4070507" cy="501840"/>
      </dsp:txXfrm>
    </dsp:sp>
    <dsp:sp modelId="{BA5A7CAB-4CD7-4431-9681-7B52A9307157}">
      <dsp:nvSpPr>
        <dsp:cNvPr id="0" name=""/>
        <dsp:cNvSpPr/>
      </dsp:nvSpPr>
      <dsp:spPr>
        <a:xfrm>
          <a:off x="0" y="1405590"/>
          <a:ext cx="5815010" cy="763087"/>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1309" tIns="354076" rIns="451309" bIns="78232" numCol="1" spcCol="1270" anchor="t" anchorCtr="0">
          <a:noAutofit/>
        </a:bodyPr>
        <a:lstStyle/>
        <a:p>
          <a:pPr marL="57150" lvl="1" indent="-57150" algn="l" defTabSz="488950" rtl="0">
            <a:lnSpc>
              <a:spcPct val="90000"/>
            </a:lnSpc>
            <a:spcBef>
              <a:spcPct val="0"/>
            </a:spcBef>
            <a:spcAft>
              <a:spcPct val="15000"/>
            </a:spcAft>
            <a:buChar char="••"/>
          </a:pPr>
          <a:r>
            <a:rPr kumimoji="1" lang="en-US" sz="1100" b="0" i="0" kern="1200" baseline="0" dirty="0" smtClean="0">
              <a:latin typeface="メイリオ" pitchFamily="50" charset="-128"/>
              <a:ea typeface="メイリオ" pitchFamily="50" charset="-128"/>
            </a:rPr>
            <a:t>ATA/ATAPI</a:t>
          </a:r>
          <a:r>
            <a:rPr kumimoji="1" lang="ja-JP" sz="1100" b="0" i="0" kern="1200" baseline="0" dirty="0" smtClean="0">
              <a:latin typeface="メイリオ" pitchFamily="50" charset="-128"/>
              <a:ea typeface="メイリオ" pitchFamily="50" charset="-128"/>
            </a:rPr>
            <a:t>デバイスの各種制御コマンドを必要なパラメータやコマンド値をそろえ、それぞれのコマンドに合ったコマンドプロトコルを読み出す。</a:t>
          </a:r>
          <a:endParaRPr kumimoji="1" lang="en-US" sz="1100" b="0" i="0" kern="1200" baseline="0" dirty="0">
            <a:latin typeface="メイリオ" pitchFamily="50" charset="-128"/>
            <a:ea typeface="メイリオ" pitchFamily="50" charset="-128"/>
          </a:endParaRPr>
        </a:p>
      </dsp:txBody>
      <dsp:txXfrm>
        <a:off x="0" y="1405590"/>
        <a:ext cx="5815010" cy="763087"/>
      </dsp:txXfrm>
    </dsp:sp>
    <dsp:sp modelId="{20688B35-D85A-47C8-9B37-75509D2ADAA1}">
      <dsp:nvSpPr>
        <dsp:cNvPr id="0" name=""/>
        <dsp:cNvSpPr/>
      </dsp:nvSpPr>
      <dsp:spPr>
        <a:xfrm>
          <a:off x="290750" y="1154670"/>
          <a:ext cx="4070507" cy="501840"/>
        </a:xfrm>
        <a:prstGeom prst="roundRect">
          <a:avLst/>
        </a:prstGeom>
        <a:gradFill rotWithShape="0">
          <a:gsLst>
            <a:gs pos="0">
              <a:schemeClr val="accent2">
                <a:hueOff val="0"/>
                <a:satOff val="0"/>
                <a:lumOff val="0"/>
                <a:alphaOff val="0"/>
                <a:tint val="45000"/>
                <a:satMod val="200000"/>
              </a:schemeClr>
            </a:gs>
            <a:gs pos="30000">
              <a:schemeClr val="accent2">
                <a:hueOff val="0"/>
                <a:satOff val="0"/>
                <a:lumOff val="0"/>
                <a:alphaOff val="0"/>
                <a:tint val="61000"/>
                <a:satMod val="200000"/>
              </a:schemeClr>
            </a:gs>
            <a:gs pos="45000">
              <a:schemeClr val="accent2">
                <a:hueOff val="0"/>
                <a:satOff val="0"/>
                <a:lumOff val="0"/>
                <a:alphaOff val="0"/>
                <a:tint val="66000"/>
                <a:satMod val="200000"/>
              </a:schemeClr>
            </a:gs>
            <a:gs pos="55000">
              <a:schemeClr val="accent2">
                <a:hueOff val="0"/>
                <a:satOff val="0"/>
                <a:lumOff val="0"/>
                <a:alphaOff val="0"/>
                <a:tint val="66000"/>
                <a:satMod val="200000"/>
              </a:schemeClr>
            </a:gs>
            <a:gs pos="73000">
              <a:schemeClr val="accent2">
                <a:hueOff val="0"/>
                <a:satOff val="0"/>
                <a:lumOff val="0"/>
                <a:alphaOff val="0"/>
                <a:tint val="61000"/>
                <a:satMod val="200000"/>
              </a:schemeClr>
            </a:gs>
            <a:gs pos="100000">
              <a:schemeClr val="accent2">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3855" tIns="0" rIns="153855" bIns="0" numCol="1" spcCol="1270" anchor="ctr" anchorCtr="0">
          <a:noAutofit/>
        </a:bodyPr>
        <a:lstStyle/>
        <a:p>
          <a:pPr lvl="0" algn="l" defTabSz="488950" rtl="0">
            <a:lnSpc>
              <a:spcPct val="90000"/>
            </a:lnSpc>
            <a:spcBef>
              <a:spcPct val="0"/>
            </a:spcBef>
            <a:spcAft>
              <a:spcPct val="35000"/>
            </a:spcAft>
          </a:pPr>
          <a:r>
            <a:rPr kumimoji="1" lang="ja-JP" altLang="en-US" sz="1100" b="0" i="0" kern="1200" baseline="0" dirty="0" smtClean="0">
              <a:latin typeface="メイリオ" pitchFamily="50" charset="-128"/>
              <a:ea typeface="メイリオ" pitchFamily="50" charset="-128"/>
            </a:rPr>
            <a:t>コマンド発行レイヤ</a:t>
          </a:r>
          <a:endParaRPr lang="ja-JP" altLang="en-US" sz="1100" kern="1200" dirty="0">
            <a:latin typeface="メイリオ" pitchFamily="50" charset="-128"/>
            <a:ea typeface="メイリオ" pitchFamily="50" charset="-128"/>
          </a:endParaRPr>
        </a:p>
      </dsp:txBody>
      <dsp:txXfrm>
        <a:off x="290750" y="1154670"/>
        <a:ext cx="4070507" cy="501840"/>
      </dsp:txXfrm>
    </dsp:sp>
    <dsp:sp modelId="{63783234-59CB-4229-82CC-32CFC6CED8FA}">
      <dsp:nvSpPr>
        <dsp:cNvPr id="0" name=""/>
        <dsp:cNvSpPr/>
      </dsp:nvSpPr>
      <dsp:spPr>
        <a:xfrm>
          <a:off x="0" y="2511398"/>
          <a:ext cx="5815010" cy="763087"/>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1309" tIns="354076" rIns="451309" bIns="78232" numCol="1" spcCol="1270" anchor="t" anchorCtr="0">
          <a:noAutofit/>
        </a:bodyPr>
        <a:lstStyle/>
        <a:p>
          <a:pPr marL="57150" lvl="1" indent="-57150" algn="l" defTabSz="488950" rtl="0">
            <a:lnSpc>
              <a:spcPct val="90000"/>
            </a:lnSpc>
            <a:spcBef>
              <a:spcPct val="0"/>
            </a:spcBef>
            <a:spcAft>
              <a:spcPct val="15000"/>
            </a:spcAft>
            <a:buChar char="••"/>
          </a:pPr>
          <a:r>
            <a:rPr kumimoji="1" lang="ja-JP" sz="1100" b="0" i="0" kern="1200" baseline="0" dirty="0" smtClean="0">
              <a:latin typeface="メイリオ" pitchFamily="50" charset="-128"/>
              <a:ea typeface="メイリオ" pitchFamily="50" charset="-128"/>
            </a:rPr>
            <a:t>各コマンドはそれぞれのデータ転送方式ごとに処理が分かれており、そのプロトコルを扱うのがこの階層である。</a:t>
          </a:r>
          <a:endParaRPr kumimoji="1" lang="en-US" sz="1100" b="0" i="0" kern="1200" baseline="0" dirty="0">
            <a:latin typeface="メイリオ" pitchFamily="50" charset="-128"/>
            <a:ea typeface="メイリオ" pitchFamily="50" charset="-128"/>
          </a:endParaRPr>
        </a:p>
      </dsp:txBody>
      <dsp:txXfrm>
        <a:off x="0" y="2511398"/>
        <a:ext cx="5815010" cy="763087"/>
      </dsp:txXfrm>
    </dsp:sp>
    <dsp:sp modelId="{190123BA-4314-4B9C-9739-F5FA66C3BC3F}">
      <dsp:nvSpPr>
        <dsp:cNvPr id="0" name=""/>
        <dsp:cNvSpPr/>
      </dsp:nvSpPr>
      <dsp:spPr>
        <a:xfrm>
          <a:off x="290750" y="2260477"/>
          <a:ext cx="4070507" cy="501840"/>
        </a:xfrm>
        <a:prstGeom prst="roundRect">
          <a:avLst/>
        </a:prstGeom>
        <a:gradFill rotWithShape="0">
          <a:gsLst>
            <a:gs pos="0">
              <a:schemeClr val="accent2">
                <a:hueOff val="0"/>
                <a:satOff val="0"/>
                <a:lumOff val="0"/>
                <a:alphaOff val="0"/>
                <a:tint val="45000"/>
                <a:satMod val="200000"/>
              </a:schemeClr>
            </a:gs>
            <a:gs pos="30000">
              <a:schemeClr val="accent2">
                <a:hueOff val="0"/>
                <a:satOff val="0"/>
                <a:lumOff val="0"/>
                <a:alphaOff val="0"/>
                <a:tint val="61000"/>
                <a:satMod val="200000"/>
              </a:schemeClr>
            </a:gs>
            <a:gs pos="45000">
              <a:schemeClr val="accent2">
                <a:hueOff val="0"/>
                <a:satOff val="0"/>
                <a:lumOff val="0"/>
                <a:alphaOff val="0"/>
                <a:tint val="66000"/>
                <a:satMod val="200000"/>
              </a:schemeClr>
            </a:gs>
            <a:gs pos="55000">
              <a:schemeClr val="accent2">
                <a:hueOff val="0"/>
                <a:satOff val="0"/>
                <a:lumOff val="0"/>
                <a:alphaOff val="0"/>
                <a:tint val="66000"/>
                <a:satMod val="200000"/>
              </a:schemeClr>
            </a:gs>
            <a:gs pos="73000">
              <a:schemeClr val="accent2">
                <a:hueOff val="0"/>
                <a:satOff val="0"/>
                <a:lumOff val="0"/>
                <a:alphaOff val="0"/>
                <a:tint val="61000"/>
                <a:satMod val="200000"/>
              </a:schemeClr>
            </a:gs>
            <a:gs pos="100000">
              <a:schemeClr val="accent2">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3855" tIns="0" rIns="153855" bIns="0" numCol="1" spcCol="1270" anchor="ctr" anchorCtr="0">
          <a:noAutofit/>
        </a:bodyPr>
        <a:lstStyle/>
        <a:p>
          <a:pPr lvl="0" algn="l" defTabSz="488950" rtl="0">
            <a:lnSpc>
              <a:spcPct val="90000"/>
            </a:lnSpc>
            <a:spcBef>
              <a:spcPct val="0"/>
            </a:spcBef>
            <a:spcAft>
              <a:spcPct val="35000"/>
            </a:spcAft>
          </a:pPr>
          <a:r>
            <a:rPr kumimoji="1" lang="ja-JP" altLang="en-US" sz="1100" b="0" i="0" kern="1200" baseline="0" dirty="0" smtClean="0">
              <a:latin typeface="メイリオ" pitchFamily="50" charset="-128"/>
              <a:ea typeface="メイリオ" pitchFamily="50" charset="-128"/>
            </a:rPr>
            <a:t>コマンドプロコトルレイヤ</a:t>
          </a:r>
          <a:endParaRPr lang="ja-JP" altLang="en-US" sz="1100" kern="1200" dirty="0">
            <a:latin typeface="メイリオ" pitchFamily="50" charset="-128"/>
            <a:ea typeface="メイリオ" pitchFamily="50" charset="-128"/>
          </a:endParaRPr>
        </a:p>
      </dsp:txBody>
      <dsp:txXfrm>
        <a:off x="290750" y="2260477"/>
        <a:ext cx="4070507" cy="501840"/>
      </dsp:txXfrm>
    </dsp:sp>
    <dsp:sp modelId="{809365DD-C66E-4732-AF63-091822B2C2F9}">
      <dsp:nvSpPr>
        <dsp:cNvPr id="0" name=""/>
        <dsp:cNvSpPr/>
      </dsp:nvSpPr>
      <dsp:spPr>
        <a:xfrm>
          <a:off x="0" y="3617205"/>
          <a:ext cx="5815010" cy="763087"/>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1309" tIns="354076" rIns="451309" bIns="78232" numCol="1" spcCol="1270" anchor="t" anchorCtr="0">
          <a:noAutofit/>
        </a:bodyPr>
        <a:lstStyle/>
        <a:p>
          <a:pPr marL="57150" lvl="1" indent="-57150" algn="l" defTabSz="488950" rtl="0">
            <a:lnSpc>
              <a:spcPct val="90000"/>
            </a:lnSpc>
            <a:spcBef>
              <a:spcPct val="0"/>
            </a:spcBef>
            <a:spcAft>
              <a:spcPct val="15000"/>
            </a:spcAft>
            <a:buChar char="••"/>
          </a:pPr>
          <a:r>
            <a:rPr kumimoji="1" lang="ja-JP" altLang="en-US" sz="1100" b="0" i="0" kern="1200" baseline="0" dirty="0" smtClean="0">
              <a:latin typeface="メイリオ" pitchFamily="50" charset="-128"/>
              <a:ea typeface="メイリオ" pitchFamily="50" charset="-128"/>
            </a:rPr>
            <a:t>この階層では実際に、ハードウェアにアクセスし、データの書き込みや読み込みを行う。</a:t>
          </a:r>
          <a:endParaRPr lang="ja-JP" altLang="en-US" sz="1100" kern="1200" dirty="0">
            <a:latin typeface="メイリオ" pitchFamily="50" charset="-128"/>
            <a:ea typeface="メイリオ" pitchFamily="50" charset="-128"/>
          </a:endParaRPr>
        </a:p>
      </dsp:txBody>
      <dsp:txXfrm>
        <a:off x="0" y="3617205"/>
        <a:ext cx="5815010" cy="763087"/>
      </dsp:txXfrm>
    </dsp:sp>
    <dsp:sp modelId="{3A1FEE0F-9E32-438E-8FF4-B2D1ABCBDA8C}">
      <dsp:nvSpPr>
        <dsp:cNvPr id="0" name=""/>
        <dsp:cNvSpPr/>
      </dsp:nvSpPr>
      <dsp:spPr>
        <a:xfrm>
          <a:off x="290750" y="3366285"/>
          <a:ext cx="4070507" cy="501840"/>
        </a:xfrm>
        <a:prstGeom prst="roundRect">
          <a:avLst/>
        </a:prstGeom>
        <a:gradFill rotWithShape="0">
          <a:gsLst>
            <a:gs pos="0">
              <a:schemeClr val="accent2">
                <a:hueOff val="0"/>
                <a:satOff val="0"/>
                <a:lumOff val="0"/>
                <a:alphaOff val="0"/>
                <a:tint val="45000"/>
                <a:satMod val="200000"/>
              </a:schemeClr>
            </a:gs>
            <a:gs pos="30000">
              <a:schemeClr val="accent2">
                <a:hueOff val="0"/>
                <a:satOff val="0"/>
                <a:lumOff val="0"/>
                <a:alphaOff val="0"/>
                <a:tint val="61000"/>
                <a:satMod val="200000"/>
              </a:schemeClr>
            </a:gs>
            <a:gs pos="45000">
              <a:schemeClr val="accent2">
                <a:hueOff val="0"/>
                <a:satOff val="0"/>
                <a:lumOff val="0"/>
                <a:alphaOff val="0"/>
                <a:tint val="66000"/>
                <a:satMod val="200000"/>
              </a:schemeClr>
            </a:gs>
            <a:gs pos="55000">
              <a:schemeClr val="accent2">
                <a:hueOff val="0"/>
                <a:satOff val="0"/>
                <a:lumOff val="0"/>
                <a:alphaOff val="0"/>
                <a:tint val="66000"/>
                <a:satMod val="200000"/>
              </a:schemeClr>
            </a:gs>
            <a:gs pos="73000">
              <a:schemeClr val="accent2">
                <a:hueOff val="0"/>
                <a:satOff val="0"/>
                <a:lumOff val="0"/>
                <a:alphaOff val="0"/>
                <a:tint val="61000"/>
                <a:satMod val="200000"/>
              </a:schemeClr>
            </a:gs>
            <a:gs pos="100000">
              <a:schemeClr val="accent2">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3855" tIns="0" rIns="153855" bIns="0" numCol="1" spcCol="1270" anchor="ctr" anchorCtr="0">
          <a:noAutofit/>
        </a:bodyPr>
        <a:lstStyle/>
        <a:p>
          <a:pPr lvl="0" algn="l" defTabSz="488950" rtl="0">
            <a:lnSpc>
              <a:spcPct val="90000"/>
            </a:lnSpc>
            <a:spcBef>
              <a:spcPct val="0"/>
            </a:spcBef>
            <a:spcAft>
              <a:spcPct val="35000"/>
            </a:spcAft>
          </a:pPr>
          <a:r>
            <a:rPr kumimoji="1" lang="en-US" sz="1100" b="0" i="0" kern="1200" baseline="0" dirty="0" smtClean="0">
              <a:latin typeface="メイリオ" pitchFamily="50" charset="-128"/>
              <a:ea typeface="メイリオ" pitchFamily="50" charset="-128"/>
            </a:rPr>
            <a:t>I/O</a:t>
          </a:r>
          <a:r>
            <a:rPr kumimoji="1" lang="ja-JP" sz="1100" b="0" i="0" kern="1200" baseline="0" dirty="0" smtClean="0">
              <a:latin typeface="メイリオ" pitchFamily="50" charset="-128"/>
              <a:ea typeface="メイリオ" pitchFamily="50" charset="-128"/>
            </a:rPr>
            <a:t>アクセスレイヤ</a:t>
          </a:r>
          <a:endParaRPr lang="ja-JP" sz="1100" kern="1200" dirty="0">
            <a:latin typeface="メイリオ" pitchFamily="50" charset="-128"/>
            <a:ea typeface="メイリオ" pitchFamily="50" charset="-128"/>
          </a:endParaRPr>
        </a:p>
      </dsp:txBody>
      <dsp:txXfrm>
        <a:off x="290750" y="3366285"/>
        <a:ext cx="4070507" cy="5018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4439814" cy="355521"/>
          </a:xfrm>
          <a:prstGeom prst="rect">
            <a:avLst/>
          </a:prstGeom>
        </p:spPr>
        <p:txBody>
          <a:bodyPr vert="horz" lIns="99176" tIns="49588" rIns="99176" bIns="49588" rtlCol="0"/>
          <a:lstStyle>
            <a:lvl1pPr algn="l">
              <a:defRPr sz="1300"/>
            </a:lvl1pPr>
          </a:lstStyle>
          <a:p>
            <a:r>
              <a:rPr kumimoji="1" lang="ja-JP" altLang="en-US" smtClean="0"/>
              <a:t>あああああ</a:t>
            </a:r>
            <a:endParaRPr kumimoji="1" lang="ja-JP" altLang="en-US"/>
          </a:p>
        </p:txBody>
      </p:sp>
      <p:sp>
        <p:nvSpPr>
          <p:cNvPr id="3" name="日付プレースホルダ 2"/>
          <p:cNvSpPr>
            <a:spLocks noGrp="1"/>
          </p:cNvSpPr>
          <p:nvPr>
            <p:ph type="dt" sz="quarter" idx="1"/>
          </p:nvPr>
        </p:nvSpPr>
        <p:spPr>
          <a:xfrm>
            <a:off x="5804133" y="0"/>
            <a:ext cx="4439814" cy="355521"/>
          </a:xfrm>
          <a:prstGeom prst="rect">
            <a:avLst/>
          </a:prstGeom>
        </p:spPr>
        <p:txBody>
          <a:bodyPr vert="horz" lIns="99176" tIns="49588" rIns="99176" bIns="49588" rtlCol="0"/>
          <a:lstStyle>
            <a:lvl1pPr algn="r">
              <a:defRPr sz="1300"/>
            </a:lvl1pPr>
          </a:lstStyle>
          <a:p>
            <a:fld id="{539A194B-4207-4C0C-873D-C8D12B492D6F}" type="datetimeFigureOut">
              <a:rPr kumimoji="1" lang="ja-JP" altLang="en-US" smtClean="0"/>
              <a:pPr/>
              <a:t>2010/6/14</a:t>
            </a:fld>
            <a:endParaRPr kumimoji="1" lang="ja-JP" altLang="en-US"/>
          </a:p>
        </p:txBody>
      </p:sp>
      <p:sp>
        <p:nvSpPr>
          <p:cNvPr id="4" name="フッター プレースホルダ 3"/>
          <p:cNvSpPr>
            <a:spLocks noGrp="1"/>
          </p:cNvSpPr>
          <p:nvPr>
            <p:ph type="ftr" sz="quarter" idx="2"/>
          </p:nvPr>
        </p:nvSpPr>
        <p:spPr>
          <a:xfrm>
            <a:off x="0" y="6753247"/>
            <a:ext cx="4439814" cy="355521"/>
          </a:xfrm>
          <a:prstGeom prst="rect">
            <a:avLst/>
          </a:prstGeom>
        </p:spPr>
        <p:txBody>
          <a:bodyPr vert="horz" lIns="99176" tIns="49588" rIns="99176" bIns="49588" rtlCol="0" anchor="b"/>
          <a:lstStyle>
            <a:lvl1pPr algn="l">
              <a:defRPr sz="1300"/>
            </a:lvl1pPr>
          </a:lstStyle>
          <a:p>
            <a:endParaRPr kumimoji="1" lang="ja-JP" altLang="en-US"/>
          </a:p>
        </p:txBody>
      </p:sp>
      <p:sp>
        <p:nvSpPr>
          <p:cNvPr id="5" name="スライド番号プレースホルダ 4"/>
          <p:cNvSpPr>
            <a:spLocks noGrp="1"/>
          </p:cNvSpPr>
          <p:nvPr>
            <p:ph type="sldNum" sz="quarter" idx="3"/>
          </p:nvPr>
        </p:nvSpPr>
        <p:spPr>
          <a:xfrm>
            <a:off x="5804133" y="6753247"/>
            <a:ext cx="4439814" cy="355521"/>
          </a:xfrm>
          <a:prstGeom prst="rect">
            <a:avLst/>
          </a:prstGeom>
        </p:spPr>
        <p:txBody>
          <a:bodyPr vert="horz" lIns="99176" tIns="49588" rIns="99176" bIns="49588" rtlCol="0" anchor="b"/>
          <a:lstStyle>
            <a:lvl1pPr algn="r">
              <a:defRPr sz="1300"/>
            </a:lvl1pPr>
          </a:lstStyle>
          <a:p>
            <a:fld id="{2901C9F0-C068-41DB-8441-ADAF1E6CF7E2}"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4439814" cy="355521"/>
          </a:xfrm>
          <a:prstGeom prst="rect">
            <a:avLst/>
          </a:prstGeom>
        </p:spPr>
        <p:txBody>
          <a:bodyPr vert="horz" lIns="99176" tIns="49588" rIns="99176" bIns="49588" rtlCol="0"/>
          <a:lstStyle>
            <a:lvl1pPr algn="l">
              <a:defRPr sz="1300"/>
            </a:lvl1pPr>
          </a:lstStyle>
          <a:p>
            <a:r>
              <a:rPr kumimoji="1" lang="ja-JP" altLang="en-US" smtClean="0"/>
              <a:t>あああああ</a:t>
            </a:r>
            <a:endParaRPr kumimoji="1" lang="ja-JP" altLang="en-US"/>
          </a:p>
        </p:txBody>
      </p:sp>
      <p:sp>
        <p:nvSpPr>
          <p:cNvPr id="3" name="日付プレースホルダ 2"/>
          <p:cNvSpPr>
            <a:spLocks noGrp="1"/>
          </p:cNvSpPr>
          <p:nvPr>
            <p:ph type="dt" idx="1"/>
          </p:nvPr>
        </p:nvSpPr>
        <p:spPr>
          <a:xfrm>
            <a:off x="5803540" y="0"/>
            <a:ext cx="4439814" cy="355521"/>
          </a:xfrm>
          <a:prstGeom prst="rect">
            <a:avLst/>
          </a:prstGeom>
        </p:spPr>
        <p:txBody>
          <a:bodyPr vert="horz" lIns="99176" tIns="49588" rIns="99176" bIns="49588" rtlCol="0"/>
          <a:lstStyle>
            <a:lvl1pPr algn="r">
              <a:defRPr sz="1300"/>
            </a:lvl1pPr>
          </a:lstStyle>
          <a:p>
            <a:fld id="{4B8040DB-F668-4F3F-ABF9-62C61EE215D5}" type="datetimeFigureOut">
              <a:rPr kumimoji="1" lang="ja-JP" altLang="en-US" smtClean="0"/>
              <a:pPr/>
              <a:t>2010/6/14</a:t>
            </a:fld>
            <a:endParaRPr kumimoji="1" lang="ja-JP" altLang="en-US"/>
          </a:p>
        </p:txBody>
      </p:sp>
      <p:sp>
        <p:nvSpPr>
          <p:cNvPr id="4" name="スライド イメージ プレースホルダ 3"/>
          <p:cNvSpPr>
            <a:spLocks noGrp="1" noRot="1" noChangeAspect="1"/>
          </p:cNvSpPr>
          <p:nvPr>
            <p:ph type="sldImg" idx="2"/>
          </p:nvPr>
        </p:nvSpPr>
        <p:spPr>
          <a:xfrm>
            <a:off x="4122738" y="533400"/>
            <a:ext cx="2000250" cy="2667000"/>
          </a:xfrm>
          <a:prstGeom prst="rect">
            <a:avLst/>
          </a:prstGeom>
          <a:noFill/>
          <a:ln w="12700">
            <a:solidFill>
              <a:prstClr val="black"/>
            </a:solidFill>
          </a:ln>
        </p:spPr>
        <p:txBody>
          <a:bodyPr vert="horz" lIns="99176" tIns="49588" rIns="99176" bIns="49588" rtlCol="0" anchor="ctr"/>
          <a:lstStyle/>
          <a:p>
            <a:endParaRPr lang="ja-JP" altLang="en-US"/>
          </a:p>
        </p:txBody>
      </p:sp>
      <p:sp>
        <p:nvSpPr>
          <p:cNvPr id="5" name="ノート プレースホルダ 4"/>
          <p:cNvSpPr>
            <a:spLocks noGrp="1"/>
          </p:cNvSpPr>
          <p:nvPr>
            <p:ph type="body" sz="quarter" idx="3"/>
          </p:nvPr>
        </p:nvSpPr>
        <p:spPr>
          <a:xfrm>
            <a:off x="1024573" y="3377446"/>
            <a:ext cx="8196580" cy="3199686"/>
          </a:xfrm>
          <a:prstGeom prst="rect">
            <a:avLst/>
          </a:prstGeom>
        </p:spPr>
        <p:txBody>
          <a:bodyPr vert="horz" lIns="99176" tIns="49588" rIns="99176" bIns="49588"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6753658"/>
            <a:ext cx="4439814" cy="355521"/>
          </a:xfrm>
          <a:prstGeom prst="rect">
            <a:avLst/>
          </a:prstGeom>
        </p:spPr>
        <p:txBody>
          <a:bodyPr vert="horz" lIns="99176" tIns="49588" rIns="99176" bIns="49588" rtlCol="0" anchor="b"/>
          <a:lstStyle>
            <a:lvl1pPr algn="l">
              <a:defRPr sz="1300"/>
            </a:lvl1pPr>
          </a:lstStyle>
          <a:p>
            <a:endParaRPr kumimoji="1" lang="ja-JP" altLang="en-US"/>
          </a:p>
        </p:txBody>
      </p:sp>
      <p:sp>
        <p:nvSpPr>
          <p:cNvPr id="7" name="スライド番号プレースホルダ 6"/>
          <p:cNvSpPr>
            <a:spLocks noGrp="1"/>
          </p:cNvSpPr>
          <p:nvPr>
            <p:ph type="sldNum" sz="quarter" idx="5"/>
          </p:nvPr>
        </p:nvSpPr>
        <p:spPr>
          <a:xfrm>
            <a:off x="5803540" y="6753658"/>
            <a:ext cx="4439814" cy="355521"/>
          </a:xfrm>
          <a:prstGeom prst="rect">
            <a:avLst/>
          </a:prstGeom>
        </p:spPr>
        <p:txBody>
          <a:bodyPr vert="horz" lIns="99176" tIns="49588" rIns="99176" bIns="49588" rtlCol="0" anchor="b"/>
          <a:lstStyle>
            <a:lvl1pPr algn="r">
              <a:defRPr sz="1300"/>
            </a:lvl1pPr>
          </a:lstStyle>
          <a:p>
            <a:fld id="{FD20E4D6-93D8-42BE-9049-86005A81036B}"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4122738" y="533400"/>
            <a:ext cx="2000250" cy="2667000"/>
          </a:xfrm>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FD20E4D6-93D8-42BE-9049-86005A81036B}" type="slidenum">
              <a:rPr kumimoji="1" lang="ja-JP" altLang="en-US" smtClean="0"/>
              <a:pPr/>
              <a:t>0</a:t>
            </a:fld>
            <a:endParaRPr kumimoji="1" lang="ja-JP" altLang="en-US"/>
          </a:p>
        </p:txBody>
      </p:sp>
      <p:sp>
        <p:nvSpPr>
          <p:cNvPr id="5" name="ヘッダー プレースホルダ 4"/>
          <p:cNvSpPr>
            <a:spLocks noGrp="1"/>
          </p:cNvSpPr>
          <p:nvPr>
            <p:ph type="hdr" sz="quarter" idx="11"/>
          </p:nvPr>
        </p:nvSpPr>
        <p:spPr/>
        <p:txBody>
          <a:bodyPr/>
          <a:lstStyle/>
          <a:p>
            <a:r>
              <a:rPr kumimoji="1" lang="ja-JP" altLang="en-US" smtClean="0"/>
              <a:t>あああああ</a:t>
            </a:r>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4122738" y="533400"/>
            <a:ext cx="2000250" cy="26670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D20E4D6-93D8-42BE-9049-86005A81036B}" type="slidenum">
              <a:rPr kumimoji="1" lang="ja-JP" altLang="en-US" smtClean="0"/>
              <a:pPr/>
              <a:t>1</a:t>
            </a:fld>
            <a:endParaRPr kumimoji="1" lang="ja-JP" altLang="en-US"/>
          </a:p>
        </p:txBody>
      </p:sp>
      <p:sp>
        <p:nvSpPr>
          <p:cNvPr id="5" name="ヘッダー プレースホルダ 4"/>
          <p:cNvSpPr>
            <a:spLocks noGrp="1"/>
          </p:cNvSpPr>
          <p:nvPr>
            <p:ph type="hdr" sz="quarter" idx="11"/>
          </p:nvPr>
        </p:nvSpPr>
        <p:spPr/>
        <p:txBody>
          <a:bodyPr/>
          <a:lstStyle/>
          <a:p>
            <a:r>
              <a:rPr kumimoji="1" lang="ja-JP" altLang="en-US" smtClean="0"/>
              <a:t>あああああ</a:t>
            </a:r>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4122738" y="533400"/>
            <a:ext cx="2000250" cy="2667000"/>
          </a:xfrm>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ヘッダー プレースホルダ 3"/>
          <p:cNvSpPr>
            <a:spLocks noGrp="1"/>
          </p:cNvSpPr>
          <p:nvPr>
            <p:ph type="hdr" sz="quarter" idx="10"/>
          </p:nvPr>
        </p:nvSpPr>
        <p:spPr/>
        <p:txBody>
          <a:bodyPr/>
          <a:lstStyle/>
          <a:p>
            <a:r>
              <a:rPr kumimoji="1" lang="ja-JP" altLang="en-US" smtClean="0"/>
              <a:t>あああああ</a:t>
            </a:r>
            <a:endParaRPr kumimoji="1" lang="ja-JP" altLang="en-US"/>
          </a:p>
        </p:txBody>
      </p:sp>
      <p:sp>
        <p:nvSpPr>
          <p:cNvPr id="5" name="スライド番号プレースホルダ 4"/>
          <p:cNvSpPr>
            <a:spLocks noGrp="1"/>
          </p:cNvSpPr>
          <p:nvPr>
            <p:ph type="sldNum" sz="quarter" idx="11"/>
          </p:nvPr>
        </p:nvSpPr>
        <p:spPr/>
        <p:txBody>
          <a:bodyPr/>
          <a:lstStyle/>
          <a:p>
            <a:fld id="{FD20E4D6-93D8-42BE-9049-86005A81036B}" type="slidenum">
              <a:rPr kumimoji="1" lang="ja-JP" altLang="en-US" smtClean="0"/>
              <a:pPr/>
              <a:t>4</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kumimoji="1" lang="ja-JP" altLang="en-US" smtClean="0"/>
              <a:t>あああああ</a:t>
            </a:r>
            <a:endParaRPr kumimoji="1" lang="ja-JP" altLang="en-US"/>
          </a:p>
        </p:txBody>
      </p:sp>
      <p:sp>
        <p:nvSpPr>
          <p:cNvPr id="5" name="スライド番号プレースホルダ 4"/>
          <p:cNvSpPr>
            <a:spLocks noGrp="1"/>
          </p:cNvSpPr>
          <p:nvPr>
            <p:ph type="sldNum" sz="quarter" idx="11"/>
          </p:nvPr>
        </p:nvSpPr>
        <p:spPr/>
        <p:txBody>
          <a:bodyPr/>
          <a:lstStyle/>
          <a:p>
            <a:fld id="{FD20E4D6-93D8-42BE-9049-86005A81036B}" type="slidenum">
              <a:rPr kumimoji="1" lang="ja-JP" altLang="en-US" smtClean="0"/>
              <a:pPr/>
              <a:t>8</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8" name="タイトル 7"/>
          <p:cNvSpPr>
            <a:spLocks noGrp="1"/>
          </p:cNvSpPr>
          <p:nvPr>
            <p:ph type="ctrTitle"/>
          </p:nvPr>
        </p:nvSpPr>
        <p:spPr>
          <a:xfrm>
            <a:off x="914400" y="5181600"/>
            <a:ext cx="5143500" cy="1320800"/>
          </a:xfrm>
        </p:spPr>
        <p:txBody>
          <a:bodyPr anchor="t" anchorCtr="0"/>
          <a:lstStyle>
            <a:lvl1pPr algn="r">
              <a:defRPr sz="3200">
                <a:solidFill>
                  <a:schemeClr val="tx1"/>
                </a:solidFill>
              </a:defRPr>
            </a:lvl1pPr>
          </a:lstStyle>
          <a:p>
            <a:r>
              <a:rPr kumimoji="0" lang="ja-JP" altLang="en-US" smtClean="0"/>
              <a:t>マスタ タイトルの書式設定</a:t>
            </a:r>
            <a:endParaRPr kumimoji="0" lang="en-US"/>
          </a:p>
        </p:txBody>
      </p:sp>
      <p:sp>
        <p:nvSpPr>
          <p:cNvPr id="9" name="サブタイトル 8"/>
          <p:cNvSpPr>
            <a:spLocks noGrp="1"/>
          </p:cNvSpPr>
          <p:nvPr>
            <p:ph type="subTitle" idx="1"/>
          </p:nvPr>
        </p:nvSpPr>
        <p:spPr>
          <a:xfrm>
            <a:off x="914400" y="6832600"/>
            <a:ext cx="5143500" cy="7112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28" name="日付プレースホルダ 27"/>
          <p:cNvSpPr>
            <a:spLocks noGrp="1"/>
          </p:cNvSpPr>
          <p:nvPr>
            <p:ph type="dt" sz="half" idx="10"/>
          </p:nvPr>
        </p:nvSpPr>
        <p:spPr>
          <a:xfrm>
            <a:off x="4800600" y="8473440"/>
            <a:ext cx="1714500" cy="487680"/>
          </a:xfrm>
        </p:spPr>
        <p:txBody>
          <a:bodyPr/>
          <a:lstStyle>
            <a:lvl1pPr>
              <a:defRPr sz="1400"/>
            </a:lvl1pPr>
          </a:lstStyle>
          <a:p>
            <a:fld id="{2AA34CFC-6812-4473-89B9-0FA20997161A}" type="datetime1">
              <a:rPr kumimoji="1" lang="ja-JP" altLang="en-US" smtClean="0"/>
              <a:pPr/>
              <a:t>2010/6/14</a:t>
            </a:fld>
            <a:endParaRPr kumimoji="1" lang="ja-JP" altLang="en-US"/>
          </a:p>
        </p:txBody>
      </p:sp>
      <p:sp>
        <p:nvSpPr>
          <p:cNvPr id="17" name="フッター プレースホルダ 16"/>
          <p:cNvSpPr>
            <a:spLocks noGrp="1"/>
          </p:cNvSpPr>
          <p:nvPr>
            <p:ph type="ftr" sz="quarter" idx="11"/>
          </p:nvPr>
        </p:nvSpPr>
        <p:spPr>
          <a:xfrm>
            <a:off x="2173986" y="8473440"/>
            <a:ext cx="2606040" cy="487680"/>
          </a:xfrm>
        </p:spPr>
        <p:txBody>
          <a:bodyPr/>
          <a:lstStyle/>
          <a:p>
            <a:endParaRPr kumimoji="1" lang="ja-JP" altLang="en-US"/>
          </a:p>
        </p:txBody>
      </p:sp>
      <p:sp>
        <p:nvSpPr>
          <p:cNvPr id="29" name="スライド番号プレースホルダ 28"/>
          <p:cNvSpPr>
            <a:spLocks noGrp="1"/>
          </p:cNvSpPr>
          <p:nvPr>
            <p:ph type="sldNum" sz="quarter" idx="12"/>
          </p:nvPr>
        </p:nvSpPr>
        <p:spPr>
          <a:xfrm>
            <a:off x="912114" y="8473440"/>
            <a:ext cx="914400" cy="487680"/>
          </a:xfrm>
        </p:spPr>
        <p:txBody>
          <a:bodyPr/>
          <a:lstStyle/>
          <a:p>
            <a:fld id="{D2D8002D-B5B0-4BAC-B1F6-782DDCCE6D9C}" type="slidenum">
              <a:rPr kumimoji="1" lang="ja-JP" altLang="en-US" smtClean="0"/>
              <a:pPr/>
              <a:t>&lt;#&gt;</a:t>
            </a:fld>
            <a:endParaRPr kumimoji="1" lang="ja-JP" altLang="en-US"/>
          </a:p>
        </p:txBody>
      </p:sp>
      <p:sp>
        <p:nvSpPr>
          <p:cNvPr id="21" name="正方形/長方形 20"/>
          <p:cNvSpPr/>
          <p:nvPr/>
        </p:nvSpPr>
        <p:spPr>
          <a:xfrm>
            <a:off x="678656" y="4864100"/>
            <a:ext cx="5486400" cy="170688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正方形/長方形 32"/>
          <p:cNvSpPr/>
          <p:nvPr/>
        </p:nvSpPr>
        <p:spPr>
          <a:xfrm>
            <a:off x="685800" y="6731000"/>
            <a:ext cx="5486400" cy="9144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正方形/長方形 21"/>
          <p:cNvSpPr/>
          <p:nvPr/>
        </p:nvSpPr>
        <p:spPr>
          <a:xfrm>
            <a:off x="678656" y="4864100"/>
            <a:ext cx="171450" cy="170688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a:off x="685800" y="6731000"/>
            <a:ext cx="171450" cy="9144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298D0D2-6FF7-444E-A9AA-9F840A143DA8}" type="datetime1">
              <a:rPr kumimoji="1" lang="ja-JP" altLang="en-US" smtClean="0"/>
              <a:pPr/>
              <a:t>2010/6/14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972050" y="366185"/>
            <a:ext cx="1543050" cy="7802033"/>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342900" y="366185"/>
            <a:ext cx="4514850" cy="7802033"/>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2164BC50-CF1D-4830-8305-B03407C244D4}" type="datetime1">
              <a:rPr kumimoji="1" lang="ja-JP" altLang="en-US" smtClean="0"/>
              <a:pPr/>
              <a:t>2010/6/14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7" name="直線コネクタ 6"/>
          <p:cNvSpPr>
            <a:spLocks noChangeShapeType="1"/>
          </p:cNvSpPr>
          <p:nvPr/>
        </p:nvSpPr>
        <p:spPr bwMode="auto">
          <a:xfrm>
            <a:off x="342900" y="8470900"/>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二等辺三角形 7"/>
          <p:cNvSpPr>
            <a:spLocks noChangeAspect="1"/>
          </p:cNvSpPr>
          <p:nvPr/>
        </p:nvSpPr>
        <p:spPr>
          <a:xfrm rot="5400000">
            <a:off x="258661" y="8658391"/>
            <a:ext cx="254465"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コネクタ 8"/>
          <p:cNvSpPr>
            <a:spLocks noChangeShapeType="1"/>
          </p:cNvSpPr>
          <p:nvPr/>
        </p:nvSpPr>
        <p:spPr bwMode="auto">
          <a:xfrm rot="5400000">
            <a:off x="1015325" y="4269269"/>
            <a:ext cx="78028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dirty="0" smtClean="0"/>
              <a:t>マスタ タイトルの書式設定</a:t>
            </a:r>
            <a:endParaRPr kumimoji="0" lang="en-US" dirty="0"/>
          </a:p>
        </p:txBody>
      </p:sp>
      <p:sp>
        <p:nvSpPr>
          <p:cNvPr id="4" name="日付プレースホルダ 3"/>
          <p:cNvSpPr>
            <a:spLocks noGrp="1"/>
          </p:cNvSpPr>
          <p:nvPr>
            <p:ph type="dt" sz="half" idx="10"/>
          </p:nvPr>
        </p:nvSpPr>
        <p:spPr/>
        <p:txBody>
          <a:bodyPr/>
          <a:lstStyle/>
          <a:p>
            <a:fld id="{73C063B1-62C7-485A-8DFD-4FED1AB2D678}" type="datetime1">
              <a:rPr kumimoji="1" lang="ja-JP" altLang="en-US" smtClean="0"/>
              <a:pPr/>
              <a:t>2010/6/14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a:xfrm>
            <a:off x="459486" y="8501089"/>
            <a:ext cx="1485900" cy="461723"/>
          </a:xfrm>
        </p:spPr>
        <p:txBody>
          <a:bodyPr/>
          <a:lstStyle/>
          <a:p>
            <a:fld id="{D2D8002D-B5B0-4BAC-B1F6-782DDCCE6D9C}" type="slidenum">
              <a:rPr kumimoji="1" lang="ja-JP" altLang="en-US" smtClean="0"/>
              <a:pPr/>
              <a:t>&lt;#&gt;</a:t>
            </a:fld>
            <a:endParaRPr kumimoji="1" lang="ja-JP" altLang="en-US"/>
          </a:p>
        </p:txBody>
      </p:sp>
      <p:sp>
        <p:nvSpPr>
          <p:cNvPr id="8" name="コンテンツ プレースホルダ 7"/>
          <p:cNvSpPr>
            <a:spLocks noGrp="1"/>
          </p:cNvSpPr>
          <p:nvPr>
            <p:ph sz="quarter" idx="1"/>
          </p:nvPr>
        </p:nvSpPr>
        <p:spPr>
          <a:xfrm>
            <a:off x="342900" y="1625600"/>
            <a:ext cx="6172200" cy="6583680"/>
          </a:xfrm>
        </p:spPr>
        <p:txBody>
          <a:bodyPr>
            <a:normAutofit/>
          </a:bodyPr>
          <a:lstStyle>
            <a:lvl1pPr>
              <a:defRPr sz="1200"/>
            </a:lvl1pPr>
            <a:lvl2pPr>
              <a:defRPr sz="1100"/>
            </a:lvl2pPr>
            <a:lvl3pPr>
              <a:defRPr sz="1100"/>
            </a:lvl3pPr>
            <a:lvl4pPr>
              <a:defRPr sz="1100"/>
            </a:lvl4pPr>
            <a:lvl5pPr>
              <a:defRPr sz="1100"/>
            </a:lvl5pPr>
          </a:lstStyle>
          <a:p>
            <a:pPr lvl="0" eaLnBrk="1" latinLnBrk="0" hangingPunct="1"/>
            <a:r>
              <a:rPr lang="ja-JP" altLang="en-US" dirty="0" smtClean="0"/>
              <a:t>マスタ テキストの書式設定</a:t>
            </a:r>
          </a:p>
          <a:p>
            <a:pPr lvl="1" eaLnBrk="1" latinLnBrk="0" hangingPunct="1"/>
            <a:r>
              <a:rPr lang="ja-JP" altLang="en-US" dirty="0" smtClean="0"/>
              <a:t>第 </a:t>
            </a:r>
            <a:r>
              <a:rPr lang="en-US" altLang="ja-JP" dirty="0" smtClean="0"/>
              <a:t>2 </a:t>
            </a:r>
            <a:r>
              <a:rPr lang="ja-JP" altLang="en-US" dirty="0" smtClean="0"/>
              <a:t>レベル</a:t>
            </a:r>
          </a:p>
          <a:p>
            <a:pPr lvl="2" eaLnBrk="1" latinLnBrk="0" hangingPunct="1"/>
            <a:r>
              <a:rPr lang="ja-JP" altLang="en-US" dirty="0" smtClean="0"/>
              <a:t>第 </a:t>
            </a:r>
            <a:r>
              <a:rPr lang="en-US" altLang="ja-JP" dirty="0" smtClean="0"/>
              <a:t>3 </a:t>
            </a:r>
            <a:r>
              <a:rPr lang="ja-JP" altLang="en-US" dirty="0" smtClean="0"/>
              <a:t>レベル</a:t>
            </a:r>
          </a:p>
          <a:p>
            <a:pPr lvl="3" eaLnBrk="1" latinLnBrk="0" hangingPunct="1"/>
            <a:r>
              <a:rPr lang="ja-JP" altLang="en-US" dirty="0" smtClean="0"/>
              <a:t>第 </a:t>
            </a:r>
            <a:r>
              <a:rPr lang="en-US" altLang="ja-JP" dirty="0" smtClean="0"/>
              <a:t>4 </a:t>
            </a:r>
            <a:r>
              <a:rPr lang="ja-JP" altLang="en-US" dirty="0" smtClean="0"/>
              <a:t>レベル</a:t>
            </a:r>
          </a:p>
          <a:p>
            <a:pPr lvl="4" eaLnBrk="1" latinLnBrk="0" hangingPunct="1"/>
            <a:r>
              <a:rPr lang="ja-JP" altLang="en-US" dirty="0" smtClean="0"/>
              <a:t>第 </a:t>
            </a:r>
            <a:r>
              <a:rPr lang="en-US" altLang="ja-JP" dirty="0" smtClean="0"/>
              <a:t>5 </a:t>
            </a:r>
            <a:r>
              <a:rPr lang="ja-JP" altLang="en-US" dirty="0" smtClean="0"/>
              <a:t>レベル</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3962400"/>
            <a:ext cx="5143500" cy="1422400"/>
          </a:xfrm>
        </p:spPr>
        <p:txBody>
          <a:bodyPr anchor="t" anchorCtr="0"/>
          <a:lstStyle>
            <a:lvl1pPr algn="r">
              <a:buNone/>
              <a:defRPr sz="3200" b="0" cap="none" baseline="0"/>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971550" y="5689600"/>
            <a:ext cx="5086350" cy="1524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a:xfrm>
            <a:off x="4800600" y="8473440"/>
            <a:ext cx="1714500" cy="487680"/>
          </a:xfrm>
        </p:spPr>
        <p:txBody>
          <a:bodyPr/>
          <a:lstStyle/>
          <a:p>
            <a:fld id="{04FB9E88-8D80-4712-B512-C8F734102FAB}" type="datetime1">
              <a:rPr kumimoji="1" lang="ja-JP" altLang="en-US" smtClean="0"/>
              <a:pPr/>
              <a:t>2010/6/14</a:t>
            </a:fld>
            <a:endParaRPr kumimoji="1" lang="ja-JP" altLang="en-US"/>
          </a:p>
        </p:txBody>
      </p:sp>
      <p:sp>
        <p:nvSpPr>
          <p:cNvPr id="5" name="フッター プレースホルダ 4"/>
          <p:cNvSpPr>
            <a:spLocks noGrp="1"/>
          </p:cNvSpPr>
          <p:nvPr>
            <p:ph type="ftr" sz="quarter" idx="11"/>
          </p:nvPr>
        </p:nvSpPr>
        <p:spPr>
          <a:xfrm>
            <a:off x="2173986" y="8473440"/>
            <a:ext cx="2606040" cy="487680"/>
          </a:xfrm>
        </p:spPr>
        <p:txBody>
          <a:bodyPr/>
          <a:lstStyle/>
          <a:p>
            <a:endParaRPr kumimoji="1" lang="ja-JP" altLang="en-US"/>
          </a:p>
        </p:txBody>
      </p:sp>
      <p:sp>
        <p:nvSpPr>
          <p:cNvPr id="6" name="スライド番号プレースホルダ 5"/>
          <p:cNvSpPr>
            <a:spLocks noGrp="1"/>
          </p:cNvSpPr>
          <p:nvPr>
            <p:ph type="sldNum" sz="quarter" idx="12"/>
          </p:nvPr>
        </p:nvSpPr>
        <p:spPr>
          <a:xfrm>
            <a:off x="802386" y="8473440"/>
            <a:ext cx="1140714" cy="487680"/>
          </a:xfrm>
        </p:spPr>
        <p:txBody>
          <a:bodyPr/>
          <a:lstStyle/>
          <a:p>
            <a:fld id="{D2D8002D-B5B0-4BAC-B1F6-782DDCCE6D9C}" type="slidenum">
              <a:rPr kumimoji="1" lang="ja-JP" altLang="en-US" smtClean="0"/>
              <a:pPr/>
              <a:t>&lt;#&gt;</a:t>
            </a:fld>
            <a:endParaRPr kumimoji="1" lang="ja-JP" altLang="en-US"/>
          </a:p>
        </p:txBody>
      </p:sp>
      <p:sp>
        <p:nvSpPr>
          <p:cNvPr id="7" name="正方形/長方形 6"/>
          <p:cNvSpPr/>
          <p:nvPr/>
        </p:nvSpPr>
        <p:spPr>
          <a:xfrm>
            <a:off x="685800" y="3759200"/>
            <a:ext cx="5486400" cy="170688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685800" y="3759200"/>
            <a:ext cx="171450" cy="170688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04800"/>
            <a:ext cx="6172200" cy="1219200"/>
          </a:xfrm>
        </p:spPr>
        <p:txBody>
          <a:bodyPr/>
          <a:lstStyle/>
          <a:p>
            <a:r>
              <a:rPr kumimoji="0" lang="ja-JP" altLang="en-US" smtClean="0"/>
              <a:t>マスタ タイトルの書式設定</a:t>
            </a:r>
            <a:endParaRPr kumimoji="0" lang="en-US"/>
          </a:p>
        </p:txBody>
      </p:sp>
      <p:sp>
        <p:nvSpPr>
          <p:cNvPr id="5" name="日付プレースホルダ 4"/>
          <p:cNvSpPr>
            <a:spLocks noGrp="1"/>
          </p:cNvSpPr>
          <p:nvPr>
            <p:ph type="dt" sz="half" idx="10"/>
          </p:nvPr>
        </p:nvSpPr>
        <p:spPr/>
        <p:txBody>
          <a:bodyPr/>
          <a:lstStyle/>
          <a:p>
            <a:fld id="{41EF2ABB-59AF-4D40-9850-5F935CD0A8D4}" type="datetime1">
              <a:rPr kumimoji="1" lang="ja-JP" altLang="en-US" smtClean="0"/>
              <a:pPr/>
              <a:t>2010/6/14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9" name="コンテンツ プレースホルダ 8"/>
          <p:cNvSpPr>
            <a:spLocks noGrp="1"/>
          </p:cNvSpPr>
          <p:nvPr>
            <p:ph sz="quarter" idx="1"/>
          </p:nvPr>
        </p:nvSpPr>
        <p:spPr>
          <a:xfrm>
            <a:off x="342900" y="1625600"/>
            <a:ext cx="3031236" cy="658368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 10"/>
          <p:cNvSpPr>
            <a:spLocks noGrp="1"/>
          </p:cNvSpPr>
          <p:nvPr>
            <p:ph sz="quarter" idx="2"/>
          </p:nvPr>
        </p:nvSpPr>
        <p:spPr>
          <a:xfrm>
            <a:off x="3474149" y="1621536"/>
            <a:ext cx="3031236" cy="658368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04800"/>
            <a:ext cx="6172200" cy="1219200"/>
          </a:xfrm>
        </p:spPr>
        <p:txBody>
          <a:bodyPr anchor="ct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342900" y="1714500"/>
            <a:ext cx="3030141" cy="9144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3486151" y="1727200"/>
            <a:ext cx="3031331" cy="9144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7" name="日付プレースホルダ 6"/>
          <p:cNvSpPr>
            <a:spLocks noGrp="1"/>
          </p:cNvSpPr>
          <p:nvPr>
            <p:ph type="dt" sz="half" idx="10"/>
          </p:nvPr>
        </p:nvSpPr>
        <p:spPr/>
        <p:txBody>
          <a:bodyPr/>
          <a:lstStyle/>
          <a:p>
            <a:fld id="{410E8625-1600-418E-9984-79D86FB455B0}" type="datetime1">
              <a:rPr kumimoji="1" lang="ja-JP" altLang="en-US" smtClean="0"/>
              <a:pPr/>
              <a:t>2010/6/14</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11" name="コンテンツ プレースホルダ 10"/>
          <p:cNvSpPr>
            <a:spLocks noGrp="1"/>
          </p:cNvSpPr>
          <p:nvPr>
            <p:ph sz="quarter" idx="2"/>
          </p:nvPr>
        </p:nvSpPr>
        <p:spPr>
          <a:xfrm>
            <a:off x="342900" y="2844800"/>
            <a:ext cx="3028950" cy="53848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 12"/>
          <p:cNvSpPr>
            <a:spLocks noGrp="1"/>
          </p:cNvSpPr>
          <p:nvPr>
            <p:ph sz="quarter" idx="4"/>
          </p:nvPr>
        </p:nvSpPr>
        <p:spPr>
          <a:xfrm>
            <a:off x="3486150" y="2844800"/>
            <a:ext cx="3028950" cy="53848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04800"/>
            <a:ext cx="6172200" cy="1219200"/>
          </a:xfrm>
        </p:spPr>
        <p:txBody>
          <a:body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fld id="{E9EE8E46-AED7-49D8-A62C-C2C05C484A67}" type="datetime1">
              <a:rPr kumimoji="1" lang="ja-JP" altLang="en-US" smtClean="0"/>
              <a:pPr/>
              <a:t>2010/6/14</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6" name="二等辺三角形 5"/>
          <p:cNvSpPr>
            <a:spLocks noChangeAspect="1"/>
          </p:cNvSpPr>
          <p:nvPr/>
        </p:nvSpPr>
        <p:spPr>
          <a:xfrm rot="5400000">
            <a:off x="258661" y="8658391"/>
            <a:ext cx="254465"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84A6DFBF-A222-4E6D-8976-0C331014B3DF}" type="datetime1">
              <a:rPr kumimoji="1" lang="ja-JP" altLang="en-US" smtClean="0"/>
              <a:pPr/>
              <a:t>2010/6/14</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5" name="直線コネクタ 4"/>
          <p:cNvSpPr>
            <a:spLocks noChangeShapeType="1"/>
          </p:cNvSpPr>
          <p:nvPr/>
        </p:nvSpPr>
        <p:spPr bwMode="auto">
          <a:xfrm>
            <a:off x="342900" y="8470900"/>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二等辺三角形 5"/>
          <p:cNvSpPr>
            <a:spLocks noChangeAspect="1"/>
          </p:cNvSpPr>
          <p:nvPr/>
        </p:nvSpPr>
        <p:spPr>
          <a:xfrm rot="5400000">
            <a:off x="258661" y="8658391"/>
            <a:ext cx="254465"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743450" y="406400"/>
            <a:ext cx="1885950" cy="1117600"/>
          </a:xfrm>
        </p:spPr>
        <p:txBody>
          <a:bodyPr anchor="b" anchorCtr="0">
            <a:noAutofit/>
          </a:bodyPr>
          <a:lstStyle>
            <a:lvl1pPr algn="l">
              <a:buNone/>
              <a:defRPr sz="2000" b="1">
                <a:solidFill>
                  <a:schemeClr val="tx2"/>
                </a:solidFill>
                <a:latin typeface="+mn-lt"/>
                <a:ea typeface="+mn-ea"/>
                <a:cs typeface="+mn-cs"/>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743450" y="1625601"/>
            <a:ext cx="1885950" cy="6457951"/>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p:txBody>
          <a:bodyPr/>
          <a:lstStyle/>
          <a:p>
            <a:fld id="{B9BBEBC8-6AF2-4851-90C9-729FD6B47DCA}" type="datetime1">
              <a:rPr kumimoji="1" lang="ja-JP" altLang="en-US" smtClean="0"/>
              <a:pPr/>
              <a:t>2010/6/14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8" name="直線コネクタ 7"/>
          <p:cNvSpPr>
            <a:spLocks noChangeShapeType="1"/>
          </p:cNvSpPr>
          <p:nvPr/>
        </p:nvSpPr>
        <p:spPr bwMode="auto">
          <a:xfrm>
            <a:off x="342900" y="8470900"/>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線コネクタ 9"/>
          <p:cNvSpPr>
            <a:spLocks noChangeShapeType="1"/>
          </p:cNvSpPr>
          <p:nvPr/>
        </p:nvSpPr>
        <p:spPr bwMode="auto">
          <a:xfrm rot="5400000">
            <a:off x="610264" y="4432300"/>
            <a:ext cx="80467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二等辺三角形 8"/>
          <p:cNvSpPr>
            <a:spLocks noChangeAspect="1"/>
          </p:cNvSpPr>
          <p:nvPr/>
        </p:nvSpPr>
        <p:spPr>
          <a:xfrm rot="5400000">
            <a:off x="258661" y="8658391"/>
            <a:ext cx="254465"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コンテンツ プレースホルダ 11"/>
          <p:cNvSpPr>
            <a:spLocks noGrp="1"/>
          </p:cNvSpPr>
          <p:nvPr>
            <p:ph sz="quarter" idx="1"/>
          </p:nvPr>
        </p:nvSpPr>
        <p:spPr>
          <a:xfrm>
            <a:off x="228600" y="406400"/>
            <a:ext cx="4286250" cy="76200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667808"/>
            <a:ext cx="6172200" cy="899584"/>
          </a:xfrm>
          <a:ln>
            <a:solidFill>
              <a:schemeClr val="accent1"/>
            </a:solidFill>
          </a:ln>
        </p:spPr>
        <p:txBody>
          <a:bodyPr lIns="274320" anchor="ctr"/>
          <a:lstStyle>
            <a:lvl1pPr algn="r">
              <a:buNone/>
              <a:defRPr sz="2000" b="0">
                <a:solidFill>
                  <a:schemeClr val="tx1"/>
                </a:solidFill>
              </a:defRPr>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342900" y="2540000"/>
            <a:ext cx="6172200" cy="5693664"/>
          </a:xfrm>
          <a:solidFill>
            <a:schemeClr val="tx1">
              <a:shade val="50000"/>
            </a:schemeClr>
          </a:solidFill>
          <a:ln>
            <a:noFill/>
          </a:ln>
          <a:effectLst/>
        </p:spPr>
        <p:txBody>
          <a:bodyPr/>
          <a:lstStyle>
            <a:lvl1pPr marL="0" indent="0">
              <a:spcBef>
                <a:spcPts val="600"/>
              </a:spcBef>
              <a:buNone/>
              <a:defRPr sz="3200"/>
            </a:lvl1pPr>
          </a:lstStyle>
          <a:p>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342900" y="1625600"/>
            <a:ext cx="6172200" cy="7112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p:txBody>
          <a:bodyPr/>
          <a:lstStyle/>
          <a:p>
            <a:fld id="{1E44AB4F-90B4-41A4-8B9F-80DA430C5926}" type="datetime1">
              <a:rPr kumimoji="1" lang="ja-JP" altLang="en-US" smtClean="0"/>
              <a:pPr/>
              <a:t>2010/6/14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8" name="直線コネクタ 7"/>
          <p:cNvSpPr>
            <a:spLocks noChangeShapeType="1"/>
          </p:cNvSpPr>
          <p:nvPr/>
        </p:nvSpPr>
        <p:spPr bwMode="auto">
          <a:xfrm>
            <a:off x="342900" y="8470900"/>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二等辺三角形 8"/>
          <p:cNvSpPr>
            <a:spLocks noChangeAspect="1"/>
          </p:cNvSpPr>
          <p:nvPr/>
        </p:nvSpPr>
        <p:spPr>
          <a:xfrm rot="5400000">
            <a:off x="258661" y="8658391"/>
            <a:ext cx="254465"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342900" y="667808"/>
            <a:ext cx="137160" cy="9144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 21"/>
          <p:cNvSpPr>
            <a:spLocks noGrp="1"/>
          </p:cNvSpPr>
          <p:nvPr>
            <p:ph type="title"/>
          </p:nvPr>
        </p:nvSpPr>
        <p:spPr>
          <a:xfrm>
            <a:off x="342900" y="203200"/>
            <a:ext cx="6172200" cy="1320800"/>
          </a:xfrm>
          <a:prstGeom prst="rect">
            <a:avLst/>
          </a:prstGeom>
        </p:spPr>
        <p:txBody>
          <a:bodyPr vert="horz" anchor="b" anchorCtr="0">
            <a:normAutofit/>
          </a:bodyPr>
          <a:lstStyle/>
          <a:p>
            <a:r>
              <a:rPr kumimoji="0" lang="ja-JP" altLang="en-US" dirty="0" smtClean="0"/>
              <a:t>マスタ タイトルの書式設定</a:t>
            </a:r>
            <a:endParaRPr kumimoji="0" lang="en-US" dirty="0"/>
          </a:p>
        </p:txBody>
      </p:sp>
      <p:sp>
        <p:nvSpPr>
          <p:cNvPr id="13" name="テキスト プレースホルダ 12"/>
          <p:cNvSpPr>
            <a:spLocks noGrp="1"/>
          </p:cNvSpPr>
          <p:nvPr>
            <p:ph type="body" idx="1"/>
          </p:nvPr>
        </p:nvSpPr>
        <p:spPr>
          <a:xfrm>
            <a:off x="342900" y="1625600"/>
            <a:ext cx="6172200" cy="6547104"/>
          </a:xfrm>
          <a:prstGeom prst="rect">
            <a:avLst/>
          </a:prstGeom>
        </p:spPr>
        <p:txBody>
          <a:bodyPr vert="horz">
            <a:normAutofit/>
          </a:bodyPr>
          <a:lstStyle/>
          <a:p>
            <a:pPr lvl="0" eaLnBrk="1" latinLnBrk="0" hangingPunct="1"/>
            <a:r>
              <a:rPr kumimoji="0" lang="ja-JP" altLang="en-US" dirty="0" smtClean="0"/>
              <a:t>マスタ テキストの書式設定</a:t>
            </a:r>
          </a:p>
          <a:p>
            <a:pPr lvl="1" eaLnBrk="1" latinLnBrk="0" hangingPunct="1"/>
            <a:r>
              <a:rPr kumimoji="0" lang="ja-JP" altLang="en-US" dirty="0" smtClean="0"/>
              <a:t>第 </a:t>
            </a:r>
            <a:r>
              <a:rPr kumimoji="0" lang="en-US" altLang="ja-JP" dirty="0" smtClean="0"/>
              <a:t>2 </a:t>
            </a:r>
            <a:r>
              <a:rPr kumimoji="0" lang="ja-JP" altLang="en-US" dirty="0" smtClean="0"/>
              <a:t>レベル</a:t>
            </a:r>
          </a:p>
          <a:p>
            <a:pPr lvl="2" eaLnBrk="1" latinLnBrk="0" hangingPunct="1"/>
            <a:r>
              <a:rPr kumimoji="0" lang="ja-JP" altLang="en-US" dirty="0" smtClean="0"/>
              <a:t>第 </a:t>
            </a:r>
            <a:r>
              <a:rPr kumimoji="0" lang="en-US" altLang="ja-JP" dirty="0" smtClean="0"/>
              <a:t>3 </a:t>
            </a:r>
            <a:r>
              <a:rPr kumimoji="0" lang="ja-JP" altLang="en-US" dirty="0" smtClean="0"/>
              <a:t>レベル</a:t>
            </a:r>
          </a:p>
          <a:p>
            <a:pPr lvl="3" eaLnBrk="1" latinLnBrk="0" hangingPunct="1"/>
            <a:r>
              <a:rPr kumimoji="0" lang="ja-JP" altLang="en-US" dirty="0" smtClean="0"/>
              <a:t>第 </a:t>
            </a:r>
            <a:r>
              <a:rPr kumimoji="0" lang="en-US" altLang="ja-JP" dirty="0" smtClean="0"/>
              <a:t>4 </a:t>
            </a:r>
            <a:r>
              <a:rPr kumimoji="0" lang="ja-JP" altLang="en-US" dirty="0" smtClean="0"/>
              <a:t>レベル</a:t>
            </a:r>
          </a:p>
          <a:p>
            <a:pPr lvl="4" eaLnBrk="1" latinLnBrk="0" hangingPunct="1"/>
            <a:r>
              <a:rPr kumimoji="0" lang="ja-JP" altLang="en-US" dirty="0" smtClean="0"/>
              <a:t>第 </a:t>
            </a:r>
            <a:r>
              <a:rPr kumimoji="0" lang="en-US" altLang="ja-JP" dirty="0" smtClean="0"/>
              <a:t>5 </a:t>
            </a:r>
            <a:r>
              <a:rPr kumimoji="0" lang="ja-JP" altLang="en-US" dirty="0" smtClean="0"/>
              <a:t>レベル</a:t>
            </a:r>
            <a:endParaRPr kumimoji="0" lang="en-US" dirty="0"/>
          </a:p>
        </p:txBody>
      </p:sp>
      <p:sp>
        <p:nvSpPr>
          <p:cNvPr id="14" name="日付プレースホルダ 13"/>
          <p:cNvSpPr>
            <a:spLocks noGrp="1"/>
          </p:cNvSpPr>
          <p:nvPr>
            <p:ph type="dt" sz="half" idx="2"/>
          </p:nvPr>
        </p:nvSpPr>
        <p:spPr>
          <a:xfrm>
            <a:off x="4800600" y="8475133"/>
            <a:ext cx="1716786" cy="487680"/>
          </a:xfrm>
          <a:prstGeom prst="rect">
            <a:avLst/>
          </a:prstGeom>
        </p:spPr>
        <p:txBody>
          <a:bodyPr vert="horz"/>
          <a:lstStyle>
            <a:lvl1pPr algn="l" eaLnBrk="1" latinLnBrk="0" hangingPunct="1">
              <a:defRPr kumimoji="0" sz="1400">
                <a:solidFill>
                  <a:schemeClr val="tx2"/>
                </a:solidFill>
              </a:defRPr>
            </a:lvl1pPr>
          </a:lstStyle>
          <a:p>
            <a:fld id="{E087A43A-43B1-4AEC-8D40-97121DAA51B9}" type="datetime1">
              <a:rPr kumimoji="1" lang="ja-JP" altLang="en-US" smtClean="0"/>
              <a:pPr/>
              <a:t>2010/6/14</a:t>
            </a:fld>
            <a:endParaRPr kumimoji="1" lang="ja-JP" altLang="en-US"/>
          </a:p>
        </p:txBody>
      </p:sp>
      <p:sp>
        <p:nvSpPr>
          <p:cNvPr id="3" name="フッター プレースホルダ 2"/>
          <p:cNvSpPr>
            <a:spLocks noGrp="1"/>
          </p:cNvSpPr>
          <p:nvPr>
            <p:ph type="ftr" sz="quarter" idx="3"/>
          </p:nvPr>
        </p:nvSpPr>
        <p:spPr>
          <a:xfrm>
            <a:off x="2173986" y="8475133"/>
            <a:ext cx="2628900" cy="487680"/>
          </a:xfrm>
          <a:prstGeom prst="rect">
            <a:avLst/>
          </a:prstGeom>
        </p:spPr>
        <p:txBody>
          <a:bodyPr vert="horz"/>
          <a:lstStyle>
            <a:lvl1pPr algn="r" eaLnBrk="1" latinLnBrk="0" hangingPunct="1">
              <a:defRPr kumimoji="0" sz="1400">
                <a:solidFill>
                  <a:schemeClr val="tx2"/>
                </a:solidFill>
              </a:defRPr>
            </a:lvl1pPr>
          </a:lstStyle>
          <a:p>
            <a:endParaRPr kumimoji="1" lang="ja-JP" altLang="en-US"/>
          </a:p>
        </p:txBody>
      </p:sp>
      <p:sp>
        <p:nvSpPr>
          <p:cNvPr id="23" name="スライド番号プレースホルダ 22"/>
          <p:cNvSpPr>
            <a:spLocks noGrp="1"/>
          </p:cNvSpPr>
          <p:nvPr>
            <p:ph type="sldNum" sz="quarter" idx="4"/>
          </p:nvPr>
        </p:nvSpPr>
        <p:spPr>
          <a:xfrm>
            <a:off x="459486" y="8475133"/>
            <a:ext cx="1485900" cy="487680"/>
          </a:xfrm>
          <a:prstGeom prst="rect">
            <a:avLst/>
          </a:prstGeom>
          <a:solidFill>
            <a:schemeClr val="bg1"/>
          </a:solidFill>
        </p:spPr>
        <p:txBody>
          <a:bodyPr vert="horz" anchor="ctr"/>
          <a:lstStyle>
            <a:lvl1pPr algn="l" eaLnBrk="1" latinLnBrk="0" hangingPunct="1">
              <a:defRPr kumimoji="0" sz="1400">
                <a:solidFill>
                  <a:schemeClr val="tx2"/>
                </a:solidFill>
              </a:defRPr>
            </a:lvl1pPr>
          </a:lstStyle>
          <a:p>
            <a:fld id="{D2D8002D-B5B0-4BAC-B1F6-782DDCCE6D9C}" type="slidenum">
              <a:rPr kumimoji="1" lang="ja-JP" altLang="en-US" smtClean="0"/>
              <a:pPr/>
              <a:t>&lt;#&gt;</a:t>
            </a:fld>
            <a:endParaRPr kumimoji="1" lang="ja-JP" altLang="en-US" dirty="0"/>
          </a:p>
        </p:txBody>
      </p:sp>
      <p:sp>
        <p:nvSpPr>
          <p:cNvPr id="28" name="直線コネクタ 27"/>
          <p:cNvSpPr>
            <a:spLocks noChangeShapeType="1"/>
          </p:cNvSpPr>
          <p:nvPr/>
        </p:nvSpPr>
        <p:spPr bwMode="auto">
          <a:xfrm>
            <a:off x="342900" y="8470900"/>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線コネクタ 28"/>
          <p:cNvSpPr>
            <a:spLocks noChangeShapeType="1"/>
          </p:cNvSpPr>
          <p:nvPr/>
        </p:nvSpPr>
        <p:spPr bwMode="auto">
          <a:xfrm>
            <a:off x="342900" y="1524000"/>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二等辺三角形 9"/>
          <p:cNvSpPr>
            <a:spLocks noChangeAspect="1"/>
          </p:cNvSpPr>
          <p:nvPr/>
        </p:nvSpPr>
        <p:spPr>
          <a:xfrm rot="5400000">
            <a:off x="258661" y="8658391"/>
            <a:ext cx="254465"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1" sz="3200" kern="1200">
          <a:solidFill>
            <a:schemeClr val="tx2"/>
          </a:solidFill>
          <a:latin typeface="+mj-lt"/>
          <a:ea typeface="+mj-ea"/>
          <a:cs typeface="+mj-cs"/>
        </a:defRPr>
      </a:lvl1pPr>
    </p:titleStyle>
    <p:bodyStyle>
      <a:lvl1pPr marL="285750" indent="-285750" algn="l" rtl="0" eaLnBrk="1" latinLnBrk="0" hangingPunct="1">
        <a:spcBef>
          <a:spcPts val="600"/>
        </a:spcBef>
        <a:buClr>
          <a:schemeClr val="accent1"/>
        </a:buClr>
        <a:buSzPct val="76000"/>
        <a:buFontTx/>
        <a:buNone/>
        <a:defRPr kumimoji="1" sz="1050" kern="1200">
          <a:solidFill>
            <a:schemeClr val="tx1"/>
          </a:solidFill>
          <a:latin typeface="メイリオ" pitchFamily="50" charset="-128"/>
          <a:ea typeface="メイリオ" pitchFamily="50" charset="-128"/>
          <a:cs typeface="+mn-cs"/>
        </a:defRPr>
      </a:lvl1pPr>
      <a:lvl2pPr marL="560070" indent="-285750" algn="l" rtl="0" eaLnBrk="1" latinLnBrk="0" hangingPunct="1">
        <a:spcBef>
          <a:spcPts val="500"/>
        </a:spcBef>
        <a:buClr>
          <a:schemeClr val="accent2"/>
        </a:buClr>
        <a:buSzPct val="76000"/>
        <a:buFontTx/>
        <a:buNone/>
        <a:defRPr kumimoji="1" sz="1050" kern="1200">
          <a:solidFill>
            <a:schemeClr val="tx2"/>
          </a:solidFill>
          <a:latin typeface="メイリオ" pitchFamily="50" charset="-128"/>
          <a:ea typeface="メイリオ" pitchFamily="50" charset="-128"/>
          <a:cs typeface="+mn-cs"/>
        </a:defRPr>
      </a:lvl2pPr>
      <a:lvl3pPr marL="880110" indent="-285750" algn="l" rtl="0" eaLnBrk="1" latinLnBrk="0" hangingPunct="1">
        <a:spcBef>
          <a:spcPts val="500"/>
        </a:spcBef>
        <a:buClr>
          <a:schemeClr val="bg1">
            <a:shade val="50000"/>
          </a:schemeClr>
        </a:buClr>
        <a:buSzPct val="76000"/>
        <a:buFontTx/>
        <a:buNone/>
        <a:defRPr kumimoji="1" sz="1050" kern="1200">
          <a:solidFill>
            <a:schemeClr val="tx1"/>
          </a:solidFill>
          <a:latin typeface="メイリオ" pitchFamily="50" charset="-128"/>
          <a:ea typeface="メイリオ" pitchFamily="50" charset="-128"/>
          <a:cs typeface="+mn-cs"/>
        </a:defRPr>
      </a:lvl3pPr>
      <a:lvl4pPr marL="1154430" indent="-285750" algn="l" rtl="0" eaLnBrk="1" latinLnBrk="0" hangingPunct="1">
        <a:spcBef>
          <a:spcPts val="400"/>
        </a:spcBef>
        <a:buClr>
          <a:schemeClr val="accent2">
            <a:shade val="75000"/>
          </a:schemeClr>
        </a:buClr>
        <a:buSzPct val="70000"/>
        <a:buFontTx/>
        <a:buNone/>
        <a:defRPr kumimoji="1" sz="1050" kern="1200">
          <a:solidFill>
            <a:schemeClr val="tx1"/>
          </a:solidFill>
          <a:latin typeface="メイリオ" pitchFamily="50" charset="-128"/>
          <a:ea typeface="メイリオ" pitchFamily="50" charset="-128"/>
          <a:cs typeface="+mn-cs"/>
        </a:defRPr>
      </a:lvl4pPr>
      <a:lvl5pPr marL="1428750" indent="-285750" algn="l" rtl="0" eaLnBrk="1" latinLnBrk="0" hangingPunct="1">
        <a:spcBef>
          <a:spcPts val="300"/>
        </a:spcBef>
        <a:buClr>
          <a:schemeClr val="accent2"/>
        </a:buClr>
        <a:buSzPct val="70000"/>
        <a:buFontTx/>
        <a:buNone/>
        <a:defRPr kumimoji="1" sz="1050" kern="1200">
          <a:solidFill>
            <a:schemeClr val="tx1"/>
          </a:solidFill>
          <a:latin typeface="メイリオ" pitchFamily="50" charset="-128"/>
          <a:ea typeface="メイリオ" pitchFamily="50" charset="-128"/>
          <a:cs typeface="+mn-cs"/>
        </a:defRPr>
      </a:lvl5pPr>
      <a:lvl6pPr marL="1645920" indent="-182880" algn="l" rtl="0" eaLnBrk="1" latinLnBrk="0" hangingPunct="1">
        <a:spcBef>
          <a:spcPts val="300"/>
        </a:spcBef>
        <a:buClr>
          <a:srgbClr val="9FB8CD">
            <a:shade val="75000"/>
          </a:srgbClr>
        </a:buClr>
        <a:buSzPct val="75000"/>
        <a:buFont typeface="Wingdings 3"/>
        <a:buChar char=""/>
        <a:defRPr kumimoji="1"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1"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1"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1" lang="en-US" sz="1200" kern="1200" smtClean="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14350" y="1619233"/>
            <a:ext cx="5829300" cy="2439681"/>
          </a:xfrm>
        </p:spPr>
        <p:txBody>
          <a:bodyPr>
            <a:normAutofit/>
          </a:bodyPr>
          <a:lstStyle/>
          <a:p>
            <a:pPr algn="ctr"/>
            <a:r>
              <a:rPr lang="en-US" dirty="0" smtClean="0"/>
              <a:t>CD</a:t>
            </a:r>
            <a:r>
              <a:rPr lang="ja-JP" altLang="en-US" dirty="0" smtClean="0"/>
              <a:t>ドライバ</a:t>
            </a:r>
            <a:br>
              <a:rPr lang="ja-JP" altLang="en-US" dirty="0" smtClean="0"/>
            </a:br>
            <a:r>
              <a:rPr lang="ja-JP" altLang="en-US" dirty="0" smtClean="0"/>
              <a:t>基本設計書</a:t>
            </a:r>
            <a:br>
              <a:rPr lang="ja-JP" altLang="en-US" dirty="0" smtClean="0"/>
            </a:br>
            <a:r>
              <a:rPr lang="en-US" dirty="0" smtClean="0"/>
              <a:t>- 1.0</a:t>
            </a:r>
            <a:r>
              <a:rPr lang="ja-JP" altLang="en-US" dirty="0" smtClean="0"/>
              <a:t>版</a:t>
            </a:r>
            <a:r>
              <a:rPr lang="en-US" dirty="0" smtClean="0"/>
              <a:t> –</a:t>
            </a:r>
            <a:r>
              <a:rPr lang="en-US" b="1" dirty="0" smtClean="0"/>
              <a:t/>
            </a:r>
            <a:br>
              <a:rPr lang="en-US" b="1" dirty="0" smtClean="0"/>
            </a:br>
            <a:endParaRPr lang="ja-JP" altLang="en-US" b="1" dirty="0"/>
          </a:p>
        </p:txBody>
      </p:sp>
      <p:sp>
        <p:nvSpPr>
          <p:cNvPr id="3" name="サブタイトル 2"/>
          <p:cNvSpPr>
            <a:spLocks noGrp="1"/>
          </p:cNvSpPr>
          <p:nvPr>
            <p:ph type="subTitle" idx="1"/>
          </p:nvPr>
        </p:nvSpPr>
        <p:spPr>
          <a:xfrm>
            <a:off x="714356" y="5000628"/>
            <a:ext cx="5429288" cy="1643074"/>
          </a:xfrm>
        </p:spPr>
        <p:txBody>
          <a:bodyPr>
            <a:normAutofit/>
          </a:bodyPr>
          <a:lstStyle/>
          <a:p>
            <a:r>
              <a:rPr kumimoji="1" lang="en-US" altLang="ja-JP" dirty="0" smtClean="0">
                <a:latin typeface="+mj-ea"/>
              </a:rPr>
              <a:t>PC/AT</a:t>
            </a:r>
            <a:r>
              <a:rPr kumimoji="1" lang="ja-JP" altLang="en-US" dirty="0" smtClean="0">
                <a:latin typeface="+mj-ea"/>
              </a:rPr>
              <a:t>互換機向けマルチメディア</a:t>
            </a:r>
            <a:r>
              <a:rPr kumimoji="1" lang="en-US" altLang="ja-JP" dirty="0" smtClean="0">
                <a:latin typeface="+mj-ea"/>
              </a:rPr>
              <a:t>OS</a:t>
            </a:r>
          </a:p>
          <a:p>
            <a:r>
              <a:rPr lang="en-US" dirty="0" err="1" smtClean="0">
                <a:latin typeface="+mj-ea"/>
              </a:rPr>
              <a:t>Mul</a:t>
            </a:r>
            <a:r>
              <a:rPr lang="en-US" dirty="0" smtClean="0">
                <a:latin typeface="+mj-ea"/>
              </a:rPr>
              <a:t> light</a:t>
            </a:r>
            <a:r>
              <a:rPr lang="ja-JP" altLang="en-US" dirty="0" smtClean="0">
                <a:latin typeface="+mj-ea"/>
              </a:rPr>
              <a:t>用</a:t>
            </a:r>
            <a:r>
              <a:rPr lang="en-US" altLang="ja-JP" dirty="0" smtClean="0">
                <a:latin typeface="+mj-ea"/>
              </a:rPr>
              <a:t>CD</a:t>
            </a:r>
            <a:r>
              <a:rPr lang="ja-JP" altLang="en-US" dirty="0" smtClean="0">
                <a:latin typeface="+mj-ea"/>
              </a:rPr>
              <a:t>ドライバ</a:t>
            </a:r>
            <a:endParaRPr lang="en-US" altLang="ja-JP" dirty="0" smtClean="0">
              <a:latin typeface="+mj-ea"/>
            </a:endParaRPr>
          </a:p>
          <a:p>
            <a:endParaRPr kumimoji="1" lang="ja-JP" altLang="en-US" dirty="0">
              <a:latin typeface="+mj-ea"/>
            </a:endParaRPr>
          </a:p>
        </p:txBody>
      </p:sp>
      <p:sp>
        <p:nvSpPr>
          <p:cNvPr id="7" name="テキスト ボックス 6"/>
          <p:cNvSpPr txBox="1"/>
          <p:nvPr/>
        </p:nvSpPr>
        <p:spPr>
          <a:xfrm>
            <a:off x="4357694" y="6786578"/>
            <a:ext cx="1795749" cy="738664"/>
          </a:xfrm>
          <a:prstGeom prst="rect">
            <a:avLst/>
          </a:prstGeom>
          <a:noFill/>
        </p:spPr>
        <p:txBody>
          <a:bodyPr wrap="square" rtlCol="0" anchor="b">
            <a:spAutoFit/>
          </a:bodyPr>
          <a:lstStyle/>
          <a:p>
            <a:pPr algn="r"/>
            <a:r>
              <a:rPr lang="ja-JP" altLang="en-US" sz="1400" dirty="0" smtClean="0">
                <a:solidFill>
                  <a:schemeClr val="tx2"/>
                </a:solidFill>
                <a:latin typeface="+mj-ea"/>
                <a:ea typeface="+mj-ea"/>
              </a:rPr>
              <a:t>専門学校</a:t>
            </a:r>
            <a:r>
              <a:rPr lang="en-US" altLang="ja-JP" sz="1400" dirty="0" smtClean="0">
                <a:solidFill>
                  <a:schemeClr val="tx2"/>
                </a:solidFill>
                <a:latin typeface="+mj-ea"/>
                <a:ea typeface="+mj-ea"/>
              </a:rPr>
              <a:t>HAL</a:t>
            </a:r>
            <a:r>
              <a:rPr lang="ja-JP" altLang="en-US" sz="1400" dirty="0" smtClean="0">
                <a:solidFill>
                  <a:schemeClr val="tx2"/>
                </a:solidFill>
                <a:latin typeface="+mj-ea"/>
                <a:ea typeface="+mj-ea"/>
              </a:rPr>
              <a:t>名古屋</a:t>
            </a:r>
            <a:endParaRPr lang="en-US" altLang="ja-JP" sz="1400" dirty="0" smtClean="0">
              <a:solidFill>
                <a:schemeClr val="tx2"/>
              </a:solidFill>
              <a:latin typeface="+mj-ea"/>
              <a:ea typeface="+mj-ea"/>
            </a:endParaRPr>
          </a:p>
          <a:p>
            <a:pPr algn="r"/>
            <a:r>
              <a:rPr lang="ja-JP" altLang="en-US" sz="1400" dirty="0" smtClean="0">
                <a:solidFill>
                  <a:schemeClr val="tx2"/>
                </a:solidFill>
                <a:latin typeface="+mj-ea"/>
                <a:ea typeface="+mj-ea"/>
              </a:rPr>
              <a:t>牧内 恵一朗</a:t>
            </a:r>
          </a:p>
          <a:p>
            <a:pPr algn="r"/>
            <a:endParaRPr kumimoji="1" lang="ja-JP" altLang="en-US" sz="1400" dirty="0">
              <a:latin typeface="メイリオ" pitchFamily="50" charset="-128"/>
              <a:ea typeface="メイリオ" pitchFamily="50"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rgbClr val="3333FF"/>
                </a:solidFill>
              </a:rPr>
              <a:t>改</a:t>
            </a:r>
            <a:r>
              <a:rPr lang="ja-JP" altLang="en-US" dirty="0" smtClean="0"/>
              <a:t>版履歴</a:t>
            </a:r>
            <a:endParaRPr kumimoji="1" lang="ja-JP" altLang="en-US" dirty="0"/>
          </a:p>
        </p:txBody>
      </p:sp>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1</a:t>
            </a:fld>
            <a:endParaRPr kumimoji="1" lang="ja-JP" altLang="en-US"/>
          </a:p>
        </p:txBody>
      </p:sp>
      <p:graphicFrame>
        <p:nvGraphicFramePr>
          <p:cNvPr id="5" name="表 4"/>
          <p:cNvGraphicFramePr>
            <a:graphicFrameLocks noGrp="1"/>
          </p:cNvGraphicFramePr>
          <p:nvPr/>
        </p:nvGraphicFramePr>
        <p:xfrm>
          <a:off x="428604" y="1714481"/>
          <a:ext cx="5929356" cy="1714512"/>
        </p:xfrm>
        <a:graphic>
          <a:graphicData uri="http://schemas.openxmlformats.org/drawingml/2006/table">
            <a:tbl>
              <a:tblPr firstRow="1"/>
              <a:tblGrid>
                <a:gridCol w="1482339"/>
                <a:gridCol w="1482339"/>
                <a:gridCol w="1482339"/>
                <a:gridCol w="1482339"/>
              </a:tblGrid>
              <a:tr h="428628">
                <a:tc>
                  <a:txBody>
                    <a:bodyPr/>
                    <a:lstStyle/>
                    <a:p>
                      <a:pPr algn="ctr">
                        <a:spcAft>
                          <a:spcPts val="0"/>
                        </a:spcAft>
                      </a:pPr>
                      <a:r>
                        <a:rPr lang="ja-JP" sz="1100" b="1" kern="100" dirty="0">
                          <a:solidFill>
                            <a:srgbClr val="FFFFFF"/>
                          </a:solidFill>
                          <a:latin typeface="メイリオ" pitchFamily="50" charset="-128"/>
                          <a:ea typeface="メイリオ" pitchFamily="50" charset="-128"/>
                          <a:cs typeface="Times New Roman"/>
                        </a:rPr>
                        <a:t>版数</a:t>
                      </a:r>
                      <a:endParaRPr lang="ja-JP" sz="1100" kern="100" dirty="0">
                        <a:latin typeface="メイリオ" pitchFamily="50" charset="-128"/>
                        <a:ea typeface="メイリオ" pitchFamily="50" charset="-128"/>
                        <a:cs typeface="Times New Roman"/>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a:spcAft>
                          <a:spcPts val="0"/>
                        </a:spcAft>
                      </a:pPr>
                      <a:r>
                        <a:rPr lang="ja-JP" sz="1100" b="1" kern="100" dirty="0">
                          <a:solidFill>
                            <a:srgbClr val="FFFFFF"/>
                          </a:solidFill>
                          <a:latin typeface="メイリオ" pitchFamily="50" charset="-128"/>
                          <a:ea typeface="メイリオ" pitchFamily="50" charset="-128"/>
                          <a:cs typeface="Times New Roman"/>
                        </a:rPr>
                        <a:t>変更日付</a:t>
                      </a:r>
                      <a:endParaRPr lang="ja-JP" sz="1100" kern="100" dirty="0">
                        <a:latin typeface="メイリオ" pitchFamily="50" charset="-128"/>
                        <a:ea typeface="メイリオ" pitchFamily="50" charset="-128"/>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a:spcAft>
                          <a:spcPts val="0"/>
                        </a:spcAft>
                      </a:pPr>
                      <a:r>
                        <a:rPr lang="ja-JP" sz="1100" b="1" kern="100" dirty="0">
                          <a:solidFill>
                            <a:srgbClr val="FFFFFF"/>
                          </a:solidFill>
                          <a:latin typeface="メイリオ" pitchFamily="50" charset="-128"/>
                          <a:ea typeface="メイリオ" pitchFamily="50" charset="-128"/>
                          <a:cs typeface="Times New Roman"/>
                        </a:rPr>
                        <a:t>変更箇所</a:t>
                      </a:r>
                      <a:endParaRPr lang="ja-JP" sz="1100" kern="100" dirty="0">
                        <a:latin typeface="メイリオ" pitchFamily="50" charset="-128"/>
                        <a:ea typeface="メイリオ" pitchFamily="50" charset="-128"/>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a:spcAft>
                          <a:spcPts val="0"/>
                        </a:spcAft>
                      </a:pPr>
                      <a:r>
                        <a:rPr lang="ja-JP" sz="1100" b="1" kern="100" dirty="0">
                          <a:solidFill>
                            <a:srgbClr val="FFFFFF"/>
                          </a:solidFill>
                          <a:latin typeface="メイリオ" pitchFamily="50" charset="-128"/>
                          <a:ea typeface="メイリオ" pitchFamily="50" charset="-128"/>
                          <a:cs typeface="Times New Roman"/>
                        </a:rPr>
                        <a:t>変更内容</a:t>
                      </a:r>
                      <a:endParaRPr lang="ja-JP" sz="1100" kern="100" dirty="0">
                        <a:latin typeface="メイリオ" pitchFamily="50" charset="-128"/>
                        <a:ea typeface="メイリオ" pitchFamily="50" charset="-128"/>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75000"/>
                      </a:schemeClr>
                    </a:solidFill>
                  </a:tcPr>
                </a:tc>
              </a:tr>
              <a:tr h="428628">
                <a:tc>
                  <a:txBody>
                    <a:bodyPr/>
                    <a:lstStyle/>
                    <a:p>
                      <a:pPr algn="just">
                        <a:spcAft>
                          <a:spcPts val="0"/>
                        </a:spcAft>
                      </a:pPr>
                      <a:r>
                        <a:rPr lang="en-US" sz="1100" kern="100" dirty="0">
                          <a:latin typeface="メイリオ" pitchFamily="50" charset="-128"/>
                          <a:ea typeface="メイリオ" pitchFamily="50" charset="-128"/>
                          <a:cs typeface="Times New Roman"/>
                        </a:rPr>
                        <a:t>0.1</a:t>
                      </a:r>
                      <a:endParaRPr lang="ja-JP" sz="1100" kern="100" dirty="0">
                        <a:latin typeface="メイリオ" pitchFamily="50" charset="-128"/>
                        <a:ea typeface="メイリオ" pitchFamily="50" charset="-128"/>
                        <a:cs typeface="Times New Roman"/>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dirty="0">
                          <a:latin typeface="メイリオ" pitchFamily="50" charset="-128"/>
                          <a:ea typeface="メイリオ" pitchFamily="50" charset="-128"/>
                          <a:cs typeface="Times New Roman"/>
                        </a:rPr>
                        <a:t>2010/01/12</a:t>
                      </a:r>
                      <a:endParaRPr lang="ja-JP" sz="1100" kern="100" dirty="0">
                        <a:latin typeface="メイリオ" pitchFamily="50" charset="-128"/>
                        <a:ea typeface="メイリオ" pitchFamily="50" charset="-128"/>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100" kern="100" dirty="0">
                          <a:latin typeface="メイリオ" pitchFamily="50" charset="-128"/>
                          <a:ea typeface="メイリオ" pitchFamily="50" charset="-128"/>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100" kern="100" dirty="0">
                          <a:latin typeface="メイリオ" pitchFamily="50" charset="-128"/>
                          <a:ea typeface="メイリオ" pitchFamily="50" charset="-128"/>
                          <a:cs typeface="Times New Roman"/>
                        </a:rPr>
                        <a:t>・新規作成</a:t>
                      </a: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8628">
                <a:tc>
                  <a:txBody>
                    <a:bodyPr/>
                    <a:lstStyle/>
                    <a:p>
                      <a:pPr algn="just">
                        <a:spcAft>
                          <a:spcPts val="0"/>
                        </a:spcAft>
                      </a:pPr>
                      <a:r>
                        <a:rPr lang="en-US" altLang="ja-JP" sz="1100" kern="100" dirty="0" smtClean="0">
                          <a:latin typeface="メイリオ" pitchFamily="50" charset="-128"/>
                          <a:ea typeface="メイリオ" pitchFamily="50" charset="-128"/>
                          <a:cs typeface="Times New Roman"/>
                        </a:rPr>
                        <a:t>0.2</a:t>
                      </a: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altLang="ja-JP" sz="1100" kern="100" dirty="0" smtClean="0">
                          <a:latin typeface="メイリオ" pitchFamily="50" charset="-128"/>
                          <a:ea typeface="メイリオ" pitchFamily="50" charset="-128"/>
                          <a:cs typeface="Times New Roman"/>
                        </a:rPr>
                        <a:t>2010/01/22</a:t>
                      </a:r>
                      <a:endParaRPr lang="ja-JP" sz="1100" kern="100" dirty="0">
                        <a:latin typeface="メイリオ" pitchFamily="50" charset="-128"/>
                        <a:ea typeface="メイリオ" pitchFamily="50" charset="-128"/>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altLang="en-US" sz="1100" kern="100" dirty="0" err="1" smtClean="0">
                          <a:latin typeface="メイリオ" pitchFamily="50" charset="-128"/>
                          <a:ea typeface="メイリオ" pitchFamily="50" charset="-128"/>
                          <a:cs typeface="Times New Roman"/>
                        </a:rPr>
                        <a:t>ー</a:t>
                      </a:r>
                      <a:endParaRPr lang="ja-JP" sz="1100" kern="100" dirty="0">
                        <a:latin typeface="メイリオ" pitchFamily="50" charset="-128"/>
                        <a:ea typeface="メイリオ" pitchFamily="50" charset="-128"/>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100" kern="100" dirty="0" smtClean="0">
                          <a:latin typeface="メイリオ" pitchFamily="50" charset="-128"/>
                          <a:ea typeface="メイリオ" pitchFamily="50" charset="-128"/>
                          <a:cs typeface="Times New Roman"/>
                        </a:rPr>
                        <a:t>・</a:t>
                      </a:r>
                      <a:r>
                        <a:rPr lang="en-US" altLang="ja-JP" sz="1100" kern="100" dirty="0" smtClean="0">
                          <a:latin typeface="メイリオ" pitchFamily="50" charset="-128"/>
                          <a:ea typeface="メイリオ" pitchFamily="50" charset="-128"/>
                          <a:cs typeface="Times New Roman"/>
                        </a:rPr>
                        <a:t>Word</a:t>
                      </a:r>
                      <a:r>
                        <a:rPr lang="ja-JP" altLang="en-US" sz="1100" kern="100" dirty="0" smtClean="0">
                          <a:latin typeface="メイリオ" pitchFamily="50" charset="-128"/>
                          <a:ea typeface="メイリオ" pitchFamily="50" charset="-128"/>
                          <a:cs typeface="Times New Roman"/>
                        </a:rPr>
                        <a:t>から</a:t>
                      </a:r>
                      <a:r>
                        <a:rPr lang="en-US" altLang="ja-JP" sz="1100" kern="100" dirty="0" smtClean="0">
                          <a:latin typeface="メイリオ" pitchFamily="50" charset="-128"/>
                          <a:ea typeface="メイリオ" pitchFamily="50" charset="-128"/>
                          <a:cs typeface="Times New Roman"/>
                        </a:rPr>
                        <a:t>PowerPoint</a:t>
                      </a:r>
                      <a:r>
                        <a:rPr lang="ja-JP" altLang="en-US" sz="1100" kern="100" dirty="0" smtClean="0">
                          <a:latin typeface="メイリオ" pitchFamily="50" charset="-128"/>
                          <a:ea typeface="メイリオ" pitchFamily="50" charset="-128"/>
                          <a:cs typeface="Times New Roman"/>
                        </a:rPr>
                        <a:t>に変更</a:t>
                      </a: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8628">
                <a:tc>
                  <a:txBody>
                    <a:bodyPr/>
                    <a:lstStyle/>
                    <a:p>
                      <a:pPr algn="just">
                        <a:spcAft>
                          <a:spcPts val="0"/>
                        </a:spcAft>
                      </a:pPr>
                      <a:r>
                        <a:rPr lang="en-US" altLang="ja-JP" sz="1100" kern="100" dirty="0" smtClean="0">
                          <a:latin typeface="メイリオ" pitchFamily="50" charset="-128"/>
                          <a:ea typeface="メイリオ" pitchFamily="50" charset="-128"/>
                          <a:cs typeface="Times New Roman"/>
                        </a:rPr>
                        <a:t>1.0</a:t>
                      </a: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spcAft>
                          <a:spcPts val="0"/>
                        </a:spcAft>
                      </a:pPr>
                      <a:r>
                        <a:rPr lang="en-US" altLang="ja-JP" sz="1100" kern="100" dirty="0" smtClean="0">
                          <a:latin typeface="メイリオ" pitchFamily="50" charset="-128"/>
                          <a:ea typeface="メイリオ" pitchFamily="50" charset="-128"/>
                          <a:cs typeface="Times New Roman"/>
                        </a:rPr>
                        <a:t>2010/01/24</a:t>
                      </a:r>
                      <a:endParaRPr lang="ja-JP" sz="1100" kern="100" dirty="0">
                        <a:latin typeface="メイリオ" pitchFamily="50" charset="-128"/>
                        <a:ea typeface="メイリオ" pitchFamily="50" charset="-128"/>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ja-JP" altLang="en-US" sz="1100" kern="100" dirty="0" smtClean="0">
                          <a:latin typeface="メイリオ" pitchFamily="50" charset="-128"/>
                          <a:ea typeface="メイリオ" pitchFamily="50" charset="-128"/>
                          <a:cs typeface="Times New Roman"/>
                        </a:rPr>
                        <a:t>基本構造</a:t>
                      </a:r>
                      <a:endParaRPr lang="ja-JP" sz="1100" kern="100" dirty="0">
                        <a:latin typeface="メイリオ" pitchFamily="50" charset="-128"/>
                        <a:ea typeface="メイリオ" pitchFamily="50" charset="-128"/>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100" kern="100" dirty="0" smtClean="0">
                          <a:latin typeface="メイリオ" pitchFamily="50" charset="-128"/>
                          <a:ea typeface="メイリオ" pitchFamily="50" charset="-128"/>
                          <a:cs typeface="Times New Roman"/>
                        </a:rPr>
                        <a:t>・基本構造を追加</a:t>
                      </a:r>
                      <a:endParaRPr lang="en-US" altLang="ja-JP" sz="1100" kern="100" dirty="0" smtClean="0">
                        <a:latin typeface="メイリオ" pitchFamily="50" charset="-128"/>
                        <a:ea typeface="メイリオ" pitchFamily="50" charset="-128"/>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rgbClr val="0000FF"/>
                </a:solidFill>
              </a:rPr>
              <a:t>は</a:t>
            </a:r>
            <a:r>
              <a:rPr lang="ja-JP" altLang="en-US" dirty="0" smtClean="0"/>
              <a:t>じめに</a:t>
            </a:r>
            <a:endParaRPr kumimoji="1" lang="ja-JP" altLang="en-US" dirty="0"/>
          </a:p>
        </p:txBody>
      </p:sp>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2</a:t>
            </a:fld>
            <a:endParaRPr kumimoji="1" lang="ja-JP" altLang="en-US"/>
          </a:p>
        </p:txBody>
      </p:sp>
      <p:sp>
        <p:nvSpPr>
          <p:cNvPr id="4" name="コンテンツ プレースホルダ 3"/>
          <p:cNvSpPr>
            <a:spLocks noGrp="1"/>
          </p:cNvSpPr>
          <p:nvPr>
            <p:ph sz="quarter" idx="1"/>
          </p:nvPr>
        </p:nvSpPr>
        <p:spPr/>
        <p:txBody>
          <a:bodyPr>
            <a:normAutofit/>
          </a:bodyPr>
          <a:lstStyle/>
          <a:p>
            <a:pPr marL="0" indent="0"/>
            <a:endParaRPr lang="en-US" altLang="ja-JP" sz="1600" dirty="0" smtClean="0"/>
          </a:p>
          <a:p>
            <a:pPr marL="0" indent="0"/>
            <a:r>
              <a:rPr lang="ja-JP" altLang="en-US" sz="1600" dirty="0" smtClean="0"/>
              <a:t>本書は、</a:t>
            </a:r>
            <a:r>
              <a:rPr lang="en-US" altLang="ja-JP" sz="1600" dirty="0" smtClean="0"/>
              <a:t>PC/AT</a:t>
            </a:r>
            <a:r>
              <a:rPr lang="ja-JP" altLang="en-US" sz="1600" dirty="0" smtClean="0"/>
              <a:t>互換機向けマルチメディア</a:t>
            </a:r>
            <a:r>
              <a:rPr lang="en-US" altLang="ja-JP" sz="1600" dirty="0" smtClean="0"/>
              <a:t>OS</a:t>
            </a:r>
            <a:r>
              <a:rPr lang="ja-JP" altLang="en-US" sz="1600" dirty="0" smtClean="0"/>
              <a:t>「</a:t>
            </a:r>
            <a:r>
              <a:rPr lang="en-US" altLang="ja-JP" sz="1600" dirty="0" err="1" smtClean="0"/>
              <a:t>Mul</a:t>
            </a:r>
            <a:r>
              <a:rPr lang="en-US" altLang="ja-JP" sz="1600" dirty="0" smtClean="0"/>
              <a:t> light</a:t>
            </a:r>
            <a:r>
              <a:rPr lang="ja-JP" altLang="en-US" sz="1600" dirty="0" smtClean="0"/>
              <a:t>」開発の一部である</a:t>
            </a:r>
            <a:r>
              <a:rPr lang="en-US" altLang="ja-JP" sz="1600" dirty="0" smtClean="0"/>
              <a:t>CD</a:t>
            </a:r>
            <a:r>
              <a:rPr lang="ja-JP" altLang="en-US" sz="1600" dirty="0" smtClean="0"/>
              <a:t>ドライバ開発の機能仕様を記述したものである。</a:t>
            </a:r>
          </a:p>
          <a:p>
            <a:pPr>
              <a:buNone/>
            </a:pPr>
            <a:endParaRPr kumimoji="1" lang="ja-JP" alt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rgbClr val="0000FF"/>
                </a:solidFill>
              </a:rPr>
              <a:t>目</a:t>
            </a:r>
            <a:r>
              <a:rPr lang="ja-JP" altLang="en-US" dirty="0" smtClean="0"/>
              <a:t>次</a:t>
            </a:r>
            <a:endParaRPr kumimoji="1" lang="ja-JP" altLang="en-US" dirty="0"/>
          </a:p>
        </p:txBody>
      </p:sp>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
        <p:nvSpPr>
          <p:cNvPr id="5" name="コンテンツ プレースホルダ 4"/>
          <p:cNvSpPr>
            <a:spLocks noGrp="1"/>
          </p:cNvSpPr>
          <p:nvPr>
            <p:ph sz="quarter" idx="1"/>
          </p:nvPr>
        </p:nvSpPr>
        <p:spPr/>
        <p:txBody>
          <a:bodyPr>
            <a:normAutofit/>
          </a:bodyPr>
          <a:lstStyle/>
          <a:p>
            <a:pPr marL="5467350" indent="-5113338"/>
            <a:endParaRPr lang="en-US" altLang="ja-JP" sz="1600" dirty="0" smtClean="0"/>
          </a:p>
          <a:p>
            <a:pPr marL="5467350" indent="-5113338">
              <a:lnSpc>
                <a:spcPct val="150000"/>
              </a:lnSpc>
            </a:pPr>
            <a:r>
              <a:rPr lang="ja-JP" altLang="en-US" sz="1600" dirty="0" smtClean="0"/>
              <a:t>目次</a:t>
            </a:r>
            <a:r>
              <a:rPr lang="en-US" altLang="ja-JP" sz="1600" dirty="0" smtClean="0"/>
              <a:t>	3</a:t>
            </a:r>
          </a:p>
          <a:p>
            <a:pPr marL="5467350" indent="-5113338">
              <a:lnSpc>
                <a:spcPct val="150000"/>
              </a:lnSpc>
            </a:pPr>
            <a:r>
              <a:rPr lang="ja-JP" altLang="en-US" sz="1600" dirty="0" smtClean="0"/>
              <a:t>要件 </a:t>
            </a:r>
            <a:r>
              <a:rPr lang="en-US" altLang="ja-JP" sz="1600" dirty="0" smtClean="0"/>
              <a:t>1/2	4</a:t>
            </a:r>
            <a:endParaRPr lang="ja-JP" altLang="en-US" sz="1600" dirty="0" smtClean="0"/>
          </a:p>
          <a:p>
            <a:pPr marL="5467350" indent="-5113338">
              <a:lnSpc>
                <a:spcPct val="150000"/>
              </a:lnSpc>
            </a:pPr>
            <a:r>
              <a:rPr lang="ja-JP" altLang="en-US" sz="1600" dirty="0" smtClean="0"/>
              <a:t>要件 </a:t>
            </a:r>
            <a:r>
              <a:rPr lang="en-US" altLang="ja-JP" sz="1600" dirty="0" smtClean="0"/>
              <a:t>2/2	5</a:t>
            </a:r>
            <a:endParaRPr lang="ja-JP" altLang="en-US" sz="1600" dirty="0" smtClean="0"/>
          </a:p>
          <a:p>
            <a:pPr marL="5467350" indent="-5113338">
              <a:lnSpc>
                <a:spcPct val="150000"/>
              </a:lnSpc>
            </a:pPr>
            <a:r>
              <a:rPr lang="ja-JP" altLang="en-US" sz="1600" dirty="0" smtClean="0"/>
              <a:t>機能</a:t>
            </a:r>
            <a:r>
              <a:rPr lang="en-US" altLang="ja-JP" sz="1600" dirty="0" smtClean="0"/>
              <a:t> 1/2	6</a:t>
            </a:r>
            <a:endParaRPr lang="ja-JP" altLang="en-US" sz="1600" dirty="0" smtClean="0"/>
          </a:p>
          <a:p>
            <a:pPr marL="5467350" indent="-5113338">
              <a:lnSpc>
                <a:spcPct val="150000"/>
              </a:lnSpc>
            </a:pPr>
            <a:r>
              <a:rPr lang="ja-JP" altLang="en-US" sz="1600" dirty="0" smtClean="0"/>
              <a:t>機能 </a:t>
            </a:r>
            <a:r>
              <a:rPr lang="en-US" altLang="ja-JP" sz="1600" dirty="0" smtClean="0"/>
              <a:t>2/2	7</a:t>
            </a:r>
            <a:endParaRPr lang="ja-JP" altLang="en-US" sz="1600" dirty="0" smtClean="0"/>
          </a:p>
          <a:p>
            <a:pPr marL="5467350" indent="-5113338">
              <a:lnSpc>
                <a:spcPct val="150000"/>
              </a:lnSpc>
            </a:pPr>
            <a:r>
              <a:rPr lang="ja-JP" altLang="en-US" sz="1600" dirty="0" smtClean="0"/>
              <a:t>基本構造</a:t>
            </a:r>
            <a:r>
              <a:rPr lang="en-US" altLang="ja-JP" sz="1600" dirty="0" smtClean="0"/>
              <a:t>	8</a:t>
            </a:r>
            <a:endParaRPr lang="ja-JP" altLang="en-US" sz="16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57158"/>
            <a:ext cx="6015058" cy="1166842"/>
          </a:xfrm>
        </p:spPr>
        <p:txBody>
          <a:bodyPr>
            <a:normAutofit/>
          </a:bodyPr>
          <a:lstStyle/>
          <a:p>
            <a:pPr marL="4926013" indent="-4926013"/>
            <a:r>
              <a:rPr kumimoji="1" lang="ja-JP" altLang="en-US" dirty="0" smtClean="0">
                <a:solidFill>
                  <a:srgbClr val="3333FF"/>
                </a:solidFill>
              </a:rPr>
              <a:t>要</a:t>
            </a:r>
            <a:r>
              <a:rPr kumimoji="1" lang="ja-JP" altLang="en-US" dirty="0" smtClean="0"/>
              <a:t>件</a:t>
            </a:r>
            <a:r>
              <a:rPr kumimoji="1" lang="en-US" altLang="ja-JP" dirty="0" smtClean="0"/>
              <a:t>	1/2</a:t>
            </a:r>
            <a:endParaRPr kumimoji="1" lang="ja-JP" altLang="en-US" dirty="0"/>
          </a:p>
        </p:txBody>
      </p:sp>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4</a:t>
            </a:fld>
            <a:endParaRPr kumimoji="1" lang="ja-JP" altLang="en-US"/>
          </a:p>
        </p:txBody>
      </p:sp>
      <p:sp>
        <p:nvSpPr>
          <p:cNvPr id="4" name="コンテンツ プレースホルダ 3"/>
          <p:cNvSpPr>
            <a:spLocks noGrp="1"/>
          </p:cNvSpPr>
          <p:nvPr>
            <p:ph sz="quarter" idx="1"/>
          </p:nvPr>
        </p:nvSpPr>
        <p:spPr>
          <a:xfrm>
            <a:off x="357166" y="1928794"/>
            <a:ext cx="6172200" cy="1731955"/>
          </a:xfrm>
        </p:spPr>
        <p:txBody>
          <a:bodyPr>
            <a:normAutofit/>
          </a:bodyPr>
          <a:lstStyle/>
          <a:p>
            <a:pPr marL="177800" lvl="1" indent="0"/>
            <a:r>
              <a:rPr lang="ja-JP" altLang="en-US" dirty="0" smtClean="0">
                <a:solidFill>
                  <a:schemeClr val="tx1"/>
                </a:solidFill>
              </a:rPr>
              <a:t>本書に記載されている</a:t>
            </a:r>
            <a:r>
              <a:rPr lang="en-US" altLang="ja-JP" dirty="0" smtClean="0">
                <a:solidFill>
                  <a:schemeClr val="tx1"/>
                </a:solidFill>
              </a:rPr>
              <a:t>CD</a:t>
            </a:r>
            <a:r>
              <a:rPr lang="ja-JP" altLang="en-US" dirty="0" smtClean="0">
                <a:solidFill>
                  <a:schemeClr val="tx1"/>
                </a:solidFill>
              </a:rPr>
              <a:t>ドライバとは、</a:t>
            </a:r>
            <a:r>
              <a:rPr lang="en-US" altLang="ja-JP" dirty="0" smtClean="0">
                <a:solidFill>
                  <a:schemeClr val="tx1"/>
                </a:solidFill>
              </a:rPr>
              <a:t>PC/AT</a:t>
            </a:r>
            <a:r>
              <a:rPr lang="ja-JP" altLang="en-US" dirty="0" smtClean="0">
                <a:solidFill>
                  <a:schemeClr val="tx1"/>
                </a:solidFill>
              </a:rPr>
              <a:t>互換機上で動作するマルチメディア</a:t>
            </a:r>
            <a:r>
              <a:rPr lang="en-US" altLang="ja-JP" dirty="0" smtClean="0">
                <a:solidFill>
                  <a:schemeClr val="tx1"/>
                </a:solidFill>
              </a:rPr>
              <a:t>OS</a:t>
            </a:r>
            <a:r>
              <a:rPr lang="ja-JP" altLang="en-US" dirty="0" smtClean="0">
                <a:solidFill>
                  <a:schemeClr val="tx1"/>
                </a:solidFill>
              </a:rPr>
              <a:t>「</a:t>
            </a:r>
            <a:r>
              <a:rPr lang="en-US" altLang="ja-JP" dirty="0" err="1" smtClean="0">
                <a:solidFill>
                  <a:schemeClr val="tx1"/>
                </a:solidFill>
              </a:rPr>
              <a:t>Mul</a:t>
            </a:r>
            <a:r>
              <a:rPr lang="en-US" altLang="ja-JP" dirty="0" smtClean="0">
                <a:solidFill>
                  <a:schemeClr val="tx1"/>
                </a:solidFill>
              </a:rPr>
              <a:t> light</a:t>
            </a:r>
            <a:r>
              <a:rPr lang="ja-JP" altLang="en-US" dirty="0" smtClean="0">
                <a:solidFill>
                  <a:schemeClr val="tx1"/>
                </a:solidFill>
              </a:rPr>
              <a:t>」のカーネル内部に組み込まれたパラレル</a:t>
            </a:r>
            <a:r>
              <a:rPr lang="en-US" altLang="ja-JP" dirty="0" smtClean="0">
                <a:solidFill>
                  <a:schemeClr val="tx1"/>
                </a:solidFill>
              </a:rPr>
              <a:t>ATA</a:t>
            </a:r>
            <a:r>
              <a:rPr lang="ja-JP" altLang="en-US" dirty="0" smtClean="0">
                <a:solidFill>
                  <a:schemeClr val="tx1"/>
                </a:solidFill>
              </a:rPr>
              <a:t>デバイスを制御するドライバプログラムである。</a:t>
            </a:r>
            <a:endParaRPr lang="en-US" altLang="ja-JP" dirty="0" smtClean="0">
              <a:solidFill>
                <a:schemeClr val="tx1"/>
              </a:solidFill>
            </a:endParaRPr>
          </a:p>
          <a:p>
            <a:pPr>
              <a:buNone/>
            </a:pPr>
            <a:endParaRPr lang="en-US" altLang="ja-JP" b="1" dirty="0" smtClean="0"/>
          </a:p>
          <a:p>
            <a:endParaRPr lang="en-US" altLang="ja-JP" dirty="0" smtClean="0"/>
          </a:p>
          <a:p>
            <a:pPr lvl="1"/>
            <a:r>
              <a:rPr lang="en-US" altLang="ja-JP" dirty="0" smtClean="0">
                <a:solidFill>
                  <a:schemeClr val="tx1"/>
                </a:solidFill>
              </a:rPr>
              <a:t>	</a:t>
            </a:r>
            <a:r>
              <a:rPr lang="ja-JP" altLang="en-US" dirty="0" smtClean="0">
                <a:solidFill>
                  <a:schemeClr val="tx1"/>
                </a:solidFill>
              </a:rPr>
              <a:t>本開発のシステム関連図を以下に示す</a:t>
            </a:r>
            <a:r>
              <a:rPr lang="ja-JP" altLang="en-US" dirty="0" smtClean="0"/>
              <a:t>。</a:t>
            </a:r>
          </a:p>
          <a:p>
            <a:pPr>
              <a:buNone/>
            </a:pPr>
            <a:endParaRPr lang="en-US" altLang="ja-JP" dirty="0" smtClean="0"/>
          </a:p>
        </p:txBody>
      </p:sp>
      <p:grpSp>
        <p:nvGrpSpPr>
          <p:cNvPr id="25" name="グループ化 24"/>
          <p:cNvGrpSpPr/>
          <p:nvPr/>
        </p:nvGrpSpPr>
        <p:grpSpPr>
          <a:xfrm>
            <a:off x="1214422" y="3428992"/>
            <a:ext cx="4857784" cy="4643470"/>
            <a:chOff x="1117930" y="3500431"/>
            <a:chExt cx="4494952" cy="4357717"/>
          </a:xfrm>
        </p:grpSpPr>
        <p:sp>
          <p:nvSpPr>
            <p:cNvPr id="31748" name="Rectangle 4"/>
            <p:cNvSpPr>
              <a:spLocks noChangeArrowheads="1"/>
            </p:cNvSpPr>
            <p:nvPr/>
          </p:nvSpPr>
          <p:spPr bwMode="auto">
            <a:xfrm>
              <a:off x="1117930" y="3500431"/>
              <a:ext cx="4494952" cy="4357717"/>
            </a:xfrm>
            <a:prstGeom prst="roundRect">
              <a:avLst/>
            </a:prstGeom>
            <a:solidFill>
              <a:schemeClr val="bg1">
                <a:lumMod val="95000"/>
              </a:schemeClr>
            </a:solidFill>
            <a:ln w="28575">
              <a:noFill/>
              <a:miter lim="800000"/>
              <a:headEnd/>
              <a:tailEnd/>
            </a:ln>
          </p:spPr>
          <p:txBody>
            <a:bodyPr vert="horz" wrap="square" lIns="74295" tIns="8890" rIns="74295" bIns="8890" numCol="1" anchor="t" anchorCtr="0" compatLnSpc="1">
              <a:prstTxWarp prst="textNoShape">
                <a:avLst/>
              </a:prstTxWarp>
            </a:bodyPr>
            <a:lstStyle/>
            <a:p>
              <a:endParaRPr lang="ja-JP" altLang="en-US"/>
            </a:p>
          </p:txBody>
        </p:sp>
        <p:sp>
          <p:nvSpPr>
            <p:cNvPr id="31750" name="Rectangle 6"/>
            <p:cNvSpPr>
              <a:spLocks noChangeArrowheads="1"/>
            </p:cNvSpPr>
            <p:nvPr/>
          </p:nvSpPr>
          <p:spPr bwMode="auto">
            <a:xfrm>
              <a:off x="1960668" y="4714876"/>
              <a:ext cx="2682777" cy="2033557"/>
            </a:xfrm>
            <a:prstGeom prst="roundRect">
              <a:avLst/>
            </a:prstGeom>
            <a:solidFill>
              <a:schemeClr val="accent2">
                <a:lumMod val="60000"/>
                <a:lumOff val="40000"/>
              </a:schemeClr>
            </a:solidFill>
            <a:ln>
              <a:headEnd/>
              <a:tailEnd/>
            </a:ln>
          </p:spPr>
          <p:style>
            <a:lnRef idx="3">
              <a:schemeClr val="lt1"/>
            </a:lnRef>
            <a:fillRef idx="1">
              <a:schemeClr val="accent2"/>
            </a:fillRef>
            <a:effectRef idx="1">
              <a:schemeClr val="accent2"/>
            </a:effectRef>
            <a:fontRef idx="minor">
              <a:schemeClr val="lt1"/>
            </a:fontRef>
          </p:style>
          <p:txBody>
            <a:bodyPr vert="horz" wrap="square" lIns="74295" tIns="8890" rIns="74295" bIns="8890" numCol="1" anchor="t" anchorCtr="0" compatLnSpc="1">
              <a:prstTxWarp prst="textNoShape">
                <a:avLst/>
              </a:prstTxWarp>
            </a:bodyPr>
            <a:lstStyle/>
            <a:p>
              <a:endParaRPr lang="ja-JP" altLang="en-US"/>
            </a:p>
          </p:txBody>
        </p:sp>
        <p:sp>
          <p:nvSpPr>
            <p:cNvPr id="31751" name="Text Box 7"/>
            <p:cNvSpPr txBox="1">
              <a:spLocks noChangeArrowheads="1"/>
            </p:cNvSpPr>
            <p:nvPr/>
          </p:nvSpPr>
          <p:spPr bwMode="auto">
            <a:xfrm>
              <a:off x="1785925" y="4643438"/>
              <a:ext cx="659785" cy="25861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74295" tIns="8890" rIns="74295" bIns="889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ja-JP" altLang="en-US" sz="900" b="1" i="1" u="none" strike="noStrike" cap="none" normalizeH="0" baseline="0" dirty="0" smtClean="0">
                  <a:ln>
                    <a:noFill/>
                  </a:ln>
                  <a:solidFill>
                    <a:schemeClr val="tx1"/>
                  </a:solidFill>
                  <a:effectLst/>
                  <a:latin typeface="メイリオ" pitchFamily="50" charset="-128"/>
                  <a:ea typeface="メイリオ" pitchFamily="50" charset="-128"/>
                </a:rPr>
                <a:t>カーネル</a:t>
              </a:r>
              <a:endParaRPr kumimoji="1" lang="ja-JP" sz="900" b="0" i="1" u="none" strike="noStrike" cap="none" normalizeH="0" baseline="0" dirty="0" smtClean="0">
                <a:ln>
                  <a:noFill/>
                </a:ln>
                <a:solidFill>
                  <a:schemeClr val="tx1"/>
                </a:solidFill>
                <a:effectLst/>
                <a:latin typeface="メイリオ" pitchFamily="50" charset="-128"/>
                <a:ea typeface="メイリオ" pitchFamily="50" charset="-128"/>
              </a:endParaRPr>
            </a:p>
          </p:txBody>
        </p:sp>
        <p:sp>
          <p:nvSpPr>
            <p:cNvPr id="31757" name="Line 13"/>
            <p:cNvSpPr>
              <a:spLocks noChangeShapeType="1"/>
            </p:cNvSpPr>
            <p:nvPr/>
          </p:nvSpPr>
          <p:spPr bwMode="auto">
            <a:xfrm flipH="1">
              <a:off x="3286123" y="3929060"/>
              <a:ext cx="526" cy="261241"/>
            </a:xfrm>
            <a:prstGeom prst="line">
              <a:avLst/>
            </a:prstGeom>
            <a:ln w="38100">
              <a:headEnd/>
              <a:tailEnd type="triangle"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ja-JP" altLang="en-US"/>
            </a:p>
          </p:txBody>
        </p:sp>
        <p:sp>
          <p:nvSpPr>
            <p:cNvPr id="31759" name="Oval 15"/>
            <p:cNvSpPr>
              <a:spLocks noChangeArrowheads="1"/>
            </p:cNvSpPr>
            <p:nvPr/>
          </p:nvSpPr>
          <p:spPr bwMode="auto">
            <a:xfrm>
              <a:off x="2825660" y="7000894"/>
              <a:ext cx="928694" cy="743047"/>
            </a:xfrm>
            <a:prstGeom prst="ellipse">
              <a:avLst/>
            </a:prstGeom>
            <a:ln>
              <a:headEnd/>
              <a:tailEnd/>
            </a:ln>
          </p:spPr>
          <p:style>
            <a:lnRef idx="3">
              <a:schemeClr val="lt1"/>
            </a:lnRef>
            <a:fillRef idx="1">
              <a:schemeClr val="accent2"/>
            </a:fillRef>
            <a:effectRef idx="1">
              <a:schemeClr val="accent2"/>
            </a:effectRef>
            <a:fontRef idx="minor">
              <a:schemeClr val="lt1"/>
            </a:fontRef>
          </p:style>
          <p:txBody>
            <a:bodyPr vert="horz" wrap="square" lIns="74295" tIns="8890" rIns="74295" bIns="889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000" b="1" i="0" u="none" strike="noStrike" cap="none" normalizeH="0" baseline="0" dirty="0" smtClean="0">
                  <a:ln>
                    <a:noFill/>
                  </a:ln>
                  <a:solidFill>
                    <a:schemeClr val="tx1"/>
                  </a:solidFill>
                  <a:effectLst/>
                  <a:latin typeface="メイリオ" pitchFamily="50" charset="-128"/>
                  <a:ea typeface="メイリオ" pitchFamily="50" charset="-128"/>
                </a:rPr>
                <a:t>CD</a:t>
              </a:r>
            </a:p>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メイリオ" pitchFamily="50" charset="-128"/>
                  <a:ea typeface="メイリオ" pitchFamily="50" charset="-128"/>
                </a:rPr>
                <a:t>ドライブ</a:t>
              </a:r>
              <a:endParaRPr kumimoji="1" 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31761" name="Line 17"/>
            <p:cNvSpPr>
              <a:spLocks noChangeShapeType="1"/>
            </p:cNvSpPr>
            <p:nvPr/>
          </p:nvSpPr>
          <p:spPr bwMode="auto">
            <a:xfrm>
              <a:off x="3286124" y="5143505"/>
              <a:ext cx="1577" cy="261241"/>
            </a:xfrm>
            <a:prstGeom prst="line">
              <a:avLst/>
            </a:prstGeom>
            <a:ln w="38100">
              <a:headEnd/>
              <a:tailEnd type="triangle"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ja-JP" altLang="en-US"/>
            </a:p>
          </p:txBody>
        </p:sp>
        <p:sp>
          <p:nvSpPr>
            <p:cNvPr id="31762" name="Line 18"/>
            <p:cNvSpPr>
              <a:spLocks noChangeShapeType="1"/>
            </p:cNvSpPr>
            <p:nvPr/>
          </p:nvSpPr>
          <p:spPr bwMode="auto">
            <a:xfrm flipH="1">
              <a:off x="3292016" y="5586638"/>
              <a:ext cx="2103" cy="296291"/>
            </a:xfrm>
            <a:prstGeom prst="line">
              <a:avLst/>
            </a:prstGeom>
            <a:ln w="38100">
              <a:headEnd/>
              <a:tailEnd type="triangle"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ja-JP" altLang="en-US"/>
            </a:p>
          </p:txBody>
        </p:sp>
        <p:sp>
          <p:nvSpPr>
            <p:cNvPr id="31763" name="Line 19"/>
            <p:cNvSpPr>
              <a:spLocks noChangeShapeType="1"/>
            </p:cNvSpPr>
            <p:nvPr/>
          </p:nvSpPr>
          <p:spPr bwMode="auto">
            <a:xfrm>
              <a:off x="3286123" y="4429124"/>
              <a:ext cx="526" cy="537200"/>
            </a:xfrm>
            <a:prstGeom prst="line">
              <a:avLst/>
            </a:prstGeom>
            <a:ln w="38100">
              <a:headEnd/>
              <a:tailEnd type="triangle"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ja-JP" altLang="en-US"/>
            </a:p>
          </p:txBody>
        </p:sp>
        <p:sp>
          <p:nvSpPr>
            <p:cNvPr id="31764" name="Line 20"/>
            <p:cNvSpPr>
              <a:spLocks noChangeShapeType="1"/>
            </p:cNvSpPr>
            <p:nvPr/>
          </p:nvSpPr>
          <p:spPr bwMode="auto">
            <a:xfrm flipH="1">
              <a:off x="3286123" y="6072199"/>
              <a:ext cx="4206" cy="255459"/>
            </a:xfrm>
            <a:prstGeom prst="line">
              <a:avLst/>
            </a:prstGeom>
            <a:ln w="38100">
              <a:headEnd/>
              <a:tailEnd type="triangle"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ja-JP" altLang="en-US"/>
            </a:p>
          </p:txBody>
        </p:sp>
        <p:sp>
          <p:nvSpPr>
            <p:cNvPr id="31765" name="Line 21"/>
            <p:cNvSpPr>
              <a:spLocks noChangeShapeType="1"/>
            </p:cNvSpPr>
            <p:nvPr/>
          </p:nvSpPr>
          <p:spPr bwMode="auto">
            <a:xfrm flipH="1">
              <a:off x="3286122" y="6383228"/>
              <a:ext cx="0" cy="631096"/>
            </a:xfrm>
            <a:prstGeom prst="line">
              <a:avLst/>
            </a:prstGeom>
            <a:ln w="38100">
              <a:headEnd/>
              <a:tailEnd type="triangle"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ja-JP" altLang="en-US"/>
            </a:p>
          </p:txBody>
        </p:sp>
        <p:sp>
          <p:nvSpPr>
            <p:cNvPr id="31752" name="AutoShape 8"/>
            <p:cNvSpPr>
              <a:spLocks noChangeArrowheads="1"/>
            </p:cNvSpPr>
            <p:nvPr/>
          </p:nvSpPr>
          <p:spPr bwMode="auto">
            <a:xfrm>
              <a:off x="2529080" y="3702372"/>
              <a:ext cx="1514089" cy="258613"/>
            </a:xfrm>
            <a:prstGeom prst="roundRect">
              <a:avLst/>
            </a:prstGeom>
            <a:ln>
              <a:headEnd/>
              <a:tailEnd/>
            </a:ln>
          </p:spPr>
          <p:style>
            <a:lnRef idx="3">
              <a:schemeClr val="lt1"/>
            </a:lnRef>
            <a:fillRef idx="1">
              <a:schemeClr val="accent2"/>
            </a:fillRef>
            <a:effectRef idx="1">
              <a:schemeClr val="accent2"/>
            </a:effectRef>
            <a:fontRef idx="minor">
              <a:schemeClr val="lt1"/>
            </a:fontRef>
          </p:style>
          <p:txBody>
            <a:bodyPr vert="horz" wrap="square" lIns="74295" tIns="8890" rIns="74295" bIns="889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メイリオ" pitchFamily="50" charset="-128"/>
                  <a:ea typeface="メイリオ" pitchFamily="50" charset="-128"/>
                </a:rPr>
                <a:t>アプリケーション</a:t>
              </a:r>
              <a:endParaRPr kumimoji="1" lang="ja-JP" sz="1800" b="0" i="0" u="none" strike="noStrike" cap="none" normalizeH="0" baseline="0" dirty="0" smtClean="0">
                <a:ln>
                  <a:noFill/>
                </a:ln>
                <a:solidFill>
                  <a:schemeClr val="tx1"/>
                </a:solidFill>
                <a:effectLst/>
                <a:latin typeface="メイリオ" pitchFamily="50" charset="-128"/>
                <a:ea typeface="メイリオ" pitchFamily="50" charset="-128"/>
              </a:endParaRPr>
            </a:p>
          </p:txBody>
        </p:sp>
        <p:sp>
          <p:nvSpPr>
            <p:cNvPr id="31758" name="AutoShape 14"/>
            <p:cNvSpPr>
              <a:spLocks noChangeArrowheads="1"/>
            </p:cNvSpPr>
            <p:nvPr/>
          </p:nvSpPr>
          <p:spPr bwMode="auto">
            <a:xfrm>
              <a:off x="2537390" y="4222227"/>
              <a:ext cx="1514089" cy="236011"/>
            </a:xfrm>
            <a:prstGeom prst="snip2DiagRect">
              <a:avLst/>
            </a:prstGeom>
            <a:ln>
              <a:headEnd/>
              <a:tailEnd/>
            </a:ln>
          </p:spPr>
          <p:style>
            <a:lnRef idx="3">
              <a:schemeClr val="lt1"/>
            </a:lnRef>
            <a:fillRef idx="1">
              <a:schemeClr val="accent2"/>
            </a:fillRef>
            <a:effectRef idx="1">
              <a:schemeClr val="accent2"/>
            </a:effectRef>
            <a:fontRef idx="minor">
              <a:schemeClr val="lt1"/>
            </a:fontRef>
          </p:style>
          <p:txBody>
            <a:bodyPr vert="horz" wrap="square" lIns="74295" tIns="8890" rIns="74295" bIns="889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メイリオ" pitchFamily="50" charset="-128"/>
                  <a:ea typeface="メイリオ" pitchFamily="50" charset="-128"/>
                </a:rPr>
                <a:t>ファイルクラス</a:t>
              </a:r>
              <a:r>
                <a:rPr kumimoji="1" lang="en-US" altLang="ja-JP" sz="1000" b="0" i="0" u="none" strike="noStrike" cap="none" normalizeH="0" baseline="0" dirty="0" smtClean="0">
                  <a:ln>
                    <a:noFill/>
                  </a:ln>
                  <a:solidFill>
                    <a:schemeClr val="tx1"/>
                  </a:solidFill>
                  <a:effectLst/>
                  <a:latin typeface="Century" pitchFamily="18" charset="0"/>
                  <a:ea typeface="ＭＳ 明朝" pitchFamily="17" charset="-128"/>
                </a:rPr>
                <a:t>API</a:t>
              </a:r>
              <a:endParaRPr kumimoji="1" lang="ja-JP" alt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31754" name="AutoShape 10"/>
            <p:cNvSpPr>
              <a:spLocks noChangeArrowheads="1"/>
            </p:cNvSpPr>
            <p:nvPr/>
          </p:nvSpPr>
          <p:spPr bwMode="auto">
            <a:xfrm>
              <a:off x="2442758" y="4995436"/>
              <a:ext cx="1797981" cy="190280"/>
            </a:xfrm>
            <a:prstGeom prst="roundRect">
              <a:avLst>
                <a:gd name="adj" fmla="val 16667"/>
              </a:avLst>
            </a:prstGeom>
            <a:ln>
              <a:headEnd/>
              <a:tailEnd/>
            </a:ln>
          </p:spPr>
          <p:style>
            <a:lnRef idx="3">
              <a:schemeClr val="lt1"/>
            </a:lnRef>
            <a:fillRef idx="1">
              <a:schemeClr val="accent2"/>
            </a:fillRef>
            <a:effectRef idx="1">
              <a:schemeClr val="accent2"/>
            </a:effectRef>
            <a:fontRef idx="minor">
              <a:schemeClr val="lt1"/>
            </a:fontRef>
          </p:style>
          <p:txBody>
            <a:bodyPr vert="horz" wrap="square" lIns="74295" tIns="8890" rIns="74295" bIns="889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900" b="0" i="0" u="none" strike="noStrike" cap="none" normalizeH="0" baseline="0" dirty="0" smtClean="0">
                  <a:ln>
                    <a:noFill/>
                  </a:ln>
                  <a:solidFill>
                    <a:schemeClr val="tx1"/>
                  </a:solidFill>
                  <a:effectLst/>
                  <a:latin typeface="メイリオ" pitchFamily="50" charset="-128"/>
                  <a:ea typeface="メイリオ" pitchFamily="50" charset="-128"/>
                </a:rPr>
                <a:t>システムコールマネージャー</a:t>
              </a:r>
              <a:endParaRPr kumimoji="1" lang="ja-JP" sz="900" b="0" i="0" u="none" strike="noStrike" cap="none" normalizeH="0" baseline="0" dirty="0" smtClean="0">
                <a:ln>
                  <a:noFill/>
                </a:ln>
                <a:solidFill>
                  <a:schemeClr val="tx1"/>
                </a:solidFill>
                <a:effectLst/>
                <a:latin typeface="メイリオ" pitchFamily="50" charset="-128"/>
                <a:ea typeface="メイリオ" pitchFamily="50" charset="-128"/>
              </a:endParaRPr>
            </a:p>
          </p:txBody>
        </p:sp>
        <p:sp>
          <p:nvSpPr>
            <p:cNvPr id="31755" name="AutoShape 11"/>
            <p:cNvSpPr>
              <a:spLocks noChangeArrowheads="1"/>
            </p:cNvSpPr>
            <p:nvPr/>
          </p:nvSpPr>
          <p:spPr bwMode="auto">
            <a:xfrm>
              <a:off x="2442758" y="5922661"/>
              <a:ext cx="1797981" cy="172409"/>
            </a:xfrm>
            <a:prstGeom prst="roundRect">
              <a:avLst>
                <a:gd name="adj" fmla="val 16667"/>
              </a:avLst>
            </a:prstGeom>
            <a:ln>
              <a:headEnd/>
              <a:tailEnd/>
            </a:ln>
          </p:spPr>
          <p:style>
            <a:lnRef idx="3">
              <a:schemeClr val="lt1"/>
            </a:lnRef>
            <a:fillRef idx="1">
              <a:schemeClr val="accent2"/>
            </a:fillRef>
            <a:effectRef idx="1">
              <a:schemeClr val="accent2"/>
            </a:effectRef>
            <a:fontRef idx="minor">
              <a:schemeClr val="lt1"/>
            </a:fontRef>
          </p:style>
          <p:txBody>
            <a:bodyPr vert="horz" wrap="square" lIns="74295" tIns="8890" rIns="74295" bIns="889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メイリオ" pitchFamily="50" charset="-128"/>
                  <a:ea typeface="メイリオ" pitchFamily="50" charset="-128"/>
                </a:rPr>
                <a:t>各デバイス</a:t>
              </a:r>
              <a:r>
                <a:rPr kumimoji="1" lang="en-US" altLang="ja-JP" sz="1000" b="0" i="0" u="none" strike="noStrike" cap="none" normalizeH="0" baseline="0" dirty="0" smtClean="0">
                  <a:ln>
                    <a:noFill/>
                  </a:ln>
                  <a:solidFill>
                    <a:schemeClr val="tx1"/>
                  </a:solidFill>
                  <a:effectLst/>
                  <a:latin typeface="メイリオ" pitchFamily="50" charset="-128"/>
                  <a:ea typeface="メイリオ" pitchFamily="50" charset="-128"/>
                </a:rPr>
                <a:t>FS</a:t>
              </a:r>
              <a:endParaRPr kumimoji="1" lang="ja-JP" altLang="ja-JP" sz="1800" b="0" i="0" u="none" strike="noStrike" cap="none" normalizeH="0" baseline="0" dirty="0" smtClean="0">
                <a:ln>
                  <a:noFill/>
                </a:ln>
                <a:solidFill>
                  <a:schemeClr val="tx1"/>
                </a:solidFill>
                <a:effectLst/>
                <a:latin typeface="メイリオ" pitchFamily="50" charset="-128"/>
                <a:ea typeface="メイリオ" pitchFamily="50" charset="-128"/>
              </a:endParaRPr>
            </a:p>
          </p:txBody>
        </p:sp>
        <p:sp>
          <p:nvSpPr>
            <p:cNvPr id="31756" name="AutoShape 12"/>
            <p:cNvSpPr>
              <a:spLocks noChangeArrowheads="1"/>
            </p:cNvSpPr>
            <p:nvPr/>
          </p:nvSpPr>
          <p:spPr bwMode="auto">
            <a:xfrm>
              <a:off x="2442758" y="5447483"/>
              <a:ext cx="1797981" cy="190280"/>
            </a:xfrm>
            <a:prstGeom prst="roundRect">
              <a:avLst>
                <a:gd name="adj" fmla="val 16667"/>
              </a:avLst>
            </a:prstGeom>
            <a:ln>
              <a:headEnd/>
              <a:tailEnd/>
            </a:ln>
          </p:spPr>
          <p:style>
            <a:lnRef idx="3">
              <a:schemeClr val="lt1"/>
            </a:lnRef>
            <a:fillRef idx="1">
              <a:schemeClr val="accent2"/>
            </a:fillRef>
            <a:effectRef idx="1">
              <a:schemeClr val="accent2"/>
            </a:effectRef>
            <a:fontRef idx="minor">
              <a:schemeClr val="lt1"/>
            </a:fontRef>
          </p:style>
          <p:txBody>
            <a:bodyPr vert="horz" wrap="square" lIns="74295" tIns="8890" rIns="74295" bIns="889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メイリオ" pitchFamily="50" charset="-128"/>
                  <a:ea typeface="メイリオ" pitchFamily="50" charset="-128"/>
                </a:rPr>
                <a:t>VFS</a:t>
              </a:r>
              <a:endParaRPr kumimoji="1" lang="ja-JP" altLang="ja-JP" sz="1800" b="0" i="0" u="none" strike="noStrike" cap="none" normalizeH="0" baseline="0" dirty="0" smtClean="0">
                <a:ln>
                  <a:noFill/>
                </a:ln>
                <a:solidFill>
                  <a:schemeClr val="tx1"/>
                </a:solidFill>
                <a:effectLst/>
                <a:latin typeface="メイリオ" pitchFamily="50" charset="-128"/>
                <a:ea typeface="メイリオ" pitchFamily="50" charset="-128"/>
              </a:endParaRPr>
            </a:p>
          </p:txBody>
        </p:sp>
        <p:sp>
          <p:nvSpPr>
            <p:cNvPr id="31760" name="AutoShape 16"/>
            <p:cNvSpPr>
              <a:spLocks noChangeArrowheads="1"/>
            </p:cNvSpPr>
            <p:nvPr/>
          </p:nvSpPr>
          <p:spPr bwMode="auto">
            <a:xfrm>
              <a:off x="2442758" y="6350528"/>
              <a:ext cx="1797981" cy="172409"/>
            </a:xfrm>
            <a:prstGeom prst="roundRect">
              <a:avLst>
                <a:gd name="adj" fmla="val 16667"/>
              </a:avLst>
            </a:prstGeom>
            <a:solidFill>
              <a:schemeClr val="accent4">
                <a:lumMod val="75000"/>
              </a:schemeClr>
            </a:solidFill>
            <a:ln>
              <a:headEnd/>
              <a:tailEnd/>
            </a:ln>
          </p:spPr>
          <p:style>
            <a:lnRef idx="3">
              <a:schemeClr val="lt1"/>
            </a:lnRef>
            <a:fillRef idx="1">
              <a:schemeClr val="accent2"/>
            </a:fillRef>
            <a:effectRef idx="1">
              <a:schemeClr val="accent2"/>
            </a:effectRef>
            <a:fontRef idx="minor">
              <a:schemeClr val="lt1"/>
            </a:fontRef>
          </p:style>
          <p:txBody>
            <a:bodyPr vert="horz" wrap="square" lIns="74295" tIns="8890" rIns="74295" bIns="889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メイリオ" pitchFamily="50" charset="-128"/>
                  <a:ea typeface="メイリオ" pitchFamily="50" charset="-128"/>
                </a:rPr>
                <a:t>CD</a:t>
              </a:r>
              <a:r>
                <a:rPr kumimoji="1" lang="ja-JP" altLang="en-US" sz="1000" b="0" i="0" u="none" strike="noStrike" cap="none" normalizeH="0" baseline="0" dirty="0" smtClean="0">
                  <a:ln>
                    <a:noFill/>
                  </a:ln>
                  <a:solidFill>
                    <a:schemeClr val="tx1"/>
                  </a:solidFill>
                  <a:effectLst/>
                  <a:latin typeface="メイリオ" pitchFamily="50" charset="-128"/>
                  <a:ea typeface="メイリオ" pitchFamily="50" charset="-128"/>
                </a:rPr>
                <a:t>ドライバ</a:t>
              </a:r>
              <a:endParaRPr kumimoji="1" lang="ja-JP" sz="1800" b="0" i="0" u="none" strike="noStrike" cap="none" normalizeH="0" baseline="0" dirty="0" smtClean="0">
                <a:ln>
                  <a:noFill/>
                </a:ln>
                <a:solidFill>
                  <a:schemeClr val="tx1"/>
                </a:solidFill>
                <a:effectLst/>
                <a:latin typeface="メイリオ" pitchFamily="50" charset="-128"/>
                <a:ea typeface="メイリオ" pitchFamily="50" charset="-128"/>
              </a:endParaRPr>
            </a:p>
          </p:txBody>
        </p:sp>
        <p:sp>
          <p:nvSpPr>
            <p:cNvPr id="31753" name="Text Box 9"/>
            <p:cNvSpPr txBox="1">
              <a:spLocks noChangeArrowheads="1"/>
            </p:cNvSpPr>
            <p:nvPr/>
          </p:nvSpPr>
          <p:spPr bwMode="auto">
            <a:xfrm>
              <a:off x="3286123" y="4572000"/>
              <a:ext cx="946306" cy="172409"/>
            </a:xfrm>
            <a:prstGeom prst="rect">
              <a:avLst/>
            </a:prstGeom>
            <a:solidFill>
              <a:schemeClr val="tx1"/>
            </a:solidFill>
            <a:ln w="3175">
              <a:noFill/>
              <a:miter lim="800000"/>
              <a:headEnd/>
              <a:tailEnd/>
            </a:ln>
            <a:effectLst>
              <a:outerShdw blurRad="50800" dist="38100" dir="2700000" algn="tl" rotWithShape="0">
                <a:prstClr val="black">
                  <a:alpha val="40000"/>
                </a:prstClr>
              </a:outerShdw>
            </a:effectLst>
          </p:spPr>
          <p:txBody>
            <a:bodyPr vert="horz" wrap="square" lIns="74295" tIns="8890" rIns="74295" bIns="889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ja-JP" altLang="en-US" sz="800" b="0" i="0" u="none" strike="noStrike" cap="none" normalizeH="0" baseline="0" dirty="0" smtClean="0">
                  <a:ln>
                    <a:noFill/>
                  </a:ln>
                  <a:solidFill>
                    <a:schemeClr val="bg1"/>
                  </a:solidFill>
                  <a:effectLst>
                    <a:outerShdw blurRad="50800" dist="38100" dir="2700000" algn="tl" rotWithShape="0">
                      <a:prstClr val="black">
                        <a:alpha val="40000"/>
                      </a:prstClr>
                    </a:outerShdw>
                  </a:effectLst>
                  <a:latin typeface="メイリオ" pitchFamily="50" charset="-128"/>
                  <a:ea typeface="メイリオ" pitchFamily="50" charset="-128"/>
                </a:rPr>
                <a:t>システムコール</a:t>
              </a:r>
              <a:endParaRPr kumimoji="1" lang="ja-JP" sz="800" b="0" i="0" u="none" strike="noStrike" cap="none" normalizeH="0" baseline="0" dirty="0" smtClean="0">
                <a:ln>
                  <a:noFill/>
                </a:ln>
                <a:solidFill>
                  <a:schemeClr val="bg1"/>
                </a:solidFill>
                <a:effectLst>
                  <a:outerShdw blurRad="50800" dist="38100" dir="2700000" algn="tl" rotWithShape="0">
                    <a:prstClr val="black">
                      <a:alpha val="40000"/>
                    </a:prstClr>
                  </a:outerShdw>
                </a:effectLst>
                <a:latin typeface="メイリオ" pitchFamily="50" charset="-128"/>
                <a:ea typeface="メイリオ" pitchFamily="50" charset="-128"/>
              </a:endParaRPr>
            </a:p>
          </p:txBody>
        </p:sp>
      </p:grpSp>
      <p:graphicFrame>
        <p:nvGraphicFramePr>
          <p:cNvPr id="26" name="表 25"/>
          <p:cNvGraphicFramePr>
            <a:graphicFrameLocks noGrp="1"/>
          </p:cNvGraphicFramePr>
          <p:nvPr/>
        </p:nvGraphicFramePr>
        <p:xfrm>
          <a:off x="2071678" y="8143900"/>
          <a:ext cx="3019425" cy="160020"/>
        </p:xfrm>
        <a:graphic>
          <a:graphicData uri="http://schemas.openxmlformats.org/drawingml/2006/table">
            <a:tbl>
              <a:tblPr/>
              <a:tblGrid>
                <a:gridCol w="3019425"/>
              </a:tblGrid>
              <a:tr h="0">
                <a:tc>
                  <a:txBody>
                    <a:bodyPr/>
                    <a:lstStyle/>
                    <a:p>
                      <a:pPr algn="ctr">
                        <a:spcBef>
                          <a:spcPts val="600"/>
                        </a:spcBef>
                        <a:spcAft>
                          <a:spcPts val="1200"/>
                        </a:spcAft>
                      </a:pPr>
                      <a:r>
                        <a:rPr lang="ja-JP" altLang="en-US" sz="1050" b="1" kern="100" dirty="0" smtClean="0">
                          <a:latin typeface="Century"/>
                          <a:ea typeface="メイリオ"/>
                          <a:cs typeface="Times New Roman"/>
                        </a:rPr>
                        <a:t>図</a:t>
                      </a:r>
                      <a:r>
                        <a:rPr lang="en-US" altLang="ja-JP" sz="1050" b="1" kern="100" dirty="0" smtClean="0">
                          <a:latin typeface="Century"/>
                          <a:ea typeface="メイリオ"/>
                          <a:cs typeface="Times New Roman"/>
                        </a:rPr>
                        <a:t>1 1</a:t>
                      </a:r>
                      <a:r>
                        <a:rPr lang="ja-JP" altLang="en-US" sz="1050" b="1" kern="100" dirty="0" smtClean="0">
                          <a:latin typeface="Century"/>
                          <a:ea typeface="メイリオ"/>
                          <a:cs typeface="Times New Roman"/>
                        </a:rPr>
                        <a:t>　システム関連図</a:t>
                      </a:r>
                      <a:endParaRPr lang="ja-JP" sz="1050" b="1" kern="100" dirty="0">
                        <a:latin typeface="Century"/>
                        <a:ea typeface="ＭＳ 明朝"/>
                        <a:cs typeface="Times New Roman"/>
                      </a:endParaRPr>
                    </a:p>
                  </a:txBody>
                  <a:tcPr marL="0" marR="0" marT="0" marB="0">
                    <a:lnL>
                      <a:noFill/>
                    </a:lnL>
                    <a:lnR>
                      <a:noFill/>
                    </a:lnR>
                    <a:lnT>
                      <a:noFill/>
                    </a:lnT>
                    <a:lnB>
                      <a:noFill/>
                    </a:lnB>
                  </a:tcPr>
                </a:tc>
              </a:tr>
            </a:tbl>
          </a:graphicData>
        </a:graphic>
      </p:graphicFrame>
      <p:sp>
        <p:nvSpPr>
          <p:cNvPr id="24" name="テキスト ボックス 23"/>
          <p:cNvSpPr txBox="1"/>
          <p:nvPr/>
        </p:nvSpPr>
        <p:spPr>
          <a:xfrm>
            <a:off x="357166" y="1643042"/>
            <a:ext cx="6143668" cy="276999"/>
          </a:xfrm>
          <a:prstGeom prst="rect">
            <a:avLst/>
          </a:prstGeom>
          <a:solidFill>
            <a:schemeClr val="accent2">
              <a:lumMod val="50000"/>
            </a:schemeClr>
          </a:solidFill>
        </p:spPr>
        <p:txBody>
          <a:bodyPr wrap="square" rtlCol="0">
            <a:spAutoFit/>
          </a:bodyPr>
          <a:lstStyle/>
          <a:p>
            <a:pPr marL="285750" lvl="0" indent="-285750">
              <a:spcBef>
                <a:spcPts val="600"/>
              </a:spcBef>
              <a:buClr>
                <a:srgbClr val="727CA3"/>
              </a:buClr>
              <a:buSzPct val="76000"/>
            </a:pPr>
            <a:r>
              <a:rPr lang="ja-JP" altLang="en-US" sz="1200" dirty="0" smtClean="0">
                <a:solidFill>
                  <a:schemeClr val="bg1"/>
                </a:solidFill>
                <a:latin typeface="メイリオ" pitchFamily="50" charset="-128"/>
                <a:ea typeface="メイリオ" pitchFamily="50" charset="-128"/>
              </a:rPr>
              <a:t>機能要件</a:t>
            </a:r>
          </a:p>
        </p:txBody>
      </p:sp>
      <p:sp>
        <p:nvSpPr>
          <p:cNvPr id="28" name="テキスト ボックス 27"/>
          <p:cNvSpPr txBox="1"/>
          <p:nvPr/>
        </p:nvSpPr>
        <p:spPr>
          <a:xfrm>
            <a:off x="692696" y="2483768"/>
            <a:ext cx="5786478" cy="276999"/>
          </a:xfrm>
          <a:prstGeom prst="rect">
            <a:avLst/>
          </a:prstGeom>
          <a:solidFill>
            <a:schemeClr val="accent2">
              <a:lumMod val="75000"/>
            </a:schemeClr>
          </a:solidFill>
        </p:spPr>
        <p:txBody>
          <a:bodyPr wrap="square" rtlCol="0">
            <a:spAutoFit/>
          </a:bodyPr>
          <a:lstStyle/>
          <a:p>
            <a:r>
              <a:rPr lang="ja-JP" altLang="en-US" sz="1200" dirty="0" smtClean="0">
                <a:solidFill>
                  <a:schemeClr val="bg1"/>
                </a:solidFill>
                <a:latin typeface="メイリオ" pitchFamily="50" charset="-128"/>
                <a:ea typeface="メイリオ" pitchFamily="50" charset="-128"/>
              </a:rPr>
              <a:t>システム関連図</a:t>
            </a:r>
            <a:endParaRPr lang="en-US" altLang="ja-JP" sz="1200" dirty="0" smtClean="0">
              <a:solidFill>
                <a:schemeClr val="bg1"/>
              </a:solidFill>
              <a:latin typeface="メイリオ" pitchFamily="50" charset="-128"/>
              <a:ea typeface="メイリオ" pitchFamily="50"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7166" y="214282"/>
            <a:ext cx="6172200" cy="1320800"/>
          </a:xfrm>
        </p:spPr>
        <p:txBody>
          <a:bodyPr>
            <a:normAutofit/>
          </a:bodyPr>
          <a:lstStyle/>
          <a:p>
            <a:pPr marL="5207000" indent="-5207000"/>
            <a:r>
              <a:rPr lang="ja-JP" altLang="en-US" dirty="0" smtClean="0">
                <a:solidFill>
                  <a:srgbClr val="3333FF"/>
                </a:solidFill>
              </a:rPr>
              <a:t>要</a:t>
            </a:r>
            <a:r>
              <a:rPr lang="ja-JP" altLang="en-US" dirty="0" smtClean="0"/>
              <a:t>件</a:t>
            </a:r>
            <a:r>
              <a:rPr lang="en-US" altLang="ja-JP" dirty="0" smtClean="0"/>
              <a:t>	2/2</a:t>
            </a:r>
            <a:endParaRPr kumimoji="1" lang="ja-JP" altLang="en-US" dirty="0"/>
          </a:p>
        </p:txBody>
      </p:sp>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5</a:t>
            </a:fld>
            <a:endParaRPr kumimoji="1" lang="ja-JP" altLang="en-US"/>
          </a:p>
        </p:txBody>
      </p:sp>
      <p:sp>
        <p:nvSpPr>
          <p:cNvPr id="4" name="コンテンツ プレースホルダ 3"/>
          <p:cNvSpPr>
            <a:spLocks noGrp="1"/>
          </p:cNvSpPr>
          <p:nvPr>
            <p:ph sz="quarter" idx="1"/>
          </p:nvPr>
        </p:nvSpPr>
        <p:spPr>
          <a:xfrm>
            <a:off x="342900" y="1928794"/>
            <a:ext cx="6172200" cy="6280486"/>
          </a:xfrm>
        </p:spPr>
        <p:txBody>
          <a:bodyPr>
            <a:normAutofit/>
          </a:bodyPr>
          <a:lstStyle/>
          <a:p>
            <a:pPr lvl="1"/>
            <a:r>
              <a:rPr lang="ja-JP" altLang="en-US" dirty="0" smtClean="0">
                <a:solidFill>
                  <a:schemeClr val="tx1"/>
                </a:solidFill>
              </a:rPr>
              <a:t>本開発の動作環境を以下に示す</a:t>
            </a:r>
            <a:r>
              <a:rPr lang="ja-JP" altLang="en-US" dirty="0" smtClean="0"/>
              <a:t>。</a:t>
            </a:r>
            <a:endParaRPr lang="en-US" altLang="ja-JP" dirty="0" smtClean="0"/>
          </a:p>
          <a:p>
            <a:pPr lvl="1">
              <a:buNone/>
            </a:pPr>
            <a:endParaRPr lang="en-US" altLang="ja-JP" dirty="0" smtClean="0"/>
          </a:p>
          <a:p>
            <a:pPr lvl="1">
              <a:buNone/>
            </a:pPr>
            <a:endParaRPr lang="ja-JP" altLang="en-US" dirty="0" smtClean="0"/>
          </a:p>
          <a:p>
            <a:endParaRPr kumimoji="1" lang="ja-JP" altLang="en-US" dirty="0"/>
          </a:p>
        </p:txBody>
      </p:sp>
      <p:graphicFrame>
        <p:nvGraphicFramePr>
          <p:cNvPr id="5" name="表 4"/>
          <p:cNvGraphicFramePr>
            <a:graphicFrameLocks noGrp="1"/>
          </p:cNvGraphicFramePr>
          <p:nvPr/>
        </p:nvGraphicFramePr>
        <p:xfrm>
          <a:off x="714357" y="2643173"/>
          <a:ext cx="5715040" cy="785819"/>
        </p:xfrm>
        <a:graphic>
          <a:graphicData uri="http://schemas.openxmlformats.org/drawingml/2006/table">
            <a:tbl>
              <a:tblPr/>
              <a:tblGrid>
                <a:gridCol w="1776536"/>
                <a:gridCol w="3938504"/>
              </a:tblGrid>
              <a:tr h="214315">
                <a:tc>
                  <a:txBody>
                    <a:bodyPr/>
                    <a:lstStyle/>
                    <a:p>
                      <a:pPr algn="just">
                        <a:spcAft>
                          <a:spcPts val="0"/>
                        </a:spcAft>
                      </a:pPr>
                      <a:r>
                        <a:rPr lang="ja-JP" sz="1100" b="1" kern="100" dirty="0">
                          <a:solidFill>
                            <a:srgbClr val="FFFFFF"/>
                          </a:solidFill>
                          <a:latin typeface="Century"/>
                          <a:ea typeface="メイリオ"/>
                          <a:cs typeface="Times New Roman"/>
                        </a:rPr>
                        <a:t>項目</a:t>
                      </a:r>
                      <a:endParaRPr lang="ja-JP" sz="1100" kern="100" dirty="0">
                        <a:latin typeface="Century"/>
                        <a:ea typeface="ＭＳ 明朝"/>
                        <a:cs typeface="Times New Roman"/>
                      </a:endParaRPr>
                    </a:p>
                  </a:txBody>
                  <a:tcPr marL="63795" marR="6379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just">
                        <a:spcAft>
                          <a:spcPts val="0"/>
                        </a:spcAft>
                      </a:pPr>
                      <a:r>
                        <a:rPr lang="ja-JP" sz="1100" b="1" kern="100" dirty="0">
                          <a:solidFill>
                            <a:srgbClr val="FFFFFF"/>
                          </a:solidFill>
                          <a:latin typeface="Century"/>
                          <a:ea typeface="メイリオ"/>
                          <a:cs typeface="Times New Roman"/>
                        </a:rPr>
                        <a:t>名称</a:t>
                      </a:r>
                      <a:endParaRPr lang="ja-JP" sz="1100" kern="100" dirty="0">
                        <a:latin typeface="Century"/>
                        <a:ea typeface="ＭＳ 明朝"/>
                        <a:cs typeface="Times New Roman"/>
                      </a:endParaRPr>
                    </a:p>
                  </a:txBody>
                  <a:tcPr marL="63795" marR="6379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75000"/>
                      </a:schemeClr>
                    </a:solidFill>
                  </a:tcPr>
                </a:tc>
              </a:tr>
              <a:tr h="285752">
                <a:tc>
                  <a:txBody>
                    <a:bodyPr/>
                    <a:lstStyle/>
                    <a:p>
                      <a:pPr algn="just">
                        <a:spcAft>
                          <a:spcPts val="0"/>
                        </a:spcAft>
                      </a:pPr>
                      <a:r>
                        <a:rPr lang="ja-JP" sz="1100" kern="100">
                          <a:latin typeface="Century"/>
                          <a:ea typeface="メイリオ"/>
                          <a:cs typeface="Times New Roman"/>
                        </a:rPr>
                        <a:t>ハードウェア</a:t>
                      </a:r>
                      <a:endParaRPr lang="ja-JP" sz="1100" kern="100">
                        <a:latin typeface="Century"/>
                        <a:ea typeface="ＭＳ 明朝"/>
                        <a:cs typeface="Times New Roman"/>
                      </a:endParaRPr>
                    </a:p>
                  </a:txBody>
                  <a:tcPr marL="63795" marR="6379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dirty="0">
                          <a:latin typeface="メイリオ"/>
                          <a:ea typeface="ＭＳ 明朝"/>
                          <a:cs typeface="Times New Roman"/>
                        </a:rPr>
                        <a:t>PC/AT</a:t>
                      </a:r>
                      <a:r>
                        <a:rPr lang="ja-JP" sz="1100" kern="100" dirty="0">
                          <a:latin typeface="Century"/>
                          <a:ea typeface="メイリオ"/>
                          <a:cs typeface="Times New Roman"/>
                        </a:rPr>
                        <a:t>互換機</a:t>
                      </a:r>
                      <a:endParaRPr lang="ja-JP" sz="1100" kern="100" dirty="0">
                        <a:latin typeface="Century"/>
                        <a:ea typeface="ＭＳ 明朝"/>
                        <a:cs typeface="Times New Roman"/>
                      </a:endParaRPr>
                    </a:p>
                  </a:txBody>
                  <a:tcPr marL="63795" marR="6379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2">
                <a:tc>
                  <a:txBody>
                    <a:bodyPr/>
                    <a:lstStyle/>
                    <a:p>
                      <a:pPr algn="just">
                        <a:spcAft>
                          <a:spcPts val="0"/>
                        </a:spcAft>
                      </a:pPr>
                      <a:r>
                        <a:rPr lang="ja-JP" sz="1100" kern="100" dirty="0">
                          <a:latin typeface="Century"/>
                          <a:ea typeface="メイリオ"/>
                          <a:cs typeface="Times New Roman"/>
                        </a:rPr>
                        <a:t>プラットフォーム</a:t>
                      </a:r>
                      <a:endParaRPr lang="ja-JP" sz="1100" kern="100" dirty="0">
                        <a:latin typeface="Century"/>
                        <a:ea typeface="ＭＳ 明朝"/>
                        <a:cs typeface="Times New Roman"/>
                      </a:endParaRPr>
                    </a:p>
                  </a:txBody>
                  <a:tcPr marL="63795" marR="6379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dirty="0" err="1">
                          <a:latin typeface="メイリオ"/>
                          <a:ea typeface="ＭＳ 明朝"/>
                          <a:cs typeface="Times New Roman"/>
                        </a:rPr>
                        <a:t>Mul</a:t>
                      </a:r>
                      <a:r>
                        <a:rPr lang="en-US" sz="1100" kern="100" dirty="0">
                          <a:latin typeface="メイリオ"/>
                          <a:ea typeface="ＭＳ 明朝"/>
                          <a:cs typeface="Times New Roman"/>
                        </a:rPr>
                        <a:t> light 1.1</a:t>
                      </a:r>
                      <a:endParaRPr lang="ja-JP" sz="1100" kern="100" dirty="0">
                        <a:latin typeface="Century"/>
                        <a:ea typeface="ＭＳ 明朝"/>
                        <a:cs typeface="Times New Roman"/>
                      </a:endParaRPr>
                    </a:p>
                  </a:txBody>
                  <a:tcPr marL="63795" marR="6379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7" name="テキスト ボックス 6"/>
          <p:cNvSpPr txBox="1"/>
          <p:nvPr/>
        </p:nvSpPr>
        <p:spPr>
          <a:xfrm>
            <a:off x="2428868" y="4714876"/>
            <a:ext cx="1857388" cy="253916"/>
          </a:xfrm>
          <a:prstGeom prst="rect">
            <a:avLst/>
          </a:prstGeom>
          <a:noFill/>
        </p:spPr>
        <p:txBody>
          <a:bodyPr wrap="square" rtlCol="0">
            <a:spAutoFit/>
          </a:bodyPr>
          <a:lstStyle/>
          <a:p>
            <a:r>
              <a:rPr lang="ja-JP" altLang="en-US" sz="1050" b="1" dirty="0" smtClean="0">
                <a:latin typeface="メイリオ" pitchFamily="50" charset="-128"/>
                <a:ea typeface="メイリオ" pitchFamily="50" charset="-128"/>
              </a:rPr>
              <a:t>表</a:t>
            </a:r>
            <a:r>
              <a:rPr lang="en-US" sz="1050" b="1" dirty="0" smtClean="0">
                <a:latin typeface="メイリオ" pitchFamily="50" charset="-128"/>
                <a:ea typeface="メイリオ" pitchFamily="50" charset="-128"/>
              </a:rPr>
              <a:t>1‑</a:t>
            </a:r>
            <a:r>
              <a:rPr lang="en-US" altLang="ja-JP" sz="1050" b="1" dirty="0" smtClean="0">
                <a:latin typeface="メイリオ" pitchFamily="50" charset="-128"/>
                <a:ea typeface="メイリオ" pitchFamily="50" charset="-128"/>
              </a:rPr>
              <a:t>2</a:t>
            </a:r>
            <a:r>
              <a:rPr lang="ja-JP" altLang="en-US" sz="1050" b="1" dirty="0" smtClean="0">
                <a:latin typeface="メイリオ" pitchFamily="50" charset="-128"/>
                <a:ea typeface="メイリオ" pitchFamily="50" charset="-128"/>
              </a:rPr>
              <a:t>　開発環境</a:t>
            </a:r>
          </a:p>
        </p:txBody>
      </p:sp>
      <p:sp>
        <p:nvSpPr>
          <p:cNvPr id="8" name="コンテンツ プレースホルダ 3"/>
          <p:cNvSpPr txBox="1">
            <a:spLocks/>
          </p:cNvSpPr>
          <p:nvPr/>
        </p:nvSpPr>
        <p:spPr>
          <a:xfrm>
            <a:off x="285728" y="4357686"/>
            <a:ext cx="6100762" cy="588947"/>
          </a:xfrm>
          <a:prstGeom prst="rect">
            <a:avLst/>
          </a:prstGeom>
        </p:spPr>
        <p:txBody>
          <a:bodyPr vert="horz">
            <a:normAutofit/>
          </a:bodyPr>
          <a:lstStyle/>
          <a:p>
            <a:pPr marL="273050" lvl="1" indent="-273050">
              <a:spcBef>
                <a:spcPts val="600"/>
              </a:spcBef>
              <a:buClr>
                <a:schemeClr val="accent1"/>
              </a:buClr>
              <a:buSzPct val="76000"/>
            </a:pPr>
            <a:r>
              <a:rPr lang="en-US" altLang="ja-JP" sz="1050" dirty="0" smtClean="0">
                <a:latin typeface="メイリオ" pitchFamily="50" charset="-128"/>
                <a:ea typeface="メイリオ" pitchFamily="50" charset="-128"/>
              </a:rPr>
              <a:t>	</a:t>
            </a:r>
            <a:r>
              <a:rPr lang="ja-JP" altLang="en-US" sz="1100" dirty="0" smtClean="0">
                <a:latin typeface="メイリオ" pitchFamily="50" charset="-128"/>
                <a:ea typeface="メイリオ" pitchFamily="50" charset="-128"/>
              </a:rPr>
              <a:t>本開発の開発環境を以下に示す</a:t>
            </a:r>
            <a:r>
              <a:rPr lang="ja-JP" altLang="en-US" sz="1100" dirty="0" smtClean="0">
                <a:solidFill>
                  <a:schemeClr val="tx2"/>
                </a:solidFill>
                <a:latin typeface="メイリオ" pitchFamily="50" charset="-128"/>
                <a:ea typeface="メイリオ" pitchFamily="50" charset="-128"/>
              </a:rPr>
              <a:t>。</a:t>
            </a:r>
          </a:p>
        </p:txBody>
      </p:sp>
      <p:graphicFrame>
        <p:nvGraphicFramePr>
          <p:cNvPr id="9" name="表 8"/>
          <p:cNvGraphicFramePr>
            <a:graphicFrameLocks noGrp="1"/>
          </p:cNvGraphicFramePr>
          <p:nvPr/>
        </p:nvGraphicFramePr>
        <p:xfrm>
          <a:off x="642918" y="5000628"/>
          <a:ext cx="5715040" cy="1250165"/>
        </p:xfrm>
        <a:graphic>
          <a:graphicData uri="http://schemas.openxmlformats.org/drawingml/2006/table">
            <a:tbl>
              <a:tblPr/>
              <a:tblGrid>
                <a:gridCol w="1779489"/>
                <a:gridCol w="3935551"/>
              </a:tblGrid>
              <a:tr h="250033">
                <a:tc>
                  <a:txBody>
                    <a:bodyPr/>
                    <a:lstStyle/>
                    <a:p>
                      <a:pPr algn="l">
                        <a:spcAft>
                          <a:spcPts val="0"/>
                        </a:spcAft>
                        <a:tabLst>
                          <a:tab pos="889000" algn="l"/>
                        </a:tabLst>
                      </a:pPr>
                      <a:r>
                        <a:rPr lang="ja-JP" sz="1100" b="1" kern="100" dirty="0">
                          <a:solidFill>
                            <a:srgbClr val="FFFFFF"/>
                          </a:solidFill>
                          <a:latin typeface="Century"/>
                          <a:ea typeface="メイリオ"/>
                          <a:cs typeface="Times New Roman"/>
                        </a:rPr>
                        <a:t>項目</a:t>
                      </a:r>
                      <a:endParaRPr lang="ja-JP" sz="1100" kern="100" dirty="0">
                        <a:latin typeface="Century"/>
                        <a:ea typeface="ＭＳ 明朝"/>
                        <a:cs typeface="Times New Roman"/>
                      </a:endParaRPr>
                    </a:p>
                  </a:txBody>
                  <a:tcPr marL="63795" marR="63795"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a:spcAft>
                          <a:spcPts val="0"/>
                        </a:spcAft>
                      </a:pPr>
                      <a:r>
                        <a:rPr lang="ja-JP" sz="1100" b="1" kern="100" dirty="0">
                          <a:solidFill>
                            <a:srgbClr val="FFFFFF"/>
                          </a:solidFill>
                          <a:latin typeface="Century"/>
                          <a:ea typeface="メイリオ"/>
                          <a:cs typeface="Times New Roman"/>
                        </a:rPr>
                        <a:t>名称</a:t>
                      </a:r>
                      <a:endParaRPr lang="ja-JP" sz="1100" kern="100" dirty="0">
                        <a:latin typeface="Century"/>
                        <a:ea typeface="ＭＳ 明朝"/>
                        <a:cs typeface="Times New Roman"/>
                      </a:endParaRPr>
                    </a:p>
                  </a:txBody>
                  <a:tcPr marL="63795" marR="6379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75000"/>
                      </a:schemeClr>
                    </a:solidFill>
                  </a:tcPr>
                </a:tc>
              </a:tr>
              <a:tr h="250033">
                <a:tc>
                  <a:txBody>
                    <a:bodyPr/>
                    <a:lstStyle/>
                    <a:p>
                      <a:pPr algn="l">
                        <a:spcAft>
                          <a:spcPts val="0"/>
                        </a:spcAft>
                      </a:pPr>
                      <a:r>
                        <a:rPr lang="ja-JP" sz="1100" kern="100">
                          <a:latin typeface="Century"/>
                          <a:ea typeface="メイリオ"/>
                          <a:cs typeface="Times New Roman"/>
                        </a:rPr>
                        <a:t>ハードウェア</a:t>
                      </a:r>
                      <a:endParaRPr lang="ja-JP" sz="1100" kern="100">
                        <a:latin typeface="Century"/>
                        <a:ea typeface="ＭＳ 明朝"/>
                        <a:cs typeface="Times New Roman"/>
                      </a:endParaRPr>
                    </a:p>
                  </a:txBody>
                  <a:tcPr marL="63795" marR="6379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100" dirty="0">
                          <a:latin typeface="メイリオ"/>
                          <a:ea typeface="ＭＳ 明朝"/>
                          <a:cs typeface="Times New Roman"/>
                        </a:rPr>
                        <a:t>PC/AT</a:t>
                      </a:r>
                      <a:r>
                        <a:rPr lang="ja-JP" sz="1100" kern="100" dirty="0">
                          <a:latin typeface="Century"/>
                          <a:ea typeface="メイリオ"/>
                          <a:cs typeface="Times New Roman"/>
                        </a:rPr>
                        <a:t>互換機</a:t>
                      </a:r>
                      <a:endParaRPr lang="ja-JP" sz="1100" kern="100" dirty="0">
                        <a:latin typeface="Century"/>
                        <a:ea typeface="ＭＳ 明朝"/>
                        <a:cs typeface="Times New Roman"/>
                      </a:endParaRPr>
                    </a:p>
                  </a:txBody>
                  <a:tcPr marL="63795" marR="6379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033">
                <a:tc>
                  <a:txBody>
                    <a:bodyPr/>
                    <a:lstStyle/>
                    <a:p>
                      <a:pPr algn="l">
                        <a:spcAft>
                          <a:spcPts val="0"/>
                        </a:spcAft>
                      </a:pPr>
                      <a:r>
                        <a:rPr lang="ja-JP" sz="1100" kern="100">
                          <a:latin typeface="Century"/>
                          <a:ea typeface="メイリオ"/>
                          <a:cs typeface="Times New Roman"/>
                        </a:rPr>
                        <a:t>プラットフォーム</a:t>
                      </a:r>
                      <a:endParaRPr lang="ja-JP" sz="1100" kern="100">
                        <a:latin typeface="Century"/>
                        <a:ea typeface="ＭＳ 明朝"/>
                        <a:cs typeface="Times New Roman"/>
                      </a:endParaRPr>
                    </a:p>
                  </a:txBody>
                  <a:tcPr marL="63795" marR="6379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100" dirty="0">
                          <a:latin typeface="メイリオ"/>
                          <a:ea typeface="ＭＳ 明朝"/>
                          <a:cs typeface="Times New Roman"/>
                        </a:rPr>
                        <a:t>Fedora</a:t>
                      </a:r>
                      <a:r>
                        <a:rPr lang="ja-JP" sz="1100" kern="100" dirty="0">
                          <a:latin typeface="Century"/>
                          <a:ea typeface="メイリオ"/>
                          <a:cs typeface="Times New Roman"/>
                        </a:rPr>
                        <a:t>　</a:t>
                      </a:r>
                      <a:r>
                        <a:rPr lang="en-US" sz="1100" kern="100" dirty="0">
                          <a:latin typeface="Century"/>
                          <a:ea typeface="メイリオ"/>
                          <a:cs typeface="Times New Roman"/>
                        </a:rPr>
                        <a:t>11</a:t>
                      </a:r>
                      <a:endParaRPr lang="ja-JP" sz="1100" kern="100" dirty="0">
                        <a:latin typeface="Century"/>
                        <a:ea typeface="ＭＳ 明朝"/>
                        <a:cs typeface="Times New Roman"/>
                      </a:endParaRPr>
                    </a:p>
                  </a:txBody>
                  <a:tcPr marL="63795" marR="6379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033">
                <a:tc>
                  <a:txBody>
                    <a:bodyPr/>
                    <a:lstStyle/>
                    <a:p>
                      <a:pPr algn="l">
                        <a:spcAft>
                          <a:spcPts val="0"/>
                        </a:spcAft>
                      </a:pPr>
                      <a:r>
                        <a:rPr lang="ja-JP" altLang="en-US" sz="1100" kern="100" dirty="0" smtClean="0">
                          <a:latin typeface="メイリオ" pitchFamily="50" charset="-128"/>
                          <a:ea typeface="メイリオ" pitchFamily="50" charset="-128"/>
                          <a:cs typeface="Times New Roman"/>
                        </a:rPr>
                        <a:t>開発言語</a:t>
                      </a:r>
                      <a:endParaRPr lang="ja-JP" sz="1100" kern="100" dirty="0">
                        <a:latin typeface="メイリオ" pitchFamily="50" charset="-128"/>
                        <a:ea typeface="メイリオ" pitchFamily="50" charset="-128"/>
                        <a:cs typeface="Times New Roman"/>
                      </a:endParaRPr>
                    </a:p>
                  </a:txBody>
                  <a:tcPr marL="63795" marR="6379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altLang="ja-JP" sz="1100" kern="100" dirty="0" smtClean="0">
                          <a:latin typeface="メイリオ" pitchFamily="50" charset="-128"/>
                          <a:ea typeface="メイリオ" pitchFamily="50" charset="-128"/>
                          <a:cs typeface="Times New Roman"/>
                        </a:rPr>
                        <a:t>C++</a:t>
                      </a:r>
                      <a:endParaRPr lang="ja-JP" sz="1100" kern="100" dirty="0">
                        <a:latin typeface="メイリオ" pitchFamily="50" charset="-128"/>
                        <a:ea typeface="メイリオ" pitchFamily="50" charset="-128"/>
                        <a:cs typeface="Times New Roman"/>
                      </a:endParaRPr>
                    </a:p>
                  </a:txBody>
                  <a:tcPr marL="63795" marR="6379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033">
                <a:tc>
                  <a:txBody>
                    <a:bodyPr/>
                    <a:lstStyle/>
                    <a:p>
                      <a:pPr algn="l">
                        <a:spcAft>
                          <a:spcPts val="0"/>
                        </a:spcAft>
                      </a:pPr>
                      <a:r>
                        <a:rPr lang="ja-JP" altLang="en-US" sz="1100" kern="100" baseline="0" dirty="0" smtClean="0">
                          <a:latin typeface="Century"/>
                          <a:ea typeface="メイリオ"/>
                          <a:cs typeface="Times New Roman"/>
                        </a:rPr>
                        <a:t>開発ツール</a:t>
                      </a:r>
                      <a:endParaRPr lang="en-US" altLang="ja-JP" sz="1100" kern="100" baseline="0" dirty="0" smtClean="0">
                        <a:latin typeface="Century"/>
                        <a:ea typeface="メイリオ"/>
                        <a:cs typeface="Times New Roman"/>
                      </a:endParaRPr>
                    </a:p>
                  </a:txBody>
                  <a:tcPr marL="63795" marR="6379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spcAft>
                          <a:spcPts val="0"/>
                        </a:spcAft>
                      </a:pPr>
                      <a:r>
                        <a:rPr lang="en-US" sz="1100" kern="100" dirty="0" smtClean="0">
                          <a:latin typeface="メイリオ"/>
                          <a:ea typeface="ＭＳ 明朝"/>
                          <a:cs typeface="Times New Roman"/>
                        </a:rPr>
                        <a:t>GCC</a:t>
                      </a:r>
                      <a:endParaRPr lang="ja-JP" sz="1100" kern="100" dirty="0">
                        <a:latin typeface="Century"/>
                        <a:ea typeface="ＭＳ 明朝"/>
                        <a:cs typeface="Times New Roman"/>
                      </a:endParaRPr>
                    </a:p>
                  </a:txBody>
                  <a:tcPr marL="63795" marR="6379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10" name="テキスト ボックス 9"/>
          <p:cNvSpPr txBox="1"/>
          <p:nvPr/>
        </p:nvSpPr>
        <p:spPr>
          <a:xfrm>
            <a:off x="2500307" y="2357423"/>
            <a:ext cx="1857388" cy="253916"/>
          </a:xfrm>
          <a:prstGeom prst="rect">
            <a:avLst/>
          </a:prstGeom>
          <a:noFill/>
        </p:spPr>
        <p:txBody>
          <a:bodyPr wrap="square" rtlCol="0">
            <a:spAutoFit/>
          </a:bodyPr>
          <a:lstStyle/>
          <a:p>
            <a:r>
              <a:rPr lang="ja-JP" altLang="en-US" sz="1050" b="1" dirty="0" smtClean="0">
                <a:latin typeface="メイリオ" pitchFamily="50" charset="-128"/>
                <a:ea typeface="メイリオ" pitchFamily="50" charset="-128"/>
              </a:rPr>
              <a:t>表</a:t>
            </a:r>
            <a:r>
              <a:rPr lang="en-US" sz="1050" b="1" dirty="0" smtClean="0">
                <a:latin typeface="メイリオ" pitchFamily="50" charset="-128"/>
                <a:ea typeface="メイリオ" pitchFamily="50" charset="-128"/>
              </a:rPr>
              <a:t>1‑1</a:t>
            </a:r>
            <a:r>
              <a:rPr lang="ja-JP" altLang="en-US" sz="1050" b="1" dirty="0" smtClean="0">
                <a:latin typeface="メイリオ" pitchFamily="50" charset="-128"/>
                <a:ea typeface="メイリオ" pitchFamily="50" charset="-128"/>
              </a:rPr>
              <a:t>　動作環境</a:t>
            </a:r>
          </a:p>
        </p:txBody>
      </p:sp>
      <p:sp>
        <p:nvSpPr>
          <p:cNvPr id="12" name="テキスト ボックス 11"/>
          <p:cNvSpPr txBox="1"/>
          <p:nvPr/>
        </p:nvSpPr>
        <p:spPr>
          <a:xfrm>
            <a:off x="357166" y="1643042"/>
            <a:ext cx="6143668" cy="276999"/>
          </a:xfrm>
          <a:prstGeom prst="rect">
            <a:avLst/>
          </a:prstGeom>
          <a:solidFill>
            <a:schemeClr val="accent2">
              <a:lumMod val="50000"/>
            </a:schemeClr>
          </a:solidFill>
        </p:spPr>
        <p:txBody>
          <a:bodyPr wrap="square" rtlCol="0">
            <a:spAutoFit/>
          </a:bodyPr>
          <a:lstStyle/>
          <a:p>
            <a:pPr marL="285750" lvl="0" indent="-285750">
              <a:spcBef>
                <a:spcPts val="600"/>
              </a:spcBef>
              <a:buClr>
                <a:srgbClr val="727CA3"/>
              </a:buClr>
              <a:buSzPct val="76000"/>
            </a:pPr>
            <a:r>
              <a:rPr lang="ja-JP" altLang="en-US" sz="1200" dirty="0" smtClean="0">
                <a:solidFill>
                  <a:schemeClr val="bg1"/>
                </a:solidFill>
                <a:latin typeface="メイリオ" pitchFamily="50" charset="-128"/>
                <a:ea typeface="メイリオ" pitchFamily="50" charset="-128"/>
              </a:rPr>
              <a:t>動作環境</a:t>
            </a:r>
          </a:p>
        </p:txBody>
      </p:sp>
      <p:sp>
        <p:nvSpPr>
          <p:cNvPr id="13" name="テキスト ボックス 12"/>
          <p:cNvSpPr txBox="1"/>
          <p:nvPr/>
        </p:nvSpPr>
        <p:spPr>
          <a:xfrm>
            <a:off x="285728" y="4071934"/>
            <a:ext cx="6143668" cy="276999"/>
          </a:xfrm>
          <a:prstGeom prst="rect">
            <a:avLst/>
          </a:prstGeom>
          <a:solidFill>
            <a:schemeClr val="accent2">
              <a:lumMod val="50000"/>
            </a:schemeClr>
          </a:solidFill>
        </p:spPr>
        <p:txBody>
          <a:bodyPr wrap="square" rtlCol="0">
            <a:spAutoFit/>
          </a:bodyPr>
          <a:lstStyle/>
          <a:p>
            <a:pPr marL="285750" lvl="0" indent="-285750">
              <a:spcBef>
                <a:spcPts val="600"/>
              </a:spcBef>
              <a:buClr>
                <a:srgbClr val="727CA3"/>
              </a:buClr>
              <a:buSzPct val="76000"/>
            </a:pPr>
            <a:r>
              <a:rPr lang="ja-JP" altLang="en-US" sz="1200" dirty="0" smtClean="0">
                <a:solidFill>
                  <a:schemeClr val="bg1"/>
                </a:solidFill>
                <a:latin typeface="メイリオ" pitchFamily="50" charset="-128"/>
                <a:ea typeface="メイリオ" pitchFamily="50" charset="-128"/>
              </a:rPr>
              <a:t>開発環境</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5207000" indent="-5207000"/>
            <a:r>
              <a:rPr lang="ja-JP" altLang="en-US" dirty="0" smtClean="0">
                <a:solidFill>
                  <a:srgbClr val="3333FF"/>
                </a:solidFill>
              </a:rPr>
              <a:t>機</a:t>
            </a:r>
            <a:r>
              <a:rPr lang="ja-JP" altLang="en-US" dirty="0" smtClean="0"/>
              <a:t>能</a:t>
            </a:r>
            <a:r>
              <a:rPr lang="en-US" altLang="ja-JP" dirty="0" smtClean="0"/>
              <a:t>	1/2</a:t>
            </a:r>
            <a:endParaRPr kumimoji="1" lang="ja-JP" altLang="en-US" dirty="0"/>
          </a:p>
        </p:txBody>
      </p:sp>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6</a:t>
            </a:fld>
            <a:endParaRPr kumimoji="1" lang="ja-JP" altLang="en-US"/>
          </a:p>
        </p:txBody>
      </p:sp>
      <p:sp>
        <p:nvSpPr>
          <p:cNvPr id="4" name="コンテンツ プレースホルダ 3"/>
          <p:cNvSpPr>
            <a:spLocks noGrp="1"/>
          </p:cNvSpPr>
          <p:nvPr>
            <p:ph sz="quarter" idx="1"/>
          </p:nvPr>
        </p:nvSpPr>
        <p:spPr>
          <a:xfrm>
            <a:off x="357166" y="1928794"/>
            <a:ext cx="6172200" cy="1214446"/>
          </a:xfrm>
        </p:spPr>
        <p:txBody>
          <a:bodyPr>
            <a:normAutofit/>
          </a:bodyPr>
          <a:lstStyle/>
          <a:p>
            <a:r>
              <a:rPr lang="en-US" altLang="ja-JP" sz="1100" dirty="0" smtClean="0">
                <a:solidFill>
                  <a:schemeClr val="tx2"/>
                </a:solidFill>
              </a:rPr>
              <a:t>	</a:t>
            </a:r>
            <a:r>
              <a:rPr lang="ja-JP" altLang="en-US" sz="1100" dirty="0" smtClean="0"/>
              <a:t>本開発の機能概要を以下に示す。</a:t>
            </a:r>
          </a:p>
          <a:p>
            <a:r>
              <a:rPr lang="en-US" sz="1100" dirty="0" smtClean="0"/>
              <a:t> </a:t>
            </a:r>
            <a:endParaRPr lang="ja-JP" altLang="en-US" sz="1100" dirty="0" smtClean="0"/>
          </a:p>
          <a:p>
            <a:pPr lvl="1">
              <a:buFont typeface="Wingdings" pitchFamily="2" charset="2"/>
              <a:buChar char="l"/>
            </a:pPr>
            <a:r>
              <a:rPr lang="en-US" dirty="0" smtClean="0">
                <a:solidFill>
                  <a:schemeClr val="tx1"/>
                </a:solidFill>
              </a:rPr>
              <a:t>CD</a:t>
            </a:r>
            <a:r>
              <a:rPr lang="ja-JP" altLang="en-US" dirty="0" smtClean="0">
                <a:solidFill>
                  <a:schemeClr val="tx1"/>
                </a:solidFill>
              </a:rPr>
              <a:t>デバイスのプライマリとセカンダリの両方でシステムの初期化をする。</a:t>
            </a:r>
            <a:endParaRPr lang="en-US" altLang="ja-JP" dirty="0" smtClean="0">
              <a:solidFill>
                <a:schemeClr val="tx1"/>
              </a:solidFill>
            </a:endParaRPr>
          </a:p>
          <a:p>
            <a:pPr lvl="1">
              <a:buFont typeface="Wingdings" pitchFamily="2" charset="2"/>
              <a:buChar char="l"/>
            </a:pPr>
            <a:r>
              <a:rPr lang="ja-JP" altLang="en-US" dirty="0" smtClean="0">
                <a:solidFill>
                  <a:schemeClr val="tx1"/>
                </a:solidFill>
              </a:rPr>
              <a:t>（接続を確認できたデバイスでは）リード要求を受け付ける。</a:t>
            </a:r>
            <a:endParaRPr lang="en-US" altLang="ja-JP" dirty="0" smtClean="0">
              <a:solidFill>
                <a:schemeClr val="tx1"/>
              </a:solidFill>
            </a:endParaRPr>
          </a:p>
          <a:p>
            <a:pPr lvl="1">
              <a:buFont typeface="Wingdings" pitchFamily="2" charset="2"/>
              <a:buChar char="l"/>
            </a:pPr>
            <a:r>
              <a:rPr lang="ja-JP" altLang="en-US" dirty="0" smtClean="0">
                <a:solidFill>
                  <a:schemeClr val="tx1"/>
                </a:solidFill>
              </a:rPr>
              <a:t> なお、本開発では書き込み機能はついていない。</a:t>
            </a:r>
            <a:endParaRPr kumimoji="1" lang="ja-JP" altLang="en-US" dirty="0">
              <a:solidFill>
                <a:schemeClr val="tx1"/>
              </a:solidFill>
            </a:endParaRPr>
          </a:p>
        </p:txBody>
      </p:sp>
      <p:sp>
        <p:nvSpPr>
          <p:cNvPr id="1087" name="AutoShape 63"/>
          <p:cNvSpPr>
            <a:spLocks noChangeAspect="1" noChangeArrowheads="1"/>
          </p:cNvSpPr>
          <p:nvPr/>
        </p:nvSpPr>
        <p:spPr bwMode="auto">
          <a:xfrm>
            <a:off x="932400" y="3286117"/>
            <a:ext cx="5072098" cy="4857783"/>
          </a:xfrm>
          <a:prstGeom prst="roundRect">
            <a:avLst/>
          </a:prstGeom>
          <a:solidFill>
            <a:schemeClr val="bg1">
              <a:lumMod val="95000"/>
            </a:schemeClr>
          </a:solidFill>
          <a:ln w="28575">
            <a:no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ja-JP" altLang="en-US"/>
          </a:p>
        </p:txBody>
      </p:sp>
      <p:sp>
        <p:nvSpPr>
          <p:cNvPr id="1088" name="Line 64"/>
          <p:cNvSpPr>
            <a:spLocks noChangeShapeType="1"/>
          </p:cNvSpPr>
          <p:nvPr/>
        </p:nvSpPr>
        <p:spPr bwMode="auto">
          <a:xfrm>
            <a:off x="2228832" y="4128193"/>
            <a:ext cx="635" cy="303873"/>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ja-JP" altLang="en-US"/>
          </a:p>
        </p:txBody>
      </p:sp>
      <p:sp>
        <p:nvSpPr>
          <p:cNvPr id="1090" name="Oval 66"/>
          <p:cNvSpPr>
            <a:spLocks noChangeArrowheads="1"/>
          </p:cNvSpPr>
          <p:nvPr/>
        </p:nvSpPr>
        <p:spPr bwMode="auto">
          <a:xfrm>
            <a:off x="2114532" y="3925610"/>
            <a:ext cx="228600" cy="202581"/>
          </a:xfrm>
          <a:prstGeom prst="ellipse">
            <a:avLst/>
          </a:prstGeom>
          <a:ln>
            <a:headEnd/>
            <a:tailEnd/>
          </a:ln>
        </p:spPr>
        <p:style>
          <a:lnRef idx="3">
            <a:schemeClr val="lt1"/>
          </a:lnRef>
          <a:fillRef idx="1">
            <a:schemeClr val="dk1"/>
          </a:fillRef>
          <a:effectRef idx="1">
            <a:schemeClr val="dk1"/>
          </a:effectRef>
          <a:fontRef idx="minor">
            <a:schemeClr val="lt1"/>
          </a:fontRef>
        </p:style>
        <p:txBody>
          <a:bodyPr vert="eaVert" wrap="square" lIns="74295" tIns="8890" rIns="74295" bIns="8890" numCol="1" anchor="t" anchorCtr="0" compatLnSpc="1">
            <a:prstTxWarp prst="textNoShape">
              <a:avLst/>
            </a:prstTxWarp>
          </a:bodyPr>
          <a:lstStyle/>
          <a:p>
            <a:endParaRPr lang="ja-JP" altLang="en-US"/>
          </a:p>
        </p:txBody>
      </p:sp>
      <p:sp>
        <p:nvSpPr>
          <p:cNvPr id="1091" name="Line 67"/>
          <p:cNvSpPr>
            <a:spLocks noChangeShapeType="1"/>
          </p:cNvSpPr>
          <p:nvPr/>
        </p:nvSpPr>
        <p:spPr bwMode="auto">
          <a:xfrm>
            <a:off x="2232000" y="4716000"/>
            <a:ext cx="635" cy="303873"/>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ja-JP" altLang="en-US"/>
          </a:p>
        </p:txBody>
      </p:sp>
      <p:sp>
        <p:nvSpPr>
          <p:cNvPr id="1092" name="Rectangle 68"/>
          <p:cNvSpPr>
            <a:spLocks noChangeArrowheads="1"/>
          </p:cNvSpPr>
          <p:nvPr/>
        </p:nvSpPr>
        <p:spPr bwMode="auto">
          <a:xfrm>
            <a:off x="2343132" y="4938521"/>
            <a:ext cx="685800" cy="303873"/>
          </a:xfrm>
          <a:prstGeom prst="rect">
            <a:avLst/>
          </a:prstGeom>
          <a:noFill/>
          <a:ln w="19050">
            <a:noFill/>
            <a:miter lim="800000"/>
            <a:headEnd/>
            <a:tailEnd/>
          </a:ln>
        </p:spPr>
        <p:txBody>
          <a:bodyPr vert="horz" wrap="square" lIns="74295" tIns="8890" rIns="74295" bIns="889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chemeClr val="tx1"/>
                </a:solidFill>
                <a:effectLst/>
                <a:latin typeface="メイリオ" pitchFamily="50" charset="-128"/>
                <a:ea typeface="メイリオ" pitchFamily="50" charset="-128"/>
              </a:rPr>
              <a:t>[</a:t>
            </a:r>
            <a:r>
              <a:rPr kumimoji="1" lang="ja-JP" altLang="en-US" sz="1000" b="0" i="0" u="none" strike="noStrike" cap="none" normalizeH="0" baseline="0" smtClean="0">
                <a:ln>
                  <a:noFill/>
                </a:ln>
                <a:solidFill>
                  <a:schemeClr val="tx1"/>
                </a:solidFill>
                <a:effectLst/>
                <a:latin typeface="メイリオ" pitchFamily="50" charset="-128"/>
                <a:ea typeface="メイリオ" pitchFamily="50" charset="-128"/>
              </a:rPr>
              <a:t>未接続</a:t>
            </a:r>
            <a:r>
              <a:rPr kumimoji="1" lang="en-US" altLang="ja-JP" sz="1000" b="0" i="0" u="none" strike="noStrike" cap="none" normalizeH="0" baseline="0" smtClean="0">
                <a:ln>
                  <a:noFill/>
                </a:ln>
                <a:solidFill>
                  <a:schemeClr val="tx1"/>
                </a:solidFill>
                <a:effectLst/>
                <a:latin typeface="メイリオ" pitchFamily="50" charset="-128"/>
                <a:ea typeface="メイリオ" pitchFamily="50" charset="-128"/>
              </a:rPr>
              <a: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1093" name="Rectangle 69"/>
          <p:cNvSpPr>
            <a:spLocks noChangeArrowheads="1"/>
          </p:cNvSpPr>
          <p:nvPr/>
        </p:nvSpPr>
        <p:spPr bwMode="auto">
          <a:xfrm>
            <a:off x="1657332" y="5242393"/>
            <a:ext cx="571500" cy="303873"/>
          </a:xfrm>
          <a:prstGeom prst="rect">
            <a:avLst/>
          </a:prstGeom>
          <a:noFill/>
          <a:ln w="19050">
            <a:noFill/>
            <a:miter lim="800000"/>
            <a:headEnd/>
            <a:tailEnd/>
          </a:ln>
        </p:spPr>
        <p:txBody>
          <a:bodyPr vert="horz" wrap="square" lIns="74295" tIns="8890" rIns="74295" bIns="889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Century" pitchFamily="18" charset="0"/>
                <a:ea typeface="ＭＳ 明朝" pitchFamily="17" charset="-128"/>
              </a:rPr>
              <a:t>[</a:t>
            </a:r>
            <a:r>
              <a:rPr kumimoji="1" lang="ja-JP" altLang="en-US" sz="1000" b="0" i="0" u="none" strike="noStrike" cap="none" normalizeH="0" baseline="0" dirty="0" smtClean="0">
                <a:ln>
                  <a:noFill/>
                </a:ln>
                <a:solidFill>
                  <a:schemeClr val="tx1"/>
                </a:solidFill>
                <a:effectLst/>
                <a:latin typeface="メイリオ" pitchFamily="50" charset="-128"/>
                <a:ea typeface="メイリオ" pitchFamily="50" charset="-128"/>
              </a:rPr>
              <a:t>接続</a:t>
            </a:r>
            <a:r>
              <a:rPr kumimoji="1" lang="en-US" altLang="ja-JP" sz="1000" b="0" i="0" u="none" strike="noStrike" cap="none" normalizeH="0" baseline="0" dirty="0" smtClean="0">
                <a:ln>
                  <a:noFill/>
                </a:ln>
                <a:solidFill>
                  <a:schemeClr val="tx1"/>
                </a:solidFill>
                <a:effectLst/>
                <a:latin typeface="Century" pitchFamily="18" charset="0"/>
                <a:ea typeface="ＭＳ 明朝" pitchFamily="17" charset="-128"/>
              </a:rPr>
              <a:t>]</a:t>
            </a:r>
            <a:endParaRPr kumimoji="1" lang="ja-JP" alt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1099" name="Line 75"/>
          <p:cNvSpPr>
            <a:spLocks noChangeShapeType="1"/>
          </p:cNvSpPr>
          <p:nvPr/>
        </p:nvSpPr>
        <p:spPr bwMode="auto">
          <a:xfrm>
            <a:off x="2343132" y="5141102"/>
            <a:ext cx="685800" cy="618"/>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ja-JP" altLang="en-US"/>
          </a:p>
        </p:txBody>
      </p:sp>
      <p:sp>
        <p:nvSpPr>
          <p:cNvPr id="1100" name="Line 76"/>
          <p:cNvSpPr>
            <a:spLocks noChangeShapeType="1"/>
          </p:cNvSpPr>
          <p:nvPr/>
        </p:nvSpPr>
        <p:spPr bwMode="auto">
          <a:xfrm>
            <a:off x="4629132" y="4128193"/>
            <a:ext cx="635" cy="303873"/>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ja-JP" altLang="en-US"/>
          </a:p>
        </p:txBody>
      </p:sp>
      <p:sp>
        <p:nvSpPr>
          <p:cNvPr id="1102" name="Oval 78"/>
          <p:cNvSpPr>
            <a:spLocks noChangeArrowheads="1"/>
          </p:cNvSpPr>
          <p:nvPr/>
        </p:nvSpPr>
        <p:spPr bwMode="auto">
          <a:xfrm>
            <a:off x="4514832" y="3925610"/>
            <a:ext cx="228600" cy="202581"/>
          </a:xfrm>
          <a:prstGeom prst="ellipse">
            <a:avLst/>
          </a:prstGeom>
          <a:ln>
            <a:headEnd/>
            <a:tailEnd/>
          </a:ln>
        </p:spPr>
        <p:style>
          <a:lnRef idx="3">
            <a:schemeClr val="lt1"/>
          </a:lnRef>
          <a:fillRef idx="1">
            <a:schemeClr val="dk1"/>
          </a:fillRef>
          <a:effectRef idx="1">
            <a:schemeClr val="dk1"/>
          </a:effectRef>
          <a:fontRef idx="minor">
            <a:schemeClr val="lt1"/>
          </a:fontRef>
        </p:style>
        <p:txBody>
          <a:bodyPr vert="eaVert" wrap="square" lIns="74295" tIns="8890" rIns="74295" bIns="8890" numCol="1" anchor="t" anchorCtr="0" compatLnSpc="1">
            <a:prstTxWarp prst="textNoShape">
              <a:avLst/>
            </a:prstTxWarp>
          </a:bodyPr>
          <a:lstStyle/>
          <a:p>
            <a:endParaRPr lang="ja-JP" altLang="en-US"/>
          </a:p>
        </p:txBody>
      </p:sp>
      <p:sp>
        <p:nvSpPr>
          <p:cNvPr id="1103" name="Line 79"/>
          <p:cNvSpPr>
            <a:spLocks noChangeShapeType="1"/>
          </p:cNvSpPr>
          <p:nvPr/>
        </p:nvSpPr>
        <p:spPr bwMode="auto">
          <a:xfrm>
            <a:off x="4629132" y="4735937"/>
            <a:ext cx="635" cy="28800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ja-JP" altLang="en-US"/>
          </a:p>
        </p:txBody>
      </p:sp>
      <p:sp>
        <p:nvSpPr>
          <p:cNvPr id="1104" name="Rectangle 80"/>
          <p:cNvSpPr>
            <a:spLocks noChangeArrowheads="1"/>
          </p:cNvSpPr>
          <p:nvPr/>
        </p:nvSpPr>
        <p:spPr bwMode="auto">
          <a:xfrm>
            <a:off x="4743432" y="4938521"/>
            <a:ext cx="685800" cy="303873"/>
          </a:xfrm>
          <a:prstGeom prst="rect">
            <a:avLst/>
          </a:prstGeom>
          <a:noFill/>
          <a:ln w="19050">
            <a:noFill/>
            <a:miter lim="800000"/>
            <a:headEnd/>
            <a:tailEnd/>
          </a:ln>
        </p:spPr>
        <p:txBody>
          <a:bodyPr vert="horz" wrap="square" lIns="74295" tIns="8890" rIns="74295" bIns="889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Century" pitchFamily="18" charset="0"/>
                <a:ea typeface="ＭＳ 明朝" pitchFamily="17" charset="-128"/>
              </a:rPr>
              <a:t>[</a:t>
            </a:r>
            <a:r>
              <a:rPr kumimoji="1" lang="ja-JP" altLang="en-US" sz="1000" b="0" i="0" u="none" strike="noStrike" cap="none" normalizeH="0" baseline="0" dirty="0" smtClean="0">
                <a:ln>
                  <a:noFill/>
                </a:ln>
                <a:solidFill>
                  <a:schemeClr val="tx1"/>
                </a:solidFill>
                <a:effectLst/>
                <a:latin typeface="メイリオ" pitchFamily="50" charset="-128"/>
                <a:ea typeface="メイリオ" pitchFamily="50" charset="-128"/>
              </a:rPr>
              <a:t>失敗</a:t>
            </a:r>
            <a:r>
              <a:rPr kumimoji="1" lang="en-US" altLang="ja-JP" sz="1000" b="0" i="0" u="none" strike="noStrike" cap="none" normalizeH="0" baseline="0" dirty="0" smtClean="0">
                <a:ln>
                  <a:noFill/>
                </a:ln>
                <a:solidFill>
                  <a:schemeClr val="tx1"/>
                </a:solidFill>
                <a:effectLst/>
                <a:latin typeface="Century" pitchFamily="18" charset="0"/>
                <a:ea typeface="ＭＳ 明朝" pitchFamily="17" charset="-128"/>
              </a:rPr>
              <a:t>]</a:t>
            </a:r>
            <a:endParaRPr kumimoji="1" lang="ja-JP" alt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1105" name="Rectangle 81"/>
          <p:cNvSpPr>
            <a:spLocks noChangeArrowheads="1"/>
          </p:cNvSpPr>
          <p:nvPr/>
        </p:nvSpPr>
        <p:spPr bwMode="auto">
          <a:xfrm>
            <a:off x="4057632" y="5242393"/>
            <a:ext cx="571500" cy="303873"/>
          </a:xfrm>
          <a:prstGeom prst="rect">
            <a:avLst/>
          </a:prstGeom>
          <a:noFill/>
          <a:ln w="19050">
            <a:noFill/>
            <a:miter lim="800000"/>
            <a:headEnd/>
            <a:tailEnd/>
          </a:ln>
        </p:spPr>
        <p:txBody>
          <a:bodyPr vert="horz" wrap="square" lIns="74295" tIns="8890" rIns="74295" bIns="889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chemeClr val="tx1"/>
                </a:solidFill>
                <a:effectLst/>
                <a:latin typeface="Century" pitchFamily="18" charset="0"/>
                <a:ea typeface="ＭＳ 明朝" pitchFamily="17" charset="-128"/>
              </a:rPr>
              <a:t>[</a:t>
            </a:r>
            <a:r>
              <a:rPr kumimoji="1" lang="ja-JP" altLang="en-US" sz="1000" b="0" i="0" u="none" strike="noStrike" cap="none" normalizeH="0" baseline="0" smtClean="0">
                <a:ln>
                  <a:noFill/>
                </a:ln>
                <a:solidFill>
                  <a:schemeClr val="tx1"/>
                </a:solidFill>
                <a:effectLst/>
                <a:latin typeface="メイリオ" pitchFamily="50" charset="-128"/>
                <a:ea typeface="メイリオ" pitchFamily="50" charset="-128"/>
              </a:rPr>
              <a:t>成功</a:t>
            </a:r>
            <a:r>
              <a:rPr kumimoji="1" lang="en-US" altLang="ja-JP" sz="1000" b="0" i="0" u="none" strike="noStrike" cap="none" normalizeH="0" baseline="0" smtClean="0">
                <a:ln>
                  <a:noFill/>
                </a:ln>
                <a:solidFill>
                  <a:schemeClr val="tx1"/>
                </a:solidFill>
                <a:effectLst/>
                <a:latin typeface="Century" pitchFamily="18" charset="0"/>
                <a:ea typeface="ＭＳ 明朝" pitchFamily="17" charset="-128"/>
              </a:rPr>
              <a: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1111" name="Line 87"/>
          <p:cNvSpPr>
            <a:spLocks noChangeShapeType="1"/>
          </p:cNvSpPr>
          <p:nvPr/>
        </p:nvSpPr>
        <p:spPr bwMode="auto">
          <a:xfrm>
            <a:off x="4743432" y="5141102"/>
            <a:ext cx="685800" cy="618"/>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ja-JP" altLang="en-US"/>
          </a:p>
        </p:txBody>
      </p:sp>
      <p:grpSp>
        <p:nvGrpSpPr>
          <p:cNvPr id="69" name="グループ化 68"/>
          <p:cNvGrpSpPr/>
          <p:nvPr/>
        </p:nvGrpSpPr>
        <p:grpSpPr>
          <a:xfrm>
            <a:off x="2114532" y="6356593"/>
            <a:ext cx="228600" cy="202581"/>
            <a:chOff x="2185970" y="6163104"/>
            <a:chExt cx="228600" cy="208266"/>
          </a:xfrm>
        </p:grpSpPr>
        <p:sp>
          <p:nvSpPr>
            <p:cNvPr id="1113" name="Oval 89"/>
            <p:cNvSpPr>
              <a:spLocks noChangeArrowheads="1"/>
            </p:cNvSpPr>
            <p:nvPr/>
          </p:nvSpPr>
          <p:spPr bwMode="auto">
            <a:xfrm>
              <a:off x="2185970" y="6163104"/>
              <a:ext cx="228600" cy="208266"/>
            </a:xfrm>
            <a:prstGeom prst="ellipse">
              <a:avLst/>
            </a:prstGeom>
            <a:ln>
              <a:headEnd/>
              <a:tailEnd/>
            </a:ln>
          </p:spPr>
          <p:style>
            <a:lnRef idx="3">
              <a:schemeClr val="lt1"/>
            </a:lnRef>
            <a:fillRef idx="1">
              <a:schemeClr val="dk1"/>
            </a:fillRef>
            <a:effectRef idx="1">
              <a:schemeClr val="dk1"/>
            </a:effectRef>
            <a:fontRef idx="minor">
              <a:schemeClr val="lt1"/>
            </a:fontRef>
          </p:style>
          <p:txBody>
            <a:bodyPr vert="eaVert" wrap="square" lIns="74295" tIns="8890" rIns="74295" bIns="8890" numCol="1" anchor="t" anchorCtr="0" compatLnSpc="1">
              <a:prstTxWarp prst="textNoShape">
                <a:avLst/>
              </a:prstTxWarp>
            </a:bodyPr>
            <a:lstStyle/>
            <a:p>
              <a:endParaRPr lang="ja-JP" altLang="en-US"/>
            </a:p>
          </p:txBody>
        </p:sp>
        <p:sp>
          <p:nvSpPr>
            <p:cNvPr id="1114" name="Oval 90"/>
            <p:cNvSpPr>
              <a:spLocks noChangeArrowheads="1"/>
            </p:cNvSpPr>
            <p:nvPr/>
          </p:nvSpPr>
          <p:spPr bwMode="auto">
            <a:xfrm>
              <a:off x="2241215" y="6205646"/>
              <a:ext cx="114300" cy="104133"/>
            </a:xfrm>
            <a:prstGeom prst="ellipse">
              <a:avLst/>
            </a:prstGeom>
            <a:ln>
              <a:headEnd/>
              <a:tailEnd/>
            </a:ln>
          </p:spPr>
          <p:style>
            <a:lnRef idx="3">
              <a:schemeClr val="lt1"/>
            </a:lnRef>
            <a:fillRef idx="1">
              <a:schemeClr val="dk1"/>
            </a:fillRef>
            <a:effectRef idx="1">
              <a:schemeClr val="dk1"/>
            </a:effectRef>
            <a:fontRef idx="minor">
              <a:schemeClr val="lt1"/>
            </a:fontRef>
          </p:style>
          <p:txBody>
            <a:bodyPr vert="eaVert" wrap="square" lIns="74295" tIns="8890" rIns="74295" bIns="8890" numCol="1" anchor="t" anchorCtr="0" compatLnSpc="1">
              <a:prstTxWarp prst="textNoShape">
                <a:avLst/>
              </a:prstTxWarp>
            </a:bodyPr>
            <a:lstStyle/>
            <a:p>
              <a:endParaRPr lang="ja-JP" altLang="en-US"/>
            </a:p>
          </p:txBody>
        </p:sp>
      </p:grpSp>
      <p:sp>
        <p:nvSpPr>
          <p:cNvPr id="1116" name="Line 92"/>
          <p:cNvSpPr>
            <a:spLocks noChangeShapeType="1"/>
          </p:cNvSpPr>
          <p:nvPr/>
        </p:nvSpPr>
        <p:spPr bwMode="auto">
          <a:xfrm>
            <a:off x="2228832" y="5850139"/>
            <a:ext cx="635" cy="506454"/>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ja-JP" altLang="en-US"/>
          </a:p>
        </p:txBody>
      </p:sp>
      <p:sp>
        <p:nvSpPr>
          <p:cNvPr id="1118" name="Line 94"/>
          <p:cNvSpPr>
            <a:spLocks noChangeShapeType="1"/>
          </p:cNvSpPr>
          <p:nvPr/>
        </p:nvSpPr>
        <p:spPr bwMode="auto">
          <a:xfrm>
            <a:off x="4629132" y="5242393"/>
            <a:ext cx="635" cy="303873"/>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ja-JP" altLang="en-US"/>
          </a:p>
        </p:txBody>
      </p:sp>
      <p:sp>
        <p:nvSpPr>
          <p:cNvPr id="1120" name="Line 96"/>
          <p:cNvSpPr>
            <a:spLocks noChangeShapeType="1"/>
          </p:cNvSpPr>
          <p:nvPr/>
        </p:nvSpPr>
        <p:spPr bwMode="auto">
          <a:xfrm>
            <a:off x="4629132" y="6964338"/>
            <a:ext cx="635" cy="303873"/>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ja-JP" altLang="en-US"/>
          </a:p>
        </p:txBody>
      </p:sp>
      <p:sp>
        <p:nvSpPr>
          <p:cNvPr id="1121" name="Rectangle 97"/>
          <p:cNvSpPr>
            <a:spLocks noChangeArrowheads="1"/>
          </p:cNvSpPr>
          <p:nvPr/>
        </p:nvSpPr>
        <p:spPr bwMode="auto">
          <a:xfrm>
            <a:off x="4057632" y="7470793"/>
            <a:ext cx="685800" cy="303873"/>
          </a:xfrm>
          <a:prstGeom prst="rect">
            <a:avLst/>
          </a:prstGeom>
          <a:noFill/>
          <a:ln w="19050">
            <a:noFill/>
            <a:miter lim="800000"/>
            <a:headEnd/>
            <a:tailEnd/>
          </a:ln>
        </p:spPr>
        <p:txBody>
          <a:bodyPr vert="horz" wrap="square" lIns="74295" tIns="8890" rIns="74295" bIns="889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chemeClr val="tx1"/>
                </a:solidFill>
                <a:effectLst/>
                <a:latin typeface="Century" pitchFamily="18" charset="0"/>
                <a:ea typeface="ＭＳ 明朝" pitchFamily="17" charset="-128"/>
              </a:rPr>
              <a:t>[</a:t>
            </a:r>
            <a:r>
              <a:rPr kumimoji="1" lang="ja-JP" altLang="en-US" sz="1000" b="0" i="0" u="none" strike="noStrike" cap="none" normalizeH="0" baseline="0" smtClean="0">
                <a:ln>
                  <a:noFill/>
                </a:ln>
                <a:solidFill>
                  <a:schemeClr val="tx1"/>
                </a:solidFill>
                <a:effectLst/>
                <a:latin typeface="メイリオ" pitchFamily="50" charset="-128"/>
                <a:ea typeface="メイリオ" pitchFamily="50" charset="-128"/>
              </a:rPr>
              <a:t>成功</a:t>
            </a:r>
            <a:r>
              <a:rPr kumimoji="1" lang="en-US" altLang="ja-JP" sz="1000" b="0" i="0" u="none" strike="noStrike" cap="none" normalizeH="0" baseline="0" smtClean="0">
                <a:ln>
                  <a:noFill/>
                </a:ln>
                <a:solidFill>
                  <a:schemeClr val="tx1"/>
                </a:solidFill>
                <a:effectLst/>
                <a:latin typeface="Century" pitchFamily="18" charset="0"/>
                <a:ea typeface="ＭＳ 明朝" pitchFamily="17" charset="-128"/>
              </a:rPr>
              <a: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1123" name="Line 99"/>
          <p:cNvSpPr>
            <a:spLocks noChangeShapeType="1"/>
          </p:cNvSpPr>
          <p:nvPr/>
        </p:nvSpPr>
        <p:spPr bwMode="auto">
          <a:xfrm>
            <a:off x="4629132" y="7470793"/>
            <a:ext cx="635" cy="303873"/>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ja-JP" altLang="en-US"/>
          </a:p>
        </p:txBody>
      </p:sp>
      <p:grpSp>
        <p:nvGrpSpPr>
          <p:cNvPr id="70" name="グループ化 69"/>
          <p:cNvGrpSpPr/>
          <p:nvPr/>
        </p:nvGrpSpPr>
        <p:grpSpPr>
          <a:xfrm>
            <a:off x="4514832" y="7774666"/>
            <a:ext cx="228600" cy="202581"/>
            <a:chOff x="4586270" y="7620969"/>
            <a:chExt cx="228600" cy="208266"/>
          </a:xfrm>
        </p:grpSpPr>
        <p:sp>
          <p:nvSpPr>
            <p:cNvPr id="1125" name="Oval 101"/>
            <p:cNvSpPr>
              <a:spLocks noChangeArrowheads="1"/>
            </p:cNvSpPr>
            <p:nvPr/>
          </p:nvSpPr>
          <p:spPr bwMode="auto">
            <a:xfrm>
              <a:off x="4586270" y="7620969"/>
              <a:ext cx="228600" cy="208266"/>
            </a:xfrm>
            <a:prstGeom prst="ellipse">
              <a:avLst/>
            </a:prstGeom>
            <a:ln>
              <a:headEnd/>
              <a:tailEnd/>
            </a:ln>
          </p:spPr>
          <p:style>
            <a:lnRef idx="3">
              <a:schemeClr val="lt1"/>
            </a:lnRef>
            <a:fillRef idx="1">
              <a:schemeClr val="dk1"/>
            </a:fillRef>
            <a:effectRef idx="1">
              <a:schemeClr val="dk1"/>
            </a:effectRef>
            <a:fontRef idx="minor">
              <a:schemeClr val="lt1"/>
            </a:fontRef>
          </p:style>
          <p:txBody>
            <a:bodyPr vert="eaVert" wrap="square" lIns="74295" tIns="8890" rIns="74295" bIns="8890" numCol="1" anchor="t" anchorCtr="0" compatLnSpc="1">
              <a:prstTxWarp prst="textNoShape">
                <a:avLst/>
              </a:prstTxWarp>
            </a:bodyPr>
            <a:lstStyle/>
            <a:p>
              <a:endParaRPr lang="ja-JP" altLang="en-US"/>
            </a:p>
          </p:txBody>
        </p:sp>
        <p:sp>
          <p:nvSpPr>
            <p:cNvPr id="1126" name="Oval 102"/>
            <p:cNvSpPr>
              <a:spLocks noChangeArrowheads="1"/>
            </p:cNvSpPr>
            <p:nvPr/>
          </p:nvSpPr>
          <p:spPr bwMode="auto">
            <a:xfrm>
              <a:off x="4641515" y="7663511"/>
              <a:ext cx="114300" cy="104133"/>
            </a:xfrm>
            <a:prstGeom prst="ellipse">
              <a:avLst/>
            </a:prstGeom>
            <a:ln>
              <a:headEnd/>
              <a:tailEnd/>
            </a:ln>
          </p:spPr>
          <p:style>
            <a:lnRef idx="3">
              <a:schemeClr val="lt1"/>
            </a:lnRef>
            <a:fillRef idx="1">
              <a:schemeClr val="dk1"/>
            </a:fillRef>
            <a:effectRef idx="1">
              <a:schemeClr val="dk1"/>
            </a:effectRef>
            <a:fontRef idx="minor">
              <a:schemeClr val="lt1"/>
            </a:fontRef>
          </p:style>
          <p:txBody>
            <a:bodyPr vert="eaVert" wrap="square" lIns="74295" tIns="8890" rIns="74295" bIns="8890" numCol="1" anchor="t" anchorCtr="0" compatLnSpc="1">
              <a:prstTxWarp prst="textNoShape">
                <a:avLst/>
              </a:prstTxWarp>
            </a:bodyPr>
            <a:lstStyle/>
            <a:p>
              <a:endParaRPr lang="ja-JP" altLang="en-US"/>
            </a:p>
          </p:txBody>
        </p:sp>
      </p:grpSp>
      <p:sp>
        <p:nvSpPr>
          <p:cNvPr id="1127" name="Rectangle 103"/>
          <p:cNvSpPr>
            <a:spLocks noChangeArrowheads="1"/>
          </p:cNvSpPr>
          <p:nvPr/>
        </p:nvSpPr>
        <p:spPr bwMode="auto">
          <a:xfrm>
            <a:off x="4743432" y="7166921"/>
            <a:ext cx="685800" cy="303873"/>
          </a:xfrm>
          <a:prstGeom prst="rect">
            <a:avLst/>
          </a:prstGeom>
          <a:noFill/>
          <a:ln w="19050">
            <a:noFill/>
            <a:miter lim="800000"/>
            <a:headEnd/>
            <a:tailEnd/>
          </a:ln>
        </p:spPr>
        <p:txBody>
          <a:bodyPr vert="horz" wrap="square" lIns="74295" tIns="8890" rIns="74295" bIns="889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chemeClr val="tx1"/>
                </a:solidFill>
                <a:effectLst/>
                <a:latin typeface="Century" pitchFamily="18" charset="0"/>
                <a:ea typeface="ＭＳ 明朝" pitchFamily="17" charset="-128"/>
              </a:rPr>
              <a:t>[</a:t>
            </a:r>
            <a:r>
              <a:rPr kumimoji="1" lang="ja-JP" altLang="en-US" sz="1000" b="0" i="0" u="none" strike="noStrike" cap="none" normalizeH="0" baseline="0" smtClean="0">
                <a:ln>
                  <a:noFill/>
                </a:ln>
                <a:solidFill>
                  <a:schemeClr val="tx1"/>
                </a:solidFill>
                <a:effectLst/>
                <a:latin typeface="メイリオ" pitchFamily="50" charset="-128"/>
                <a:ea typeface="メイリオ" pitchFamily="50" charset="-128"/>
              </a:rPr>
              <a:t>失敗</a:t>
            </a:r>
            <a:r>
              <a:rPr kumimoji="1" lang="en-US" altLang="ja-JP" sz="1000" b="0" i="0" u="none" strike="noStrike" cap="none" normalizeH="0" baseline="0" smtClean="0">
                <a:ln>
                  <a:noFill/>
                </a:ln>
                <a:solidFill>
                  <a:schemeClr val="tx1"/>
                </a:solidFill>
                <a:effectLst/>
                <a:latin typeface="Century" pitchFamily="18" charset="0"/>
                <a:ea typeface="ＭＳ 明朝" pitchFamily="17" charset="-128"/>
              </a:rPr>
              <a: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grpSp>
        <p:nvGrpSpPr>
          <p:cNvPr id="71" name="グループ化 70"/>
          <p:cNvGrpSpPr/>
          <p:nvPr/>
        </p:nvGrpSpPr>
        <p:grpSpPr>
          <a:xfrm>
            <a:off x="3060000" y="5022000"/>
            <a:ext cx="228632" cy="221015"/>
            <a:chOff x="5500670" y="7100303"/>
            <a:chExt cx="228632" cy="227217"/>
          </a:xfrm>
        </p:grpSpPr>
        <p:sp>
          <p:nvSpPr>
            <p:cNvPr id="1129" name="Oval 105"/>
            <p:cNvSpPr>
              <a:spLocks noChangeArrowheads="1"/>
            </p:cNvSpPr>
            <p:nvPr/>
          </p:nvSpPr>
          <p:spPr bwMode="auto">
            <a:xfrm>
              <a:off x="5500670" y="7100303"/>
              <a:ext cx="228600" cy="208266"/>
            </a:xfrm>
            <a:prstGeom prst="ellipse">
              <a:avLst/>
            </a:prstGeom>
            <a:ln>
              <a:headEnd/>
              <a:tailEnd/>
            </a:ln>
          </p:spPr>
          <p:style>
            <a:lnRef idx="3">
              <a:schemeClr val="lt1"/>
            </a:lnRef>
            <a:fillRef idx="1">
              <a:schemeClr val="dk1"/>
            </a:fillRef>
            <a:effectRef idx="1">
              <a:schemeClr val="dk1"/>
            </a:effectRef>
            <a:fontRef idx="minor">
              <a:schemeClr val="lt1"/>
            </a:fontRef>
          </p:style>
          <p:txBody>
            <a:bodyPr vert="eaVert" wrap="square" lIns="74295" tIns="8890" rIns="74295" bIns="8890" numCol="1" anchor="t" anchorCtr="0" compatLnSpc="1">
              <a:prstTxWarp prst="textNoShape">
                <a:avLst/>
              </a:prstTxWarp>
            </a:bodyPr>
            <a:lstStyle/>
            <a:p>
              <a:endParaRPr lang="ja-JP" altLang="en-US"/>
            </a:p>
          </p:txBody>
        </p:sp>
        <p:sp>
          <p:nvSpPr>
            <p:cNvPr id="1130" name="Line 106"/>
            <p:cNvSpPr>
              <a:spLocks noChangeShapeType="1"/>
            </p:cNvSpPr>
            <p:nvPr/>
          </p:nvSpPr>
          <p:spPr bwMode="auto">
            <a:xfrm>
              <a:off x="5500670" y="7100303"/>
              <a:ext cx="228600" cy="208266"/>
            </a:xfrm>
            <a:prstGeom prst="line">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t" anchorCtr="0" compatLnSpc="1">
              <a:prstTxWarp prst="textNoShape">
                <a:avLst/>
              </a:prstTxWarp>
            </a:bodyPr>
            <a:lstStyle/>
            <a:p>
              <a:endParaRPr lang="ja-JP" altLang="en-US"/>
            </a:p>
          </p:txBody>
        </p:sp>
        <p:sp>
          <p:nvSpPr>
            <p:cNvPr id="1131" name="Line 107"/>
            <p:cNvSpPr>
              <a:spLocks noChangeShapeType="1"/>
            </p:cNvSpPr>
            <p:nvPr/>
          </p:nvSpPr>
          <p:spPr bwMode="auto">
            <a:xfrm flipH="1">
              <a:off x="5500670" y="7100303"/>
              <a:ext cx="228600" cy="208266"/>
            </a:xfrm>
            <a:prstGeom prst="line">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t" anchorCtr="0" compatLnSpc="1">
              <a:prstTxWarp prst="textNoShape">
                <a:avLst/>
              </a:prstTxWarp>
            </a:bodyPr>
            <a:lstStyle/>
            <a:p>
              <a:endParaRPr lang="ja-JP" altLang="en-US"/>
            </a:p>
          </p:txBody>
        </p:sp>
        <p:sp>
          <p:nvSpPr>
            <p:cNvPr id="137" name="Line 106"/>
            <p:cNvSpPr>
              <a:spLocks noChangeShapeType="1"/>
            </p:cNvSpPr>
            <p:nvPr/>
          </p:nvSpPr>
          <p:spPr bwMode="auto">
            <a:xfrm>
              <a:off x="5500702" y="7119254"/>
              <a:ext cx="228600" cy="208266"/>
            </a:xfrm>
            <a:prstGeom prst="line">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t" anchorCtr="0" compatLnSpc="1">
              <a:prstTxWarp prst="textNoShape">
                <a:avLst/>
              </a:prstTxWarp>
            </a:bodyPr>
            <a:lstStyle/>
            <a:p>
              <a:endParaRPr lang="ja-JP" altLang="en-US"/>
            </a:p>
          </p:txBody>
        </p:sp>
        <p:sp>
          <p:nvSpPr>
            <p:cNvPr id="138" name="Line 107"/>
            <p:cNvSpPr>
              <a:spLocks noChangeShapeType="1"/>
            </p:cNvSpPr>
            <p:nvPr/>
          </p:nvSpPr>
          <p:spPr bwMode="auto">
            <a:xfrm flipH="1">
              <a:off x="5500702" y="7119254"/>
              <a:ext cx="228600" cy="208266"/>
            </a:xfrm>
            <a:prstGeom prst="line">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t" anchorCtr="0" compatLnSpc="1">
              <a:prstTxWarp prst="textNoShape">
                <a:avLst/>
              </a:prstTxWarp>
            </a:bodyPr>
            <a:lstStyle/>
            <a:p>
              <a:endParaRPr lang="ja-JP" altLang="en-US"/>
            </a:p>
          </p:txBody>
        </p:sp>
        <p:sp>
          <p:nvSpPr>
            <p:cNvPr id="139" name="Line 106"/>
            <p:cNvSpPr>
              <a:spLocks noChangeShapeType="1"/>
            </p:cNvSpPr>
            <p:nvPr/>
          </p:nvSpPr>
          <p:spPr bwMode="auto">
            <a:xfrm>
              <a:off x="5500702" y="7119253"/>
              <a:ext cx="228600" cy="208266"/>
            </a:xfrm>
            <a:prstGeom prst="line">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t" anchorCtr="0" compatLnSpc="1">
              <a:prstTxWarp prst="textNoShape">
                <a:avLst/>
              </a:prstTxWarp>
            </a:bodyPr>
            <a:lstStyle/>
            <a:p>
              <a:endParaRPr lang="ja-JP" altLang="en-US"/>
            </a:p>
          </p:txBody>
        </p:sp>
        <p:sp>
          <p:nvSpPr>
            <p:cNvPr id="140" name="Line 107"/>
            <p:cNvSpPr>
              <a:spLocks noChangeShapeType="1"/>
            </p:cNvSpPr>
            <p:nvPr/>
          </p:nvSpPr>
          <p:spPr bwMode="auto">
            <a:xfrm flipH="1">
              <a:off x="5500702" y="7119253"/>
              <a:ext cx="228600" cy="208266"/>
            </a:xfrm>
            <a:prstGeom prst="line">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t" anchorCtr="0" compatLnSpc="1">
              <a:prstTxWarp prst="textNoShape">
                <a:avLst/>
              </a:prstTxWarp>
            </a:bodyPr>
            <a:lstStyle/>
            <a:p>
              <a:endParaRPr lang="ja-JP" altLang="en-US"/>
            </a:p>
          </p:txBody>
        </p:sp>
      </p:grpSp>
      <p:sp>
        <p:nvSpPr>
          <p:cNvPr id="1132" name="Line 108"/>
          <p:cNvSpPr>
            <a:spLocks noChangeShapeType="1"/>
          </p:cNvSpPr>
          <p:nvPr/>
        </p:nvSpPr>
        <p:spPr bwMode="auto">
          <a:xfrm>
            <a:off x="4743432" y="7369503"/>
            <a:ext cx="685800" cy="618"/>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ja-JP" altLang="en-US"/>
          </a:p>
        </p:txBody>
      </p:sp>
      <p:sp>
        <p:nvSpPr>
          <p:cNvPr id="1133" name="Line 109"/>
          <p:cNvSpPr>
            <a:spLocks noChangeShapeType="1"/>
          </p:cNvSpPr>
          <p:nvPr/>
        </p:nvSpPr>
        <p:spPr bwMode="auto">
          <a:xfrm>
            <a:off x="4629132" y="5832000"/>
            <a:ext cx="635" cy="303873"/>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ja-JP" altLang="en-US"/>
          </a:p>
        </p:txBody>
      </p:sp>
      <p:sp>
        <p:nvSpPr>
          <p:cNvPr id="1134" name="Rectangle 110"/>
          <p:cNvSpPr>
            <a:spLocks noChangeArrowheads="1"/>
          </p:cNvSpPr>
          <p:nvPr/>
        </p:nvSpPr>
        <p:spPr bwMode="auto">
          <a:xfrm>
            <a:off x="4743432" y="6052720"/>
            <a:ext cx="685800" cy="303873"/>
          </a:xfrm>
          <a:prstGeom prst="rect">
            <a:avLst/>
          </a:prstGeom>
          <a:noFill/>
          <a:ln w="19050">
            <a:noFill/>
            <a:miter lim="800000"/>
            <a:headEnd/>
            <a:tailEnd/>
          </a:ln>
        </p:spPr>
        <p:txBody>
          <a:bodyPr vert="horz" wrap="square" lIns="74295" tIns="8890" rIns="74295" bIns="889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chemeClr val="tx1"/>
                </a:solidFill>
                <a:effectLst/>
                <a:latin typeface="Century" pitchFamily="18" charset="0"/>
                <a:ea typeface="ＭＳ 明朝" pitchFamily="17" charset="-128"/>
              </a:rPr>
              <a:t>[</a:t>
            </a:r>
            <a:r>
              <a:rPr kumimoji="1" lang="ja-JP" altLang="en-US" sz="1000" b="0" i="0" u="none" strike="noStrike" cap="none" normalizeH="0" baseline="0" smtClean="0">
                <a:ln>
                  <a:noFill/>
                </a:ln>
                <a:solidFill>
                  <a:schemeClr val="tx1"/>
                </a:solidFill>
                <a:effectLst/>
                <a:latin typeface="メイリオ" pitchFamily="50" charset="-128"/>
                <a:ea typeface="メイリオ" pitchFamily="50" charset="-128"/>
              </a:rPr>
              <a:t>失敗</a:t>
            </a:r>
            <a:r>
              <a:rPr kumimoji="1" lang="en-US" altLang="ja-JP" sz="1000" b="0" i="0" u="none" strike="noStrike" cap="none" normalizeH="0" baseline="0" smtClean="0">
                <a:ln>
                  <a:noFill/>
                </a:ln>
                <a:solidFill>
                  <a:schemeClr val="tx1"/>
                </a:solidFill>
                <a:effectLst/>
                <a:latin typeface="Century" pitchFamily="18" charset="0"/>
                <a:ea typeface="ＭＳ 明朝" pitchFamily="17" charset="-128"/>
              </a:rPr>
              <a: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1135" name="Rectangle 111"/>
          <p:cNvSpPr>
            <a:spLocks noChangeArrowheads="1"/>
          </p:cNvSpPr>
          <p:nvPr/>
        </p:nvSpPr>
        <p:spPr bwMode="auto">
          <a:xfrm>
            <a:off x="4057632" y="6356593"/>
            <a:ext cx="571500" cy="303873"/>
          </a:xfrm>
          <a:prstGeom prst="rect">
            <a:avLst/>
          </a:prstGeom>
          <a:noFill/>
          <a:ln w="19050">
            <a:noFill/>
            <a:miter lim="800000"/>
            <a:headEnd/>
            <a:tailEnd/>
          </a:ln>
        </p:spPr>
        <p:txBody>
          <a:bodyPr vert="horz" wrap="square" lIns="74295" tIns="8890" rIns="74295" bIns="889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chemeClr val="tx1"/>
                </a:solidFill>
                <a:effectLst/>
                <a:latin typeface="Century" pitchFamily="18" charset="0"/>
                <a:ea typeface="ＭＳ 明朝" pitchFamily="17" charset="-128"/>
              </a:rPr>
              <a:t>[</a:t>
            </a:r>
            <a:r>
              <a:rPr kumimoji="1" lang="ja-JP" altLang="en-US" sz="1000" b="0" i="0" u="none" strike="noStrike" cap="none" normalizeH="0" baseline="0" smtClean="0">
                <a:ln>
                  <a:noFill/>
                </a:ln>
                <a:solidFill>
                  <a:schemeClr val="tx1"/>
                </a:solidFill>
                <a:effectLst/>
                <a:latin typeface="メイリオ" pitchFamily="50" charset="-128"/>
                <a:ea typeface="メイリオ" pitchFamily="50" charset="-128"/>
              </a:rPr>
              <a:t>成功</a:t>
            </a:r>
            <a:r>
              <a:rPr kumimoji="1" lang="en-US" altLang="ja-JP" sz="1000" b="0" i="0" u="none" strike="noStrike" cap="none" normalizeH="0" baseline="0" smtClean="0">
                <a:ln>
                  <a:noFill/>
                </a:ln>
                <a:solidFill>
                  <a:schemeClr val="tx1"/>
                </a:solidFill>
                <a:effectLst/>
                <a:latin typeface="Century" pitchFamily="18" charset="0"/>
                <a:ea typeface="ＭＳ 明朝" pitchFamily="17" charset="-128"/>
              </a:rPr>
              <a: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grpSp>
        <p:nvGrpSpPr>
          <p:cNvPr id="72" name="グループ化 71"/>
          <p:cNvGrpSpPr/>
          <p:nvPr/>
        </p:nvGrpSpPr>
        <p:grpSpPr>
          <a:xfrm>
            <a:off x="5472000" y="6138000"/>
            <a:ext cx="228600" cy="202581"/>
            <a:chOff x="5500670" y="5954837"/>
            <a:chExt cx="228600" cy="208266"/>
          </a:xfrm>
        </p:grpSpPr>
        <p:sp>
          <p:nvSpPr>
            <p:cNvPr id="1137" name="Oval 113"/>
            <p:cNvSpPr>
              <a:spLocks noChangeArrowheads="1"/>
            </p:cNvSpPr>
            <p:nvPr/>
          </p:nvSpPr>
          <p:spPr bwMode="auto">
            <a:xfrm>
              <a:off x="5500670" y="5954837"/>
              <a:ext cx="228600" cy="208266"/>
            </a:xfrm>
            <a:prstGeom prst="ellipse">
              <a:avLst/>
            </a:prstGeom>
            <a:ln>
              <a:headEnd/>
              <a:tailEnd/>
            </a:ln>
          </p:spPr>
          <p:style>
            <a:lnRef idx="3">
              <a:schemeClr val="lt1"/>
            </a:lnRef>
            <a:fillRef idx="1">
              <a:schemeClr val="dk1"/>
            </a:fillRef>
            <a:effectRef idx="1">
              <a:schemeClr val="dk1"/>
            </a:effectRef>
            <a:fontRef idx="minor">
              <a:schemeClr val="lt1"/>
            </a:fontRef>
          </p:style>
          <p:txBody>
            <a:bodyPr vert="eaVert" wrap="square" lIns="74295" tIns="8890" rIns="74295" bIns="8890" numCol="1" anchor="t" anchorCtr="0" compatLnSpc="1">
              <a:prstTxWarp prst="textNoShape">
                <a:avLst/>
              </a:prstTxWarp>
            </a:bodyPr>
            <a:lstStyle/>
            <a:p>
              <a:endParaRPr lang="ja-JP" altLang="en-US"/>
            </a:p>
          </p:txBody>
        </p:sp>
        <p:sp>
          <p:nvSpPr>
            <p:cNvPr id="1138" name="Line 114"/>
            <p:cNvSpPr>
              <a:spLocks noChangeShapeType="1"/>
            </p:cNvSpPr>
            <p:nvPr/>
          </p:nvSpPr>
          <p:spPr bwMode="auto">
            <a:xfrm>
              <a:off x="5500670" y="5954837"/>
              <a:ext cx="228600" cy="208266"/>
            </a:xfrm>
            <a:prstGeom prst="line">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t" anchorCtr="0" compatLnSpc="1">
              <a:prstTxWarp prst="textNoShape">
                <a:avLst/>
              </a:prstTxWarp>
            </a:bodyPr>
            <a:lstStyle/>
            <a:p>
              <a:endParaRPr lang="ja-JP" altLang="en-US"/>
            </a:p>
          </p:txBody>
        </p:sp>
        <p:sp>
          <p:nvSpPr>
            <p:cNvPr id="1139" name="Line 115"/>
            <p:cNvSpPr>
              <a:spLocks noChangeShapeType="1"/>
            </p:cNvSpPr>
            <p:nvPr/>
          </p:nvSpPr>
          <p:spPr bwMode="auto">
            <a:xfrm flipH="1">
              <a:off x="5500670" y="5954837"/>
              <a:ext cx="228600" cy="208266"/>
            </a:xfrm>
            <a:prstGeom prst="line">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t" anchorCtr="0" compatLnSpc="1">
              <a:prstTxWarp prst="textNoShape">
                <a:avLst/>
              </a:prstTxWarp>
            </a:bodyPr>
            <a:lstStyle/>
            <a:p>
              <a:endParaRPr lang="ja-JP" altLang="en-US"/>
            </a:p>
          </p:txBody>
        </p:sp>
      </p:grpSp>
      <p:sp>
        <p:nvSpPr>
          <p:cNvPr id="1141" name="Line 117"/>
          <p:cNvSpPr>
            <a:spLocks noChangeShapeType="1"/>
          </p:cNvSpPr>
          <p:nvPr/>
        </p:nvSpPr>
        <p:spPr bwMode="auto">
          <a:xfrm>
            <a:off x="4743432" y="6255302"/>
            <a:ext cx="685800" cy="618"/>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ja-JP" altLang="en-US"/>
          </a:p>
        </p:txBody>
      </p:sp>
      <p:sp>
        <p:nvSpPr>
          <p:cNvPr id="1142" name="Line 118"/>
          <p:cNvSpPr>
            <a:spLocks noChangeShapeType="1"/>
          </p:cNvSpPr>
          <p:nvPr/>
        </p:nvSpPr>
        <p:spPr bwMode="auto">
          <a:xfrm>
            <a:off x="4629132" y="6356593"/>
            <a:ext cx="635" cy="303873"/>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ja-JP" altLang="en-US"/>
          </a:p>
        </p:txBody>
      </p:sp>
      <p:sp>
        <p:nvSpPr>
          <p:cNvPr id="1143" name="Line 119"/>
          <p:cNvSpPr>
            <a:spLocks noChangeShapeType="1"/>
          </p:cNvSpPr>
          <p:nvPr/>
        </p:nvSpPr>
        <p:spPr bwMode="auto">
          <a:xfrm>
            <a:off x="2228832" y="5242393"/>
            <a:ext cx="635" cy="303873"/>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ja-JP" altLang="en-US"/>
          </a:p>
        </p:txBody>
      </p:sp>
      <p:sp>
        <p:nvSpPr>
          <p:cNvPr id="1145" name="AutoShape 121"/>
          <p:cNvSpPr>
            <a:spLocks noChangeArrowheads="1"/>
          </p:cNvSpPr>
          <p:nvPr/>
        </p:nvSpPr>
        <p:spPr bwMode="auto">
          <a:xfrm>
            <a:off x="3714732" y="3488646"/>
            <a:ext cx="1828800" cy="277952"/>
          </a:xfrm>
          <a:prstGeom prst="roundRect">
            <a:avLst>
              <a:gd name="adj" fmla="val 16667"/>
            </a:avLst>
          </a:prstGeom>
          <a:ln>
            <a:headEnd/>
            <a:tailEnd/>
          </a:ln>
        </p:spPr>
        <p:style>
          <a:lnRef idx="3">
            <a:schemeClr val="lt1"/>
          </a:lnRef>
          <a:fillRef idx="1">
            <a:schemeClr val="accent2"/>
          </a:fillRef>
          <a:effectRef idx="1">
            <a:schemeClr val="accent2"/>
          </a:effectRef>
          <a:fontRef idx="minor">
            <a:schemeClr val="lt1"/>
          </a:fontRef>
        </p:style>
        <p:txBody>
          <a:bodyPr vert="horz" wrap="square" lIns="74295" tIns="8890" rIns="74295" bIns="889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メイリオ" pitchFamily="50" charset="-128"/>
                <a:ea typeface="メイリオ" pitchFamily="50" charset="-128"/>
              </a:rPr>
              <a:t>リード処理</a:t>
            </a:r>
            <a:endParaRPr kumimoji="1" 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129" name="角丸四角形 128"/>
          <p:cNvSpPr/>
          <p:nvPr/>
        </p:nvSpPr>
        <p:spPr>
          <a:xfrm>
            <a:off x="1357298" y="3488645"/>
            <a:ext cx="1785950" cy="27795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sz="1050" dirty="0" smtClean="0">
                <a:solidFill>
                  <a:schemeClr val="tx1"/>
                </a:solidFill>
                <a:latin typeface="メイリオ" pitchFamily="50" charset="-128"/>
                <a:ea typeface="メイリオ" pitchFamily="50" charset="-128"/>
              </a:rPr>
              <a:t>CD</a:t>
            </a:r>
            <a:r>
              <a:rPr lang="ja-JP" altLang="en-US" sz="1050" dirty="0" smtClean="0">
                <a:solidFill>
                  <a:schemeClr val="tx1"/>
                </a:solidFill>
                <a:latin typeface="メイリオ" pitchFamily="50" charset="-128"/>
                <a:ea typeface="メイリオ" pitchFamily="50" charset="-128"/>
              </a:rPr>
              <a:t>デバイス初期化</a:t>
            </a:r>
            <a:endParaRPr kumimoji="1" lang="ja-JP" altLang="en-US" sz="1050" dirty="0">
              <a:solidFill>
                <a:schemeClr val="tx1"/>
              </a:solidFill>
              <a:latin typeface="メイリオ" pitchFamily="50" charset="-128"/>
              <a:ea typeface="メイリオ" pitchFamily="50" charset="-128"/>
            </a:endParaRPr>
          </a:p>
        </p:txBody>
      </p:sp>
      <p:sp>
        <p:nvSpPr>
          <p:cNvPr id="1089" name="AutoShape 65"/>
          <p:cNvSpPr>
            <a:spLocks noChangeArrowheads="1"/>
          </p:cNvSpPr>
          <p:nvPr/>
        </p:nvSpPr>
        <p:spPr bwMode="auto">
          <a:xfrm>
            <a:off x="1428736" y="4461478"/>
            <a:ext cx="1600200" cy="303873"/>
          </a:xfrm>
          <a:prstGeom prst="flowChartProcess">
            <a:avLst/>
          </a:prstGeom>
          <a:solidFill>
            <a:schemeClr val="accent4">
              <a:lumMod val="75000"/>
            </a:schemeClr>
          </a:solidFill>
          <a:ln>
            <a:headEnd/>
            <a:tailEnd/>
          </a:ln>
        </p:spPr>
        <p:style>
          <a:lnRef idx="3">
            <a:schemeClr val="lt1"/>
          </a:lnRef>
          <a:fillRef idx="1">
            <a:schemeClr val="accent2"/>
          </a:fillRef>
          <a:effectRef idx="1">
            <a:schemeClr val="accent2"/>
          </a:effectRef>
          <a:fontRef idx="minor">
            <a:schemeClr val="lt1"/>
          </a:fontRef>
        </p:style>
        <p:txBody>
          <a:bodyPr vert="horz" wrap="square" lIns="74295" tIns="8890" rIns="74295" bIns="889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メイリオ" pitchFamily="50" charset="-128"/>
                <a:ea typeface="メイリオ" pitchFamily="50" charset="-128"/>
              </a:rPr>
              <a:t>接続確認</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1101" name="Rectangle 77"/>
          <p:cNvSpPr>
            <a:spLocks noChangeArrowheads="1"/>
          </p:cNvSpPr>
          <p:nvPr/>
        </p:nvSpPr>
        <p:spPr bwMode="auto">
          <a:xfrm>
            <a:off x="3786190" y="4461479"/>
            <a:ext cx="1600200" cy="303873"/>
          </a:xfrm>
          <a:prstGeom prst="rect">
            <a:avLst/>
          </a:prstGeom>
          <a:solidFill>
            <a:schemeClr val="accent4">
              <a:lumMod val="75000"/>
            </a:schemeClr>
          </a:solidFill>
          <a:ln>
            <a:headEnd/>
            <a:tailEnd/>
          </a:ln>
        </p:spPr>
        <p:style>
          <a:lnRef idx="3">
            <a:schemeClr val="lt1"/>
          </a:lnRef>
          <a:fillRef idx="1">
            <a:schemeClr val="accent2"/>
          </a:fillRef>
          <a:effectRef idx="1">
            <a:schemeClr val="accent2"/>
          </a:effectRef>
          <a:fontRef idx="minor">
            <a:schemeClr val="lt1"/>
          </a:fontRef>
        </p:style>
        <p:txBody>
          <a:bodyPr vert="horz" wrap="square" lIns="74295" tIns="8890" rIns="74295" bIns="889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メイリオ" pitchFamily="50" charset="-128"/>
                <a:ea typeface="メイリオ" pitchFamily="50" charset="-128"/>
              </a:rPr>
              <a:t>リード準備</a:t>
            </a:r>
            <a:endParaRPr kumimoji="1" 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1117" name="Rectangle 93"/>
          <p:cNvSpPr>
            <a:spLocks noChangeArrowheads="1"/>
          </p:cNvSpPr>
          <p:nvPr/>
        </p:nvSpPr>
        <p:spPr bwMode="auto">
          <a:xfrm>
            <a:off x="3829032" y="5546266"/>
            <a:ext cx="1600200" cy="303873"/>
          </a:xfrm>
          <a:prstGeom prst="rect">
            <a:avLst/>
          </a:prstGeom>
          <a:solidFill>
            <a:schemeClr val="accent4">
              <a:lumMod val="75000"/>
            </a:schemeClr>
          </a:solidFill>
          <a:ln>
            <a:headEnd/>
            <a:tailEnd/>
          </a:ln>
        </p:spPr>
        <p:style>
          <a:lnRef idx="3">
            <a:schemeClr val="lt1"/>
          </a:lnRef>
          <a:fillRef idx="1">
            <a:schemeClr val="accent2"/>
          </a:fillRef>
          <a:effectRef idx="1">
            <a:schemeClr val="accent2"/>
          </a:effectRef>
          <a:fontRef idx="minor">
            <a:schemeClr val="lt1"/>
          </a:fontRef>
        </p:style>
        <p:txBody>
          <a:bodyPr vert="horz" wrap="square" lIns="74295" tIns="8890" rIns="74295" bIns="889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メイリオ" pitchFamily="50" charset="-128"/>
                <a:ea typeface="メイリオ" pitchFamily="50" charset="-128"/>
              </a:rPr>
              <a:t>コマンド発行</a:t>
            </a:r>
            <a:endParaRPr kumimoji="1" 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1119" name="Rectangle 95"/>
          <p:cNvSpPr>
            <a:spLocks noChangeArrowheads="1"/>
          </p:cNvSpPr>
          <p:nvPr/>
        </p:nvSpPr>
        <p:spPr bwMode="auto">
          <a:xfrm>
            <a:off x="3786190" y="6685098"/>
            <a:ext cx="1600200" cy="303873"/>
          </a:xfrm>
          <a:prstGeom prst="rect">
            <a:avLst/>
          </a:prstGeom>
          <a:solidFill>
            <a:schemeClr val="accent4">
              <a:lumMod val="75000"/>
            </a:schemeClr>
          </a:solidFill>
          <a:ln>
            <a:headEnd/>
            <a:tailEnd/>
          </a:ln>
        </p:spPr>
        <p:style>
          <a:lnRef idx="3">
            <a:schemeClr val="lt1"/>
          </a:lnRef>
          <a:fillRef idx="1">
            <a:schemeClr val="accent2"/>
          </a:fillRef>
          <a:effectRef idx="1">
            <a:schemeClr val="accent2"/>
          </a:effectRef>
          <a:fontRef idx="minor">
            <a:schemeClr val="lt1"/>
          </a:fontRef>
        </p:style>
        <p:txBody>
          <a:bodyPr vert="horz" wrap="square" lIns="74295" tIns="8890" rIns="74295" bIns="889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chemeClr val="tx1"/>
                </a:solidFill>
                <a:effectLst/>
                <a:latin typeface="メイリオ" pitchFamily="50" charset="-128"/>
                <a:ea typeface="メイリオ" pitchFamily="50" charset="-128"/>
              </a:rPr>
              <a:t>CD</a:t>
            </a:r>
            <a:r>
              <a:rPr kumimoji="1" lang="ja-JP" altLang="en-US" sz="1000" b="0" i="0" u="none" strike="noStrike" cap="none" normalizeH="0" baseline="0" smtClean="0">
                <a:ln>
                  <a:noFill/>
                </a:ln>
                <a:solidFill>
                  <a:schemeClr val="tx1"/>
                </a:solidFill>
                <a:effectLst/>
                <a:latin typeface="メイリオ" pitchFamily="50" charset="-128"/>
                <a:ea typeface="メイリオ" pitchFamily="50" charset="-128"/>
              </a:rPr>
              <a:t>からの読み取り</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1140" name="AutoShape 116"/>
          <p:cNvSpPr>
            <a:spLocks noChangeArrowheads="1"/>
          </p:cNvSpPr>
          <p:nvPr/>
        </p:nvSpPr>
        <p:spPr bwMode="auto">
          <a:xfrm>
            <a:off x="4500000" y="6154015"/>
            <a:ext cx="228600" cy="202581"/>
          </a:xfrm>
          <a:prstGeom prst="diamond">
            <a:avLst/>
          </a:prstGeom>
          <a:ln>
            <a:headEnd/>
            <a:tailEnd/>
          </a:ln>
        </p:spPr>
        <p:style>
          <a:lnRef idx="3">
            <a:schemeClr val="lt1"/>
          </a:lnRef>
          <a:fillRef idx="1">
            <a:schemeClr val="dk1"/>
          </a:fillRef>
          <a:effectRef idx="1">
            <a:schemeClr val="dk1"/>
          </a:effectRef>
          <a:fontRef idx="minor">
            <a:schemeClr val="lt1"/>
          </a:fontRef>
        </p:style>
        <p:txBody>
          <a:bodyPr vert="eaVert" wrap="square" lIns="74295" tIns="8890" rIns="74295" bIns="8890" numCol="1" anchor="t" anchorCtr="0" compatLnSpc="1">
            <a:prstTxWarp prst="textNoShape">
              <a:avLst/>
            </a:prstTxWarp>
          </a:bodyPr>
          <a:lstStyle/>
          <a:p>
            <a:endParaRPr lang="ja-JP" altLang="en-US"/>
          </a:p>
        </p:txBody>
      </p:sp>
      <p:sp>
        <p:nvSpPr>
          <p:cNvPr id="1122" name="AutoShape 98"/>
          <p:cNvSpPr>
            <a:spLocks noChangeArrowheads="1"/>
          </p:cNvSpPr>
          <p:nvPr/>
        </p:nvSpPr>
        <p:spPr bwMode="auto">
          <a:xfrm>
            <a:off x="4514832" y="7268203"/>
            <a:ext cx="228600" cy="202581"/>
          </a:xfrm>
          <a:prstGeom prst="diamond">
            <a:avLst/>
          </a:prstGeom>
          <a:ln>
            <a:headEnd/>
            <a:tailEnd/>
          </a:ln>
        </p:spPr>
        <p:style>
          <a:lnRef idx="3">
            <a:schemeClr val="lt1"/>
          </a:lnRef>
          <a:fillRef idx="1">
            <a:schemeClr val="dk1"/>
          </a:fillRef>
          <a:effectRef idx="1">
            <a:schemeClr val="dk1"/>
          </a:effectRef>
          <a:fontRef idx="minor">
            <a:schemeClr val="lt1"/>
          </a:fontRef>
        </p:style>
        <p:txBody>
          <a:bodyPr vert="eaVert" wrap="square" lIns="74295" tIns="8890" rIns="74295" bIns="8890" numCol="1" anchor="t" anchorCtr="0" compatLnSpc="1">
            <a:prstTxWarp prst="textNoShape">
              <a:avLst/>
            </a:prstTxWarp>
          </a:bodyPr>
          <a:lstStyle/>
          <a:p>
            <a:endParaRPr lang="ja-JP" altLang="en-US"/>
          </a:p>
        </p:txBody>
      </p:sp>
      <p:graphicFrame>
        <p:nvGraphicFramePr>
          <p:cNvPr id="64" name="表 63"/>
          <p:cNvGraphicFramePr>
            <a:graphicFrameLocks noGrp="1"/>
          </p:cNvGraphicFramePr>
          <p:nvPr/>
        </p:nvGraphicFramePr>
        <p:xfrm>
          <a:off x="2000240" y="8215338"/>
          <a:ext cx="3019425" cy="160020"/>
        </p:xfrm>
        <a:graphic>
          <a:graphicData uri="http://schemas.openxmlformats.org/drawingml/2006/table">
            <a:tbl>
              <a:tblPr/>
              <a:tblGrid>
                <a:gridCol w="3019425"/>
              </a:tblGrid>
              <a:tr h="0">
                <a:tc>
                  <a:txBody>
                    <a:bodyPr/>
                    <a:lstStyle/>
                    <a:p>
                      <a:pPr algn="ctr">
                        <a:spcBef>
                          <a:spcPts val="600"/>
                        </a:spcBef>
                        <a:spcAft>
                          <a:spcPts val="1200"/>
                        </a:spcAft>
                      </a:pPr>
                      <a:r>
                        <a:rPr lang="ja-JP" sz="1050" b="1" kern="100" dirty="0">
                          <a:latin typeface="Century"/>
                          <a:ea typeface="メイリオ"/>
                          <a:cs typeface="Times New Roman"/>
                        </a:rPr>
                        <a:t>図</a:t>
                      </a:r>
                      <a:r>
                        <a:rPr lang="en-US" sz="1050" b="0" kern="100" dirty="0">
                          <a:latin typeface="メイリオ"/>
                          <a:ea typeface="ＭＳ 明朝"/>
                          <a:cs typeface="Times New Roman"/>
                        </a:rPr>
                        <a:t>2</a:t>
                      </a:r>
                      <a:r>
                        <a:rPr lang="en-US" sz="1050" b="1" kern="100" dirty="0">
                          <a:latin typeface="メイリオ"/>
                          <a:ea typeface="ＭＳ 明朝"/>
                          <a:cs typeface="Times New Roman"/>
                        </a:rPr>
                        <a:t>‑1 </a:t>
                      </a:r>
                      <a:r>
                        <a:rPr lang="ja-JP" sz="1050" b="1" kern="100" dirty="0">
                          <a:latin typeface="Century"/>
                          <a:ea typeface="メイリオ"/>
                          <a:cs typeface="Times New Roman"/>
                        </a:rPr>
                        <a:t>システムのアクティビティ図</a:t>
                      </a:r>
                      <a:endParaRPr lang="ja-JP" sz="1050" b="1" kern="100" dirty="0">
                        <a:latin typeface="Century"/>
                        <a:ea typeface="ＭＳ 明朝"/>
                        <a:cs typeface="Times New Roman"/>
                      </a:endParaRPr>
                    </a:p>
                  </a:txBody>
                  <a:tcPr marL="0" marR="0" marT="0" marB="0">
                    <a:lnL>
                      <a:noFill/>
                    </a:lnL>
                    <a:lnR>
                      <a:noFill/>
                    </a:lnR>
                    <a:lnT>
                      <a:noFill/>
                    </a:lnT>
                    <a:lnB>
                      <a:noFill/>
                    </a:lnB>
                  </a:tcPr>
                </a:tc>
              </a:tr>
            </a:tbl>
          </a:graphicData>
        </a:graphic>
      </p:graphicFrame>
      <p:sp>
        <p:nvSpPr>
          <p:cNvPr id="4097" name="Rectangle 1"/>
          <p:cNvSpPr>
            <a:spLocks noChangeArrowheads="1"/>
          </p:cNvSpPr>
          <p:nvPr/>
        </p:nvSpPr>
        <p:spPr bwMode="auto">
          <a:xfrm>
            <a:off x="0" y="0"/>
            <a:ext cx="6858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1" i="0" u="none" strike="noStrike" cap="none" normalizeH="0" baseline="0" smtClean="0">
                <a:ln>
                  <a:noFill/>
                </a:ln>
                <a:solidFill>
                  <a:schemeClr val="tx1"/>
                </a:solidFill>
                <a:effectLst/>
                <a:latin typeface="メイリオ" pitchFamily="50" charset="-128"/>
                <a:ea typeface="メイリオ" pitchFamily="50" charset="-128"/>
                <a:cs typeface="Times New Roman" pitchFamily="18" charset="0"/>
              </a:rPr>
              <a:t/>
            </a:r>
            <a:br>
              <a:rPr kumimoji="1" lang="en-US" altLang="ja-JP" sz="1000" b="1" i="0" u="none" strike="noStrike" cap="none" normalizeH="0" baseline="0" smtClean="0">
                <a:ln>
                  <a:noFill/>
                </a:ln>
                <a:solidFill>
                  <a:schemeClr val="tx1"/>
                </a:solidFill>
                <a:effectLst/>
                <a:latin typeface="メイリオ" pitchFamily="50" charset="-128"/>
                <a:ea typeface="メイリオ" pitchFamily="50" charset="-128"/>
                <a:cs typeface="Times New Roman" pitchFamily="18" charset="0"/>
              </a:rPr>
            </a:br>
            <a:endParaRPr kumimoji="1" lang="en-US"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66" name="テキスト ボックス 65"/>
          <p:cNvSpPr txBox="1"/>
          <p:nvPr/>
        </p:nvSpPr>
        <p:spPr>
          <a:xfrm>
            <a:off x="357166" y="1643042"/>
            <a:ext cx="6143668" cy="276999"/>
          </a:xfrm>
          <a:prstGeom prst="rect">
            <a:avLst/>
          </a:prstGeom>
          <a:solidFill>
            <a:schemeClr val="accent2">
              <a:lumMod val="50000"/>
            </a:schemeClr>
          </a:solidFill>
        </p:spPr>
        <p:txBody>
          <a:bodyPr wrap="square" rtlCol="0">
            <a:spAutoFit/>
          </a:bodyPr>
          <a:lstStyle/>
          <a:p>
            <a:pPr marL="285750" lvl="0" indent="-285750">
              <a:spcBef>
                <a:spcPts val="600"/>
              </a:spcBef>
              <a:buClr>
                <a:srgbClr val="727CA3"/>
              </a:buClr>
              <a:buSzPct val="76000"/>
            </a:pPr>
            <a:r>
              <a:rPr lang="ja-JP" altLang="en-US" sz="1200" dirty="0" smtClean="0">
                <a:solidFill>
                  <a:schemeClr val="bg1"/>
                </a:solidFill>
                <a:latin typeface="メイリオ" pitchFamily="50" charset="-128"/>
                <a:ea typeface="メイリオ" pitchFamily="50" charset="-128"/>
              </a:rPr>
              <a:t>機能概要</a:t>
            </a:r>
          </a:p>
        </p:txBody>
      </p:sp>
      <p:sp>
        <p:nvSpPr>
          <p:cNvPr id="141" name="AutoShape 116"/>
          <p:cNvSpPr>
            <a:spLocks noChangeArrowheads="1"/>
          </p:cNvSpPr>
          <p:nvPr/>
        </p:nvSpPr>
        <p:spPr bwMode="auto">
          <a:xfrm>
            <a:off x="2106000" y="5040000"/>
            <a:ext cx="228600" cy="202581"/>
          </a:xfrm>
          <a:prstGeom prst="diamond">
            <a:avLst/>
          </a:prstGeom>
          <a:ln>
            <a:headEnd/>
            <a:tailEnd/>
          </a:ln>
        </p:spPr>
        <p:style>
          <a:lnRef idx="3">
            <a:schemeClr val="lt1"/>
          </a:lnRef>
          <a:fillRef idx="1">
            <a:schemeClr val="dk1"/>
          </a:fillRef>
          <a:effectRef idx="1">
            <a:schemeClr val="dk1"/>
          </a:effectRef>
          <a:fontRef idx="minor">
            <a:schemeClr val="lt1"/>
          </a:fontRef>
        </p:style>
        <p:txBody>
          <a:bodyPr vert="eaVert" wrap="square" lIns="74295" tIns="8890" rIns="74295" bIns="8890" numCol="1" anchor="t" anchorCtr="0" compatLnSpc="1">
            <a:prstTxWarp prst="textNoShape">
              <a:avLst/>
            </a:prstTxWarp>
          </a:bodyPr>
          <a:lstStyle/>
          <a:p>
            <a:endParaRPr lang="ja-JP" altLang="en-US"/>
          </a:p>
        </p:txBody>
      </p:sp>
      <p:sp>
        <p:nvSpPr>
          <p:cNvPr id="1110" name="AutoShape 86"/>
          <p:cNvSpPr>
            <a:spLocks noChangeArrowheads="1"/>
          </p:cNvSpPr>
          <p:nvPr/>
        </p:nvSpPr>
        <p:spPr bwMode="auto">
          <a:xfrm>
            <a:off x="4514832" y="5039813"/>
            <a:ext cx="228600" cy="202581"/>
          </a:xfrm>
          <a:prstGeom prst="diamond">
            <a:avLst/>
          </a:prstGeom>
          <a:ln>
            <a:headEnd/>
            <a:tailEnd/>
          </a:ln>
        </p:spPr>
        <p:style>
          <a:lnRef idx="3">
            <a:schemeClr val="lt1"/>
          </a:lnRef>
          <a:fillRef idx="1">
            <a:schemeClr val="dk1"/>
          </a:fillRef>
          <a:effectRef idx="1">
            <a:schemeClr val="dk1"/>
          </a:effectRef>
          <a:fontRef idx="minor">
            <a:schemeClr val="lt1"/>
          </a:fontRef>
        </p:style>
        <p:txBody>
          <a:bodyPr vert="eaVert" wrap="square" lIns="74295" tIns="8890" rIns="74295" bIns="8890" numCol="1" anchor="t" anchorCtr="0" compatLnSpc="1">
            <a:prstTxWarp prst="textNoShape">
              <a:avLst/>
            </a:prstTxWarp>
          </a:bodyPr>
          <a:lstStyle/>
          <a:p>
            <a:endParaRPr lang="ja-JP" altLang="en-US"/>
          </a:p>
        </p:txBody>
      </p:sp>
      <p:sp>
        <p:nvSpPr>
          <p:cNvPr id="1115" name="Rectangle 91"/>
          <p:cNvSpPr>
            <a:spLocks noChangeArrowheads="1"/>
          </p:cNvSpPr>
          <p:nvPr/>
        </p:nvSpPr>
        <p:spPr bwMode="auto">
          <a:xfrm>
            <a:off x="1428736" y="5573288"/>
            <a:ext cx="1600200" cy="303873"/>
          </a:xfrm>
          <a:prstGeom prst="rect">
            <a:avLst/>
          </a:prstGeom>
          <a:solidFill>
            <a:schemeClr val="accent4">
              <a:lumMod val="75000"/>
            </a:schemeClr>
          </a:solidFill>
          <a:ln>
            <a:headEnd/>
            <a:tailEnd/>
          </a:ln>
        </p:spPr>
        <p:style>
          <a:lnRef idx="3">
            <a:schemeClr val="lt1"/>
          </a:lnRef>
          <a:fillRef idx="1">
            <a:schemeClr val="accent2"/>
          </a:fillRef>
          <a:effectRef idx="1">
            <a:schemeClr val="accent2"/>
          </a:effectRef>
          <a:fontRef idx="minor">
            <a:schemeClr val="lt1"/>
          </a:fontRef>
        </p:style>
        <p:txBody>
          <a:bodyPr vert="horz" wrap="square" lIns="74295" tIns="8890" rIns="74295" bIns="889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メイリオ" pitchFamily="50" charset="-128"/>
                <a:ea typeface="メイリオ" pitchFamily="50" charset="-128"/>
              </a:rPr>
              <a:t>システム初期化</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grpSp>
        <p:nvGrpSpPr>
          <p:cNvPr id="145" name="グループ化 144"/>
          <p:cNvGrpSpPr/>
          <p:nvPr/>
        </p:nvGrpSpPr>
        <p:grpSpPr>
          <a:xfrm>
            <a:off x="5472000" y="7236000"/>
            <a:ext cx="228632" cy="221015"/>
            <a:chOff x="5500670" y="7100303"/>
            <a:chExt cx="228632" cy="227217"/>
          </a:xfrm>
        </p:grpSpPr>
        <p:sp>
          <p:nvSpPr>
            <p:cNvPr id="146" name="Oval 105"/>
            <p:cNvSpPr>
              <a:spLocks noChangeArrowheads="1"/>
            </p:cNvSpPr>
            <p:nvPr/>
          </p:nvSpPr>
          <p:spPr bwMode="auto">
            <a:xfrm>
              <a:off x="5500670" y="7100303"/>
              <a:ext cx="228600" cy="208266"/>
            </a:xfrm>
            <a:prstGeom prst="ellipse">
              <a:avLst/>
            </a:prstGeom>
            <a:ln>
              <a:headEnd/>
              <a:tailEnd/>
            </a:ln>
          </p:spPr>
          <p:style>
            <a:lnRef idx="3">
              <a:schemeClr val="lt1"/>
            </a:lnRef>
            <a:fillRef idx="1">
              <a:schemeClr val="dk1"/>
            </a:fillRef>
            <a:effectRef idx="1">
              <a:schemeClr val="dk1"/>
            </a:effectRef>
            <a:fontRef idx="minor">
              <a:schemeClr val="lt1"/>
            </a:fontRef>
          </p:style>
          <p:txBody>
            <a:bodyPr vert="eaVert" wrap="square" lIns="74295" tIns="8890" rIns="74295" bIns="8890" numCol="1" anchor="t" anchorCtr="0" compatLnSpc="1">
              <a:prstTxWarp prst="textNoShape">
                <a:avLst/>
              </a:prstTxWarp>
            </a:bodyPr>
            <a:lstStyle/>
            <a:p>
              <a:endParaRPr lang="ja-JP" altLang="en-US"/>
            </a:p>
          </p:txBody>
        </p:sp>
        <p:sp>
          <p:nvSpPr>
            <p:cNvPr id="147" name="Line 106"/>
            <p:cNvSpPr>
              <a:spLocks noChangeShapeType="1"/>
            </p:cNvSpPr>
            <p:nvPr/>
          </p:nvSpPr>
          <p:spPr bwMode="auto">
            <a:xfrm>
              <a:off x="5500670" y="7100303"/>
              <a:ext cx="228600" cy="208266"/>
            </a:xfrm>
            <a:prstGeom prst="line">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t" anchorCtr="0" compatLnSpc="1">
              <a:prstTxWarp prst="textNoShape">
                <a:avLst/>
              </a:prstTxWarp>
            </a:bodyPr>
            <a:lstStyle/>
            <a:p>
              <a:endParaRPr lang="ja-JP" altLang="en-US"/>
            </a:p>
          </p:txBody>
        </p:sp>
        <p:sp>
          <p:nvSpPr>
            <p:cNvPr id="148" name="Line 107"/>
            <p:cNvSpPr>
              <a:spLocks noChangeShapeType="1"/>
            </p:cNvSpPr>
            <p:nvPr/>
          </p:nvSpPr>
          <p:spPr bwMode="auto">
            <a:xfrm flipH="1">
              <a:off x="5500670" y="7100303"/>
              <a:ext cx="228600" cy="208266"/>
            </a:xfrm>
            <a:prstGeom prst="line">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t" anchorCtr="0" compatLnSpc="1">
              <a:prstTxWarp prst="textNoShape">
                <a:avLst/>
              </a:prstTxWarp>
            </a:bodyPr>
            <a:lstStyle/>
            <a:p>
              <a:endParaRPr lang="ja-JP" altLang="en-US"/>
            </a:p>
          </p:txBody>
        </p:sp>
        <p:sp>
          <p:nvSpPr>
            <p:cNvPr id="149" name="Line 106"/>
            <p:cNvSpPr>
              <a:spLocks noChangeShapeType="1"/>
            </p:cNvSpPr>
            <p:nvPr/>
          </p:nvSpPr>
          <p:spPr bwMode="auto">
            <a:xfrm>
              <a:off x="5500702" y="7119254"/>
              <a:ext cx="228600" cy="208266"/>
            </a:xfrm>
            <a:prstGeom prst="line">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t" anchorCtr="0" compatLnSpc="1">
              <a:prstTxWarp prst="textNoShape">
                <a:avLst/>
              </a:prstTxWarp>
            </a:bodyPr>
            <a:lstStyle/>
            <a:p>
              <a:endParaRPr lang="ja-JP" altLang="en-US"/>
            </a:p>
          </p:txBody>
        </p:sp>
        <p:sp>
          <p:nvSpPr>
            <p:cNvPr id="150" name="Line 107"/>
            <p:cNvSpPr>
              <a:spLocks noChangeShapeType="1"/>
            </p:cNvSpPr>
            <p:nvPr/>
          </p:nvSpPr>
          <p:spPr bwMode="auto">
            <a:xfrm flipH="1">
              <a:off x="5500702" y="7119254"/>
              <a:ext cx="228600" cy="208266"/>
            </a:xfrm>
            <a:prstGeom prst="line">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t" anchorCtr="0" compatLnSpc="1">
              <a:prstTxWarp prst="textNoShape">
                <a:avLst/>
              </a:prstTxWarp>
            </a:bodyPr>
            <a:lstStyle/>
            <a:p>
              <a:endParaRPr lang="ja-JP" altLang="en-US"/>
            </a:p>
          </p:txBody>
        </p:sp>
        <p:sp>
          <p:nvSpPr>
            <p:cNvPr id="151" name="Line 106"/>
            <p:cNvSpPr>
              <a:spLocks noChangeShapeType="1"/>
            </p:cNvSpPr>
            <p:nvPr/>
          </p:nvSpPr>
          <p:spPr bwMode="auto">
            <a:xfrm>
              <a:off x="5500702" y="7119253"/>
              <a:ext cx="228600" cy="208266"/>
            </a:xfrm>
            <a:prstGeom prst="line">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t" anchorCtr="0" compatLnSpc="1">
              <a:prstTxWarp prst="textNoShape">
                <a:avLst/>
              </a:prstTxWarp>
            </a:bodyPr>
            <a:lstStyle/>
            <a:p>
              <a:endParaRPr lang="ja-JP" altLang="en-US"/>
            </a:p>
          </p:txBody>
        </p:sp>
        <p:sp>
          <p:nvSpPr>
            <p:cNvPr id="152" name="Line 107"/>
            <p:cNvSpPr>
              <a:spLocks noChangeShapeType="1"/>
            </p:cNvSpPr>
            <p:nvPr/>
          </p:nvSpPr>
          <p:spPr bwMode="auto">
            <a:xfrm flipH="1">
              <a:off x="5500702" y="7119253"/>
              <a:ext cx="228600" cy="208266"/>
            </a:xfrm>
            <a:prstGeom prst="line">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t" anchorCtr="0" compatLnSpc="1">
              <a:prstTxWarp prst="textNoShape">
                <a:avLst/>
              </a:prstTxWarp>
            </a:bodyPr>
            <a:lstStyle/>
            <a:p>
              <a:endParaRPr lang="ja-JP" altLang="en-US"/>
            </a:p>
          </p:txBody>
        </p:sp>
      </p:grpSp>
      <p:grpSp>
        <p:nvGrpSpPr>
          <p:cNvPr id="153" name="グループ化 152"/>
          <p:cNvGrpSpPr/>
          <p:nvPr/>
        </p:nvGrpSpPr>
        <p:grpSpPr>
          <a:xfrm>
            <a:off x="5472000" y="5022000"/>
            <a:ext cx="228632" cy="221015"/>
            <a:chOff x="5500670" y="7100303"/>
            <a:chExt cx="228632" cy="227217"/>
          </a:xfrm>
        </p:grpSpPr>
        <p:sp>
          <p:nvSpPr>
            <p:cNvPr id="154" name="Oval 105"/>
            <p:cNvSpPr>
              <a:spLocks noChangeArrowheads="1"/>
            </p:cNvSpPr>
            <p:nvPr/>
          </p:nvSpPr>
          <p:spPr bwMode="auto">
            <a:xfrm>
              <a:off x="5500670" y="7100303"/>
              <a:ext cx="228600" cy="208266"/>
            </a:xfrm>
            <a:prstGeom prst="ellipse">
              <a:avLst/>
            </a:prstGeom>
            <a:ln>
              <a:headEnd/>
              <a:tailEnd/>
            </a:ln>
          </p:spPr>
          <p:style>
            <a:lnRef idx="3">
              <a:schemeClr val="lt1"/>
            </a:lnRef>
            <a:fillRef idx="1">
              <a:schemeClr val="dk1"/>
            </a:fillRef>
            <a:effectRef idx="1">
              <a:schemeClr val="dk1"/>
            </a:effectRef>
            <a:fontRef idx="minor">
              <a:schemeClr val="lt1"/>
            </a:fontRef>
          </p:style>
          <p:txBody>
            <a:bodyPr vert="eaVert" wrap="square" lIns="74295" tIns="8890" rIns="74295" bIns="8890" numCol="1" anchor="t" anchorCtr="0" compatLnSpc="1">
              <a:prstTxWarp prst="textNoShape">
                <a:avLst/>
              </a:prstTxWarp>
            </a:bodyPr>
            <a:lstStyle/>
            <a:p>
              <a:endParaRPr lang="ja-JP" altLang="en-US"/>
            </a:p>
          </p:txBody>
        </p:sp>
        <p:sp>
          <p:nvSpPr>
            <p:cNvPr id="155" name="Line 106"/>
            <p:cNvSpPr>
              <a:spLocks noChangeShapeType="1"/>
            </p:cNvSpPr>
            <p:nvPr/>
          </p:nvSpPr>
          <p:spPr bwMode="auto">
            <a:xfrm>
              <a:off x="5500670" y="7100303"/>
              <a:ext cx="228600" cy="208266"/>
            </a:xfrm>
            <a:prstGeom prst="line">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t" anchorCtr="0" compatLnSpc="1">
              <a:prstTxWarp prst="textNoShape">
                <a:avLst/>
              </a:prstTxWarp>
            </a:bodyPr>
            <a:lstStyle/>
            <a:p>
              <a:endParaRPr lang="ja-JP" altLang="en-US"/>
            </a:p>
          </p:txBody>
        </p:sp>
        <p:sp>
          <p:nvSpPr>
            <p:cNvPr id="156" name="Line 107"/>
            <p:cNvSpPr>
              <a:spLocks noChangeShapeType="1"/>
            </p:cNvSpPr>
            <p:nvPr/>
          </p:nvSpPr>
          <p:spPr bwMode="auto">
            <a:xfrm flipH="1">
              <a:off x="5500670" y="7100303"/>
              <a:ext cx="228600" cy="208266"/>
            </a:xfrm>
            <a:prstGeom prst="line">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t" anchorCtr="0" compatLnSpc="1">
              <a:prstTxWarp prst="textNoShape">
                <a:avLst/>
              </a:prstTxWarp>
            </a:bodyPr>
            <a:lstStyle/>
            <a:p>
              <a:endParaRPr lang="ja-JP" altLang="en-US"/>
            </a:p>
          </p:txBody>
        </p:sp>
        <p:sp>
          <p:nvSpPr>
            <p:cNvPr id="157" name="Line 106"/>
            <p:cNvSpPr>
              <a:spLocks noChangeShapeType="1"/>
            </p:cNvSpPr>
            <p:nvPr/>
          </p:nvSpPr>
          <p:spPr bwMode="auto">
            <a:xfrm>
              <a:off x="5500702" y="7119254"/>
              <a:ext cx="228600" cy="208266"/>
            </a:xfrm>
            <a:prstGeom prst="line">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t" anchorCtr="0" compatLnSpc="1">
              <a:prstTxWarp prst="textNoShape">
                <a:avLst/>
              </a:prstTxWarp>
            </a:bodyPr>
            <a:lstStyle/>
            <a:p>
              <a:endParaRPr lang="ja-JP" altLang="en-US"/>
            </a:p>
          </p:txBody>
        </p:sp>
        <p:sp>
          <p:nvSpPr>
            <p:cNvPr id="158" name="Line 107"/>
            <p:cNvSpPr>
              <a:spLocks noChangeShapeType="1"/>
            </p:cNvSpPr>
            <p:nvPr/>
          </p:nvSpPr>
          <p:spPr bwMode="auto">
            <a:xfrm flipH="1">
              <a:off x="5500702" y="7119254"/>
              <a:ext cx="228600" cy="208266"/>
            </a:xfrm>
            <a:prstGeom prst="line">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t" anchorCtr="0" compatLnSpc="1">
              <a:prstTxWarp prst="textNoShape">
                <a:avLst/>
              </a:prstTxWarp>
            </a:bodyPr>
            <a:lstStyle/>
            <a:p>
              <a:endParaRPr lang="ja-JP" altLang="en-US"/>
            </a:p>
          </p:txBody>
        </p:sp>
        <p:sp>
          <p:nvSpPr>
            <p:cNvPr id="159" name="Line 106"/>
            <p:cNvSpPr>
              <a:spLocks noChangeShapeType="1"/>
            </p:cNvSpPr>
            <p:nvPr/>
          </p:nvSpPr>
          <p:spPr bwMode="auto">
            <a:xfrm>
              <a:off x="5500702" y="7119253"/>
              <a:ext cx="228600" cy="208266"/>
            </a:xfrm>
            <a:prstGeom prst="line">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t" anchorCtr="0" compatLnSpc="1">
              <a:prstTxWarp prst="textNoShape">
                <a:avLst/>
              </a:prstTxWarp>
            </a:bodyPr>
            <a:lstStyle/>
            <a:p>
              <a:endParaRPr lang="ja-JP" altLang="en-US"/>
            </a:p>
          </p:txBody>
        </p:sp>
        <p:sp>
          <p:nvSpPr>
            <p:cNvPr id="160" name="Line 107"/>
            <p:cNvSpPr>
              <a:spLocks noChangeShapeType="1"/>
            </p:cNvSpPr>
            <p:nvPr/>
          </p:nvSpPr>
          <p:spPr bwMode="auto">
            <a:xfrm flipH="1">
              <a:off x="5500702" y="7119253"/>
              <a:ext cx="228600" cy="208266"/>
            </a:xfrm>
            <a:prstGeom prst="line">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t" anchorCtr="0" compatLnSpc="1">
              <a:prstTxWarp prst="textNoShape">
                <a:avLst/>
              </a:prstTxWarp>
            </a:bodyPr>
            <a:lstStyle/>
            <a:p>
              <a:endParaRPr lang="ja-JP" alt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7</a:t>
            </a:fld>
            <a:endParaRPr kumimoji="1" lang="ja-JP" altLang="en-US"/>
          </a:p>
        </p:txBody>
      </p:sp>
      <p:sp>
        <p:nvSpPr>
          <p:cNvPr id="4" name="コンテンツ プレースホルダ 3"/>
          <p:cNvSpPr>
            <a:spLocks noGrp="1"/>
          </p:cNvSpPr>
          <p:nvPr>
            <p:ph sz="quarter" idx="1"/>
          </p:nvPr>
        </p:nvSpPr>
        <p:spPr>
          <a:xfrm>
            <a:off x="428604" y="2714612"/>
            <a:ext cx="6100762" cy="2857520"/>
          </a:xfrm>
          <a:solidFill>
            <a:schemeClr val="bg1"/>
          </a:solidFill>
        </p:spPr>
        <p:txBody>
          <a:bodyPr/>
          <a:lstStyle/>
          <a:p>
            <a:pPr marL="714375" lvl="2" indent="-182563">
              <a:buNone/>
            </a:pPr>
            <a:r>
              <a:rPr lang="en-US" dirty="0" smtClean="0"/>
              <a:t>OS</a:t>
            </a:r>
            <a:r>
              <a:rPr lang="ja-JP" altLang="en-US" dirty="0" smtClean="0"/>
              <a:t>起動後、プライマリとセカンダリの２回システムの初期化をする。</a:t>
            </a:r>
            <a:endParaRPr lang="en-US" altLang="ja-JP" dirty="0" smtClean="0"/>
          </a:p>
          <a:p>
            <a:pPr marL="714375" lvl="2" indent="-182563">
              <a:buNone/>
            </a:pPr>
            <a:r>
              <a:rPr lang="ja-JP" altLang="en-US" dirty="0" smtClean="0"/>
              <a:t>また、初期化時にマスタとスレーブ共に接続確認を行う。</a:t>
            </a:r>
          </a:p>
          <a:p>
            <a:pPr marL="714375" indent="-182563"/>
            <a:r>
              <a:rPr lang="en-US" dirty="0" smtClean="0"/>
              <a:t> 	</a:t>
            </a:r>
          </a:p>
          <a:p>
            <a:pPr marL="714375" indent="-182563"/>
            <a:r>
              <a:rPr lang="ja-JP" altLang="en-US" dirty="0" smtClean="0"/>
              <a:t>初期化処理は以下のとおりである。</a:t>
            </a:r>
          </a:p>
          <a:p>
            <a:pPr marL="714375" lvl="3" indent="-182563">
              <a:buFont typeface="Wingdings" pitchFamily="2" charset="2"/>
              <a:buChar char="l"/>
            </a:pPr>
            <a:r>
              <a:rPr lang="ja-JP" altLang="en-US" dirty="0" smtClean="0"/>
              <a:t>ソフトウェアリセット</a:t>
            </a:r>
          </a:p>
          <a:p>
            <a:pPr marL="714375" lvl="3" indent="-182563"/>
            <a:r>
              <a:rPr lang="ja-JP" altLang="en-US" dirty="0" smtClean="0"/>
              <a:t>（以下、マスタとスレーブの両方で実行）</a:t>
            </a:r>
          </a:p>
          <a:p>
            <a:pPr marL="714375" lvl="3" indent="-182563">
              <a:buFont typeface="Wingdings" pitchFamily="2" charset="2"/>
              <a:buChar char="l"/>
            </a:pPr>
            <a:r>
              <a:rPr lang="en-US" dirty="0" smtClean="0"/>
              <a:t>CD</a:t>
            </a:r>
            <a:r>
              <a:rPr lang="ja-JP" altLang="en-US" dirty="0" smtClean="0"/>
              <a:t>デバイスが接続させているか確認</a:t>
            </a:r>
          </a:p>
          <a:p>
            <a:pPr marL="714375" lvl="3" indent="-182563">
              <a:buFont typeface="Wingdings" pitchFamily="2" charset="2"/>
              <a:buChar char="l"/>
            </a:pPr>
            <a:r>
              <a:rPr lang="ja-JP" altLang="en-US" dirty="0" smtClean="0"/>
              <a:t>デバイス情報取得</a:t>
            </a:r>
          </a:p>
          <a:p>
            <a:pPr marL="714375" lvl="3" indent="-182563">
              <a:buFont typeface="Wingdings" pitchFamily="2" charset="2"/>
              <a:buChar char="l"/>
            </a:pPr>
            <a:r>
              <a:rPr lang="ja-JP" altLang="en-US" dirty="0" smtClean="0"/>
              <a:t>アイドル状態に移行</a:t>
            </a:r>
          </a:p>
          <a:p>
            <a:pPr marL="714375" lvl="3" indent="-182563">
              <a:buFont typeface="Wingdings" pitchFamily="2" charset="2"/>
              <a:buChar char="l"/>
            </a:pPr>
            <a:r>
              <a:rPr lang="ja-JP" altLang="en-US" dirty="0" smtClean="0"/>
              <a:t>カーネルにデバイスを登録</a:t>
            </a:r>
            <a:endParaRPr lang="en-US" altLang="ja-JP" dirty="0" smtClean="0"/>
          </a:p>
          <a:p>
            <a:pPr marL="714375" lvl="3" indent="-182563"/>
            <a:endParaRPr lang="en-US" altLang="ja-JP" dirty="0" smtClean="0"/>
          </a:p>
          <a:p>
            <a:pPr marL="714375" lvl="3" indent="-182563"/>
            <a:r>
              <a:rPr lang="ja-JP" altLang="en-US" dirty="0" smtClean="0"/>
              <a:t>いずれかの処理に失敗した場合は、直ちに処理を終了する。</a:t>
            </a:r>
          </a:p>
          <a:p>
            <a:endParaRPr kumimoji="1" lang="ja-JP" altLang="en-US" dirty="0"/>
          </a:p>
        </p:txBody>
      </p:sp>
      <p:sp>
        <p:nvSpPr>
          <p:cNvPr id="5" name="タイトル 1"/>
          <p:cNvSpPr>
            <a:spLocks noGrp="1"/>
          </p:cNvSpPr>
          <p:nvPr>
            <p:ph type="title"/>
          </p:nvPr>
        </p:nvSpPr>
        <p:spPr>
          <a:xfrm>
            <a:off x="342900" y="203200"/>
            <a:ext cx="6172200" cy="1320800"/>
          </a:xfrm>
        </p:spPr>
        <p:txBody>
          <a:bodyPr/>
          <a:lstStyle/>
          <a:p>
            <a:pPr marL="5207000" indent="-5207000"/>
            <a:r>
              <a:rPr lang="ja-JP" altLang="en-US" dirty="0" smtClean="0">
                <a:solidFill>
                  <a:srgbClr val="3333FF"/>
                </a:solidFill>
              </a:rPr>
              <a:t>機</a:t>
            </a:r>
            <a:r>
              <a:rPr lang="ja-JP" altLang="en-US" dirty="0" smtClean="0"/>
              <a:t>能</a:t>
            </a:r>
            <a:r>
              <a:rPr lang="en-US" altLang="ja-JP" dirty="0" smtClean="0"/>
              <a:t>	2/2</a:t>
            </a:r>
            <a:endParaRPr kumimoji="1" lang="ja-JP" altLang="en-US" dirty="0"/>
          </a:p>
        </p:txBody>
      </p:sp>
      <p:sp>
        <p:nvSpPr>
          <p:cNvPr id="6" name="テキスト ボックス 5"/>
          <p:cNvSpPr txBox="1"/>
          <p:nvPr/>
        </p:nvSpPr>
        <p:spPr>
          <a:xfrm>
            <a:off x="357166" y="1643042"/>
            <a:ext cx="6143668" cy="276999"/>
          </a:xfrm>
          <a:prstGeom prst="rect">
            <a:avLst/>
          </a:prstGeom>
          <a:solidFill>
            <a:schemeClr val="accent2">
              <a:lumMod val="50000"/>
            </a:schemeClr>
          </a:solidFill>
        </p:spPr>
        <p:txBody>
          <a:bodyPr wrap="square" rtlCol="0">
            <a:spAutoFit/>
          </a:bodyPr>
          <a:lstStyle/>
          <a:p>
            <a:r>
              <a:rPr lang="ja-JP" altLang="en-US" sz="1200" dirty="0" smtClean="0">
                <a:solidFill>
                  <a:schemeClr val="bg1"/>
                </a:solidFill>
                <a:latin typeface="メイリオ" pitchFamily="50" charset="-128"/>
                <a:ea typeface="メイリオ" pitchFamily="50" charset="-128"/>
              </a:rPr>
              <a:t>機能詳細</a:t>
            </a:r>
            <a:endParaRPr lang="en-US" altLang="ja-JP" sz="1200" dirty="0" smtClean="0">
              <a:solidFill>
                <a:schemeClr val="bg1"/>
              </a:solidFill>
              <a:latin typeface="メイリオ" pitchFamily="50" charset="-128"/>
              <a:ea typeface="メイリオ" pitchFamily="50" charset="-128"/>
            </a:endParaRPr>
          </a:p>
        </p:txBody>
      </p:sp>
      <p:sp>
        <p:nvSpPr>
          <p:cNvPr id="7" name="コンテンツ プレースホルダ 3"/>
          <p:cNvSpPr txBox="1">
            <a:spLocks/>
          </p:cNvSpPr>
          <p:nvPr/>
        </p:nvSpPr>
        <p:spPr>
          <a:xfrm>
            <a:off x="357166" y="1928794"/>
            <a:ext cx="6100762" cy="285752"/>
          </a:xfrm>
          <a:prstGeom prst="rect">
            <a:avLst/>
          </a:prstGeom>
          <a:solidFill>
            <a:schemeClr val="bg1"/>
          </a:solidFill>
        </p:spPr>
        <p:txBody>
          <a:bodyPr vert="horz">
            <a:normAutofit/>
          </a:bodyPr>
          <a:lstStyle/>
          <a:p>
            <a:pPr marL="558800" marR="0" lvl="1" indent="-381000" algn="l" defTabSz="914400" rtl="0" eaLnBrk="1" fontAlgn="auto" latinLnBrk="0" hangingPunct="1">
              <a:lnSpc>
                <a:spcPct val="100000"/>
              </a:lnSpc>
              <a:spcBef>
                <a:spcPts val="500"/>
              </a:spcBef>
              <a:spcAft>
                <a:spcPts val="0"/>
              </a:spcAft>
              <a:buClr>
                <a:schemeClr val="accent2"/>
              </a:buClr>
              <a:buSzPct val="76000"/>
              <a:buFontTx/>
              <a:buNone/>
              <a:tabLst/>
              <a:defRPr/>
            </a:pP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本開発の機能詳細は、以下の通りである。</a:t>
            </a:r>
            <a:endPar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endParaRPr>
          </a:p>
        </p:txBody>
      </p:sp>
      <p:sp>
        <p:nvSpPr>
          <p:cNvPr id="8" name="テキスト ボックス 7"/>
          <p:cNvSpPr txBox="1"/>
          <p:nvPr/>
        </p:nvSpPr>
        <p:spPr>
          <a:xfrm>
            <a:off x="714356" y="2428860"/>
            <a:ext cx="5786478" cy="276999"/>
          </a:xfrm>
          <a:prstGeom prst="rect">
            <a:avLst/>
          </a:prstGeom>
          <a:solidFill>
            <a:schemeClr val="accent2">
              <a:lumMod val="75000"/>
            </a:schemeClr>
          </a:solidFill>
        </p:spPr>
        <p:txBody>
          <a:bodyPr wrap="square" rtlCol="0">
            <a:spAutoFit/>
          </a:bodyPr>
          <a:lstStyle/>
          <a:p>
            <a:r>
              <a:rPr lang="ja-JP" altLang="en-US" sz="1200" dirty="0" smtClean="0">
                <a:solidFill>
                  <a:schemeClr val="bg1"/>
                </a:solidFill>
                <a:latin typeface="メイリオ" pitchFamily="50" charset="-128"/>
                <a:ea typeface="メイリオ" pitchFamily="50" charset="-128"/>
              </a:rPr>
              <a:t>システム初期化</a:t>
            </a:r>
            <a:endParaRPr lang="en-US" altLang="ja-JP" sz="1200" dirty="0" smtClean="0">
              <a:solidFill>
                <a:schemeClr val="bg1"/>
              </a:solidFill>
              <a:latin typeface="メイリオ" pitchFamily="50" charset="-128"/>
              <a:ea typeface="メイリオ" pitchFamily="50" charset="-128"/>
            </a:endParaRPr>
          </a:p>
        </p:txBody>
      </p:sp>
      <p:sp>
        <p:nvSpPr>
          <p:cNvPr id="10" name="コンテンツ プレースホルダ 3"/>
          <p:cNvSpPr txBox="1">
            <a:spLocks/>
          </p:cNvSpPr>
          <p:nvPr/>
        </p:nvSpPr>
        <p:spPr>
          <a:xfrm>
            <a:off x="500042" y="6215074"/>
            <a:ext cx="6100762" cy="857256"/>
          </a:xfrm>
          <a:prstGeom prst="rect">
            <a:avLst/>
          </a:prstGeom>
          <a:solidFill>
            <a:schemeClr val="bg1"/>
          </a:solidFill>
        </p:spPr>
        <p:txBody>
          <a:bodyPr vert="horz">
            <a:normAutofit/>
          </a:bodyPr>
          <a:lstStyle/>
          <a:p>
            <a:pPr marL="450850" lvl="2" defTabSz="627063">
              <a:spcBef>
                <a:spcPts val="500"/>
              </a:spcBef>
              <a:buClr>
                <a:schemeClr val="bg1">
                  <a:shade val="50000"/>
                </a:schemeClr>
              </a:buClr>
              <a:buSzPct val="76000"/>
            </a:pPr>
            <a:r>
              <a:rPr lang="ja-JP" altLang="en-US" sz="1100" dirty="0" smtClean="0">
                <a:latin typeface="メイリオ" pitchFamily="50" charset="-128"/>
                <a:ea typeface="メイリオ" pitchFamily="50" charset="-128"/>
              </a:rPr>
              <a:t>本システムにリード要求が来た場合、正しく要求された情報に従い適切にリード処理を実行し、成功すると正常終了する。</a:t>
            </a:r>
          </a:p>
          <a:p>
            <a:pPr marL="450850" lvl="2">
              <a:spcBef>
                <a:spcPts val="500"/>
              </a:spcBef>
              <a:buClr>
                <a:schemeClr val="bg1">
                  <a:shade val="50000"/>
                </a:schemeClr>
              </a:buClr>
              <a:buSzPct val="76000"/>
            </a:pPr>
            <a:r>
              <a:rPr lang="ja-JP" altLang="en-US" sz="1100" dirty="0" smtClean="0">
                <a:latin typeface="メイリオ" pitchFamily="50" charset="-128"/>
                <a:ea typeface="メイリオ" pitchFamily="50" charset="-128"/>
              </a:rPr>
              <a:t>要求内容に誤りがある場合（指定セクタ番号が存在しないなど）や、処理中にエラーが発生した場合は、要求元にエラー情報を返し処理を終了する。</a:t>
            </a:r>
          </a:p>
        </p:txBody>
      </p:sp>
      <p:sp>
        <p:nvSpPr>
          <p:cNvPr id="11" name="テキスト ボックス 10"/>
          <p:cNvSpPr txBox="1"/>
          <p:nvPr/>
        </p:nvSpPr>
        <p:spPr>
          <a:xfrm>
            <a:off x="714356" y="5857884"/>
            <a:ext cx="5786478" cy="276999"/>
          </a:xfrm>
          <a:prstGeom prst="rect">
            <a:avLst/>
          </a:prstGeom>
          <a:solidFill>
            <a:schemeClr val="accent2">
              <a:lumMod val="75000"/>
            </a:schemeClr>
          </a:solidFill>
        </p:spPr>
        <p:txBody>
          <a:bodyPr wrap="square" rtlCol="0">
            <a:spAutoFit/>
          </a:bodyPr>
          <a:lstStyle/>
          <a:p>
            <a:r>
              <a:rPr lang="en-US" altLang="ja-JP" sz="1200" dirty="0" smtClean="0">
                <a:solidFill>
                  <a:schemeClr val="bg1"/>
                </a:solidFill>
                <a:latin typeface="メイリオ" pitchFamily="50" charset="-128"/>
                <a:ea typeface="メイリオ" pitchFamily="50" charset="-128"/>
              </a:rPr>
              <a:t>CD</a:t>
            </a:r>
            <a:r>
              <a:rPr lang="ja-JP" altLang="en-US" sz="1200" dirty="0" smtClean="0">
                <a:solidFill>
                  <a:schemeClr val="bg1"/>
                </a:solidFill>
                <a:latin typeface="メイリオ" pitchFamily="50" charset="-128"/>
                <a:ea typeface="メイリオ" pitchFamily="50" charset="-128"/>
              </a:rPr>
              <a:t>リード</a:t>
            </a:r>
            <a:endParaRPr lang="en-US" altLang="ja-JP" sz="1200" dirty="0" smtClean="0">
              <a:solidFill>
                <a:schemeClr val="bg1"/>
              </a:solidFill>
              <a:latin typeface="メイリオ" pitchFamily="50" charset="-128"/>
              <a:ea typeface="メイリオ" pitchFamily="50"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rgbClr val="3333FF"/>
                </a:solidFill>
              </a:rPr>
              <a:t>基</a:t>
            </a:r>
            <a:r>
              <a:rPr lang="ja-JP" altLang="en-US" dirty="0" smtClean="0"/>
              <a:t>本構造</a:t>
            </a:r>
            <a:endParaRPr kumimoji="1" lang="ja-JP" altLang="en-US" dirty="0"/>
          </a:p>
        </p:txBody>
      </p:sp>
      <p:sp>
        <p:nvSpPr>
          <p:cNvPr id="3" name="スライド番号プレースホルダ 2"/>
          <p:cNvSpPr>
            <a:spLocks noGrp="1"/>
          </p:cNvSpPr>
          <p:nvPr>
            <p:ph type="sldNum" sz="quarter" idx="12"/>
          </p:nvPr>
        </p:nvSpPr>
        <p:spPr>
          <a:xfrm>
            <a:off x="428604" y="8501090"/>
            <a:ext cx="1485900" cy="416242"/>
          </a:xfrm>
        </p:spPr>
        <p:txBody>
          <a:bodyPr anchor="ctr"/>
          <a:lstStyle/>
          <a:p>
            <a:fld id="{D2D8002D-B5B0-4BAC-B1F6-782DDCCE6D9C}" type="slidenum">
              <a:rPr kumimoji="1" lang="ja-JP" altLang="en-US" smtClean="0"/>
              <a:pPr/>
              <a:t>8</a:t>
            </a:fld>
            <a:endParaRPr kumimoji="1" lang="ja-JP" altLang="en-US" dirty="0"/>
          </a:p>
        </p:txBody>
      </p:sp>
      <p:sp>
        <p:nvSpPr>
          <p:cNvPr id="4" name="コンテンツ プレースホルダ 3"/>
          <p:cNvSpPr>
            <a:spLocks noGrp="1"/>
          </p:cNvSpPr>
          <p:nvPr>
            <p:ph sz="quarter" idx="1"/>
          </p:nvPr>
        </p:nvSpPr>
        <p:spPr>
          <a:xfrm>
            <a:off x="285728" y="1928794"/>
            <a:ext cx="6172200" cy="500066"/>
          </a:xfrm>
          <a:ln>
            <a:solidFill>
              <a:schemeClr val="bg1"/>
            </a:solidFill>
          </a:ln>
        </p:spPr>
        <p:txBody>
          <a:bodyPr/>
          <a:lstStyle/>
          <a:p>
            <a:r>
              <a:rPr lang="en-US" altLang="ja-JP" sz="1100" dirty="0" smtClean="0"/>
              <a:t>	</a:t>
            </a:r>
            <a:r>
              <a:rPr lang="ja-JP" altLang="en-US" sz="1100" dirty="0" smtClean="0"/>
              <a:t>本開発では、各処理を階層化し分割した。階層は、最下層から</a:t>
            </a:r>
            <a:r>
              <a:rPr lang="en-US" sz="1100" dirty="0" smtClean="0"/>
              <a:t>I/O</a:t>
            </a:r>
            <a:r>
              <a:rPr lang="ja-JP" altLang="en-US" sz="1100" dirty="0" smtClean="0"/>
              <a:t>アクセスレイヤ、コマンドプロコトルレイヤ、コマンド発行レイヤ、</a:t>
            </a:r>
            <a:r>
              <a:rPr lang="en-US" sz="1100" dirty="0" smtClean="0"/>
              <a:t>API</a:t>
            </a:r>
            <a:r>
              <a:rPr lang="ja-JP" altLang="en-US" sz="1100" dirty="0" smtClean="0"/>
              <a:t>レイヤである。</a:t>
            </a:r>
          </a:p>
        </p:txBody>
      </p:sp>
      <p:sp>
        <p:nvSpPr>
          <p:cNvPr id="6" name="テキスト ボックス 5"/>
          <p:cNvSpPr txBox="1"/>
          <p:nvPr/>
        </p:nvSpPr>
        <p:spPr>
          <a:xfrm>
            <a:off x="357166" y="1643042"/>
            <a:ext cx="6143668" cy="276999"/>
          </a:xfrm>
          <a:prstGeom prst="rect">
            <a:avLst/>
          </a:prstGeom>
          <a:solidFill>
            <a:schemeClr val="accent2">
              <a:lumMod val="50000"/>
            </a:schemeClr>
          </a:solidFill>
        </p:spPr>
        <p:txBody>
          <a:bodyPr wrap="square" rtlCol="0">
            <a:spAutoFit/>
          </a:bodyPr>
          <a:lstStyle/>
          <a:p>
            <a:r>
              <a:rPr lang="ja-JP" altLang="en-US" sz="1200" dirty="0" smtClean="0">
                <a:solidFill>
                  <a:schemeClr val="bg1"/>
                </a:solidFill>
                <a:latin typeface="メイリオ" pitchFamily="50" charset="-128"/>
                <a:ea typeface="メイリオ" pitchFamily="50" charset="-128"/>
              </a:rPr>
              <a:t>基本構造概要</a:t>
            </a:r>
            <a:endParaRPr lang="en-US" altLang="ja-JP" sz="1200" dirty="0" smtClean="0">
              <a:solidFill>
                <a:schemeClr val="bg1"/>
              </a:solidFill>
              <a:latin typeface="メイリオ" pitchFamily="50" charset="-128"/>
              <a:ea typeface="メイリオ" pitchFamily="50" charset="-128"/>
            </a:endParaRPr>
          </a:p>
        </p:txBody>
      </p:sp>
      <p:graphicFrame>
        <p:nvGraphicFramePr>
          <p:cNvPr id="14" name="図表 13"/>
          <p:cNvGraphicFramePr/>
          <p:nvPr/>
        </p:nvGraphicFramePr>
        <p:xfrm>
          <a:off x="714356" y="3428992"/>
          <a:ext cx="5815010" cy="4429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テキスト ボックス 9"/>
          <p:cNvSpPr txBox="1"/>
          <p:nvPr/>
        </p:nvSpPr>
        <p:spPr>
          <a:xfrm>
            <a:off x="714356" y="2571736"/>
            <a:ext cx="5786478" cy="276999"/>
          </a:xfrm>
          <a:prstGeom prst="rect">
            <a:avLst/>
          </a:prstGeom>
          <a:solidFill>
            <a:schemeClr val="accent2">
              <a:lumMod val="75000"/>
            </a:schemeClr>
          </a:solidFill>
        </p:spPr>
        <p:txBody>
          <a:bodyPr wrap="square" rtlCol="0">
            <a:spAutoFit/>
          </a:bodyPr>
          <a:lstStyle/>
          <a:p>
            <a:r>
              <a:rPr lang="ja-JP" altLang="en-US" sz="1200" dirty="0" smtClean="0">
                <a:solidFill>
                  <a:schemeClr val="bg1"/>
                </a:solidFill>
                <a:latin typeface="メイリオ" pitchFamily="50" charset="-128"/>
                <a:ea typeface="メイリオ" pitchFamily="50" charset="-128"/>
              </a:rPr>
              <a:t>基本構造詳細</a:t>
            </a:r>
            <a:endParaRPr lang="en-US" altLang="ja-JP" sz="1200" dirty="0" smtClean="0">
              <a:solidFill>
                <a:schemeClr val="bg1"/>
              </a:solidFill>
              <a:latin typeface="メイリオ" pitchFamily="50" charset="-128"/>
              <a:ea typeface="メイリオ" pitchFamily="50" charset="-128"/>
            </a:endParaRPr>
          </a:p>
        </p:txBody>
      </p:sp>
      <p:sp>
        <p:nvSpPr>
          <p:cNvPr id="15" name="コンテンツ プレースホルダ 3"/>
          <p:cNvSpPr txBox="1">
            <a:spLocks/>
          </p:cNvSpPr>
          <p:nvPr/>
        </p:nvSpPr>
        <p:spPr>
          <a:xfrm>
            <a:off x="357166" y="2928926"/>
            <a:ext cx="6172200" cy="285752"/>
          </a:xfrm>
          <a:prstGeom prst="rect">
            <a:avLst/>
          </a:prstGeom>
          <a:ln>
            <a:solidFill>
              <a:schemeClr val="bg1"/>
            </a:solidFill>
          </a:ln>
        </p:spPr>
        <p:txBody>
          <a:bodyPr vert="horz">
            <a:normAutofit/>
          </a:bodyPr>
          <a:lstStyle/>
          <a:p>
            <a:pPr marL="361950" lvl="0"/>
            <a:r>
              <a:rPr lang="ja-JP" altLang="en-US" sz="1100" dirty="0" smtClean="0">
                <a:latin typeface="メイリオ" pitchFamily="50" charset="-128"/>
                <a:ea typeface="メイリオ" pitchFamily="50" charset="-128"/>
              </a:rPr>
              <a:t>本開発の基本構造の詳細を以下に示す。（上位階層順）</a:t>
            </a:r>
            <a:endParaRPr lang="ja-JP" altLang="en-US" sz="1100" dirty="0">
              <a:latin typeface="メイリオ" pitchFamily="50" charset="-128"/>
              <a:ea typeface="メイリオ" pitchFamily="50" charset="-128"/>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ス">
  <a:themeElements>
    <a:clrScheme name="アース">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アース">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アース">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719</TotalTime>
  <Words>497</Words>
  <Application>Microsoft Office PowerPoint</Application>
  <PresentationFormat>画面に合わせる (4:3)</PresentationFormat>
  <Paragraphs>147</Paragraphs>
  <Slides>9</Slides>
  <Notes>4</Notes>
  <HiddenSlides>0</HiddenSlides>
  <MMClips>0</MMClips>
  <ScaleCrop>false</ScaleCrop>
  <HeadingPairs>
    <vt:vector size="4" baseType="variant">
      <vt:variant>
        <vt:lpstr>テーマ</vt:lpstr>
      </vt:variant>
      <vt:variant>
        <vt:i4>1</vt:i4>
      </vt:variant>
      <vt:variant>
        <vt:lpstr>スライド タイトル</vt:lpstr>
      </vt:variant>
      <vt:variant>
        <vt:i4>9</vt:i4>
      </vt:variant>
    </vt:vector>
  </HeadingPairs>
  <TitlesOfParts>
    <vt:vector size="10" baseType="lpstr">
      <vt:lpstr>アース</vt:lpstr>
      <vt:lpstr>CDドライバ 基本設計書 - 1.0版 – </vt:lpstr>
      <vt:lpstr>改版履歴</vt:lpstr>
      <vt:lpstr>はじめに</vt:lpstr>
      <vt:lpstr>目次</vt:lpstr>
      <vt:lpstr>要件 1/2</vt:lpstr>
      <vt:lpstr>要件 2/2</vt:lpstr>
      <vt:lpstr>機能 1/2</vt:lpstr>
      <vt:lpstr>機能 2/2</vt:lpstr>
      <vt:lpstr>基本構造</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就職作品 Mul light 1.1　企画書</dc:title>
  <cp:lastModifiedBy>maki</cp:lastModifiedBy>
  <cp:revision>65</cp:revision>
  <dcterms:modified xsi:type="dcterms:W3CDTF">2010-06-14T14:35:53Z</dcterms:modified>
</cp:coreProperties>
</file>