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295" r:id="rId2"/>
    <p:sldId id="257" r:id="rId3"/>
    <p:sldId id="302" r:id="rId4"/>
    <p:sldId id="301" r:id="rId5"/>
    <p:sldId id="258" r:id="rId6"/>
    <p:sldId id="306" r:id="rId7"/>
    <p:sldId id="259" r:id="rId8"/>
    <p:sldId id="305" r:id="rId9"/>
    <p:sldId id="304" r:id="rId10"/>
    <p:sldId id="297" r:id="rId11"/>
    <p:sldId id="29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동주" initials="김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7CA0"/>
    <a:srgbClr val="C5E0B4"/>
    <a:srgbClr val="4472C4"/>
    <a:srgbClr val="748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8"/>
  </p:normalViewPr>
  <p:slideViewPr>
    <p:cSldViewPr snapToGrid="0">
      <p:cViewPr varScale="1">
        <p:scale>
          <a:sx n="45" d="100"/>
          <a:sy n="45" d="100"/>
        </p:scale>
        <p:origin x="-91" y="-88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125E660-5C57-459B-9AFF-3367CBFE6F94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688C8CA-48CB-4FF6-A706-A59C2BE79DB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6578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649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6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97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C717E8E-E185-459F-A946-8B0EB19BBD9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548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0" y="527540"/>
            <a:ext cx="12192000" cy="633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1401"/>
            <a:ext cx="10515600" cy="827089"/>
          </a:xfrm>
        </p:spPr>
        <p:txBody>
          <a:bodyPr>
            <a:normAutofit/>
          </a:bodyPr>
          <a:lstStyle>
            <a:lvl1pPr>
              <a:defRPr lang="en-US" altLang="en-US" sz="4400" b="1" kern="12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/>
                <a:ea typeface="나눔바른고딕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838200" y="2998789"/>
            <a:ext cx="7907867" cy="6477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b="1" kern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/>
                <a:ea typeface="나눔바른고딕"/>
                <a:cs typeface="Arial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캡션 있는 그림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0" y="0"/>
            <a:ext cx="12192000" cy="633046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953685" y="990831"/>
            <a:ext cx="10848848" cy="0"/>
          </a:xfrm>
          <a:prstGeom prst="line">
            <a:avLst/>
          </a:prstGeom>
          <a:ln w="222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223211" y="137688"/>
            <a:ext cx="1108736" cy="907776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525470" y="403779"/>
            <a:ext cx="10107729" cy="528996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3200" b="1" kern="1200" spc="-15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/>
                <a:ea typeface="나눔바른고딕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세로 텍스트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0" y="527538"/>
            <a:ext cx="12192000" cy="633046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BFC285E-4F56-4932-9094-35E4A3A021E8}" type="datetime1">
              <a:rPr lang="ko-KR" altLang="en-US"/>
              <a:pPr lvl="0">
                <a:defRPr/>
              </a:pPr>
              <a:t>2019-09-09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33985E4-6ED8-4E6D-B1C3-9265B2011B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92DF4095-4C95-4A27-9D35-C71167D40DF3}"/>
              </a:ext>
            </a:extLst>
          </p:cNvPr>
          <p:cNvSpPr txBox="1">
            <a:spLocks/>
          </p:cNvSpPr>
          <p:nvPr/>
        </p:nvSpPr>
        <p:spPr>
          <a:xfrm>
            <a:off x="3068002" y="641752"/>
            <a:ext cx="9799108" cy="16463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4400" b="1" kern="12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/>
                <a:ea typeface="나눔바른고딕"/>
                <a:cs typeface="+mn-cs"/>
              </a:defRPr>
            </a:lvl1pPr>
          </a:lstStyle>
          <a:p>
            <a:r>
              <a:rPr lang="ko-KR" altLang="en-US" sz="3500" dirty="0"/>
              <a:t>재능 거래 사이트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9D039386-6FA7-4456-AB54-4B16656EF77C}"/>
              </a:ext>
            </a:extLst>
          </p:cNvPr>
          <p:cNvSpPr txBox="1">
            <a:spLocks/>
          </p:cNvSpPr>
          <p:nvPr/>
        </p:nvSpPr>
        <p:spPr>
          <a:xfrm>
            <a:off x="3318920" y="5010712"/>
            <a:ext cx="7766936" cy="10968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b="1" dirty="0"/>
              <a:t>김동주 김현식 이동훈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6984E2D1-FDE7-423F-92DF-3ED4F33FCF72}"/>
              </a:ext>
            </a:extLst>
          </p:cNvPr>
          <p:cNvSpPr txBox="1">
            <a:spLocks/>
          </p:cNvSpPr>
          <p:nvPr/>
        </p:nvSpPr>
        <p:spPr>
          <a:xfrm>
            <a:off x="-1571247" y="173598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500" b="1" dirty="0">
                <a:solidFill>
                  <a:srgbClr val="00B0F0"/>
                </a:solidFill>
              </a:rPr>
              <a:t>청계천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7C82CD79-616F-414C-A27D-CCDB02D920B8}"/>
              </a:ext>
            </a:extLst>
          </p:cNvPr>
          <p:cNvSpPr txBox="1">
            <a:spLocks/>
          </p:cNvSpPr>
          <p:nvPr/>
        </p:nvSpPr>
        <p:spPr>
          <a:xfrm>
            <a:off x="-1717591" y="446226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>
                <a:solidFill>
                  <a:schemeClr val="tx1"/>
                </a:solidFill>
              </a:rPr>
              <a:t>Team </a:t>
            </a:r>
            <a:r>
              <a:rPr lang="ko-KR" altLang="en-US" sz="2500" b="1" dirty="0">
                <a:solidFill>
                  <a:schemeClr val="tx1"/>
                </a:solidFill>
              </a:rPr>
              <a:t>도원결의</a:t>
            </a:r>
          </a:p>
        </p:txBody>
      </p:sp>
    </p:spTree>
    <p:extLst>
      <p:ext uri="{BB962C8B-B14F-4D97-AF65-F5344CB8AC3E}">
        <p14:creationId xmlns:p14="http://schemas.microsoft.com/office/powerpoint/2010/main" xmlns="" val="333306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6495" y="3182993"/>
            <a:ext cx="752900" cy="648653"/>
          </a:xfrm>
          <a:prstGeom prst="rect">
            <a:avLst/>
          </a:prstGeom>
        </p:spPr>
      </p:pic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912758" y="3394436"/>
            <a:ext cx="200375" cy="4154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756784" y="3463686"/>
            <a:ext cx="1005083" cy="2769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150"/>
              </a:spcBef>
              <a:tabLst>
                <a:tab pos="53579" algn="l"/>
                <a:tab pos="85725" algn="l"/>
              </a:tabLst>
            </a:pPr>
            <a:r>
              <a:rPr lang="ko-KR" altLang="en-US" sz="1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역할 분담</a:t>
            </a:r>
            <a:endParaRPr lang="en-US" altLang="ko-KR" sz="18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맡은 역할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33985E4-6ED8-4E6D-B1C3-9265B2011B3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5" name="그림 4" descr="사람, 의류, 사진, 가장이(가) 표시된 사진&#10;&#10;자동 생성된 설명">
            <a:extLst>
              <a:ext uri="{FF2B5EF4-FFF2-40B4-BE49-F238E27FC236}">
                <a16:creationId xmlns:a16="http://schemas.microsoft.com/office/drawing/2014/main" xmlns="" id="{00836D6C-E800-4741-A8FF-C3FED07DA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8587" y="1246417"/>
            <a:ext cx="2860666" cy="3616283"/>
          </a:xfrm>
          <a:prstGeom prst="rect">
            <a:avLst/>
          </a:prstGeom>
          <a:effectLst/>
        </p:spPr>
      </p:pic>
      <p:pic>
        <p:nvPicPr>
          <p:cNvPr id="7" name="그림 6" descr="사람, 벽, 실내, 젊은이(가) 표시된 사진&#10;&#10;자동 생성된 설명">
            <a:extLst>
              <a:ext uri="{FF2B5EF4-FFF2-40B4-BE49-F238E27FC236}">
                <a16:creationId xmlns:a16="http://schemas.microsoft.com/office/drawing/2014/main" xmlns="" id="{6DCA6A1D-73A5-41A1-B675-6E42C23CF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3952" y="1246417"/>
            <a:ext cx="3069247" cy="3616283"/>
          </a:xfrm>
          <a:prstGeom prst="rect">
            <a:avLst/>
          </a:prstGeom>
        </p:spPr>
      </p:pic>
      <p:pic>
        <p:nvPicPr>
          <p:cNvPr id="10" name="그림 9" descr="사람, 실내, 소년, 젊은이(가) 표시된 사진&#10;&#10;자동 생성된 설명">
            <a:extLst>
              <a:ext uri="{FF2B5EF4-FFF2-40B4-BE49-F238E27FC236}">
                <a16:creationId xmlns:a16="http://schemas.microsoft.com/office/drawing/2014/main" xmlns="" id="{4848C5EE-A220-43CC-9865-889B588916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6979" y="1246417"/>
            <a:ext cx="3069247" cy="3650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344CA8-2DF8-4E69-A5F7-E6D15547C253}"/>
              </a:ext>
            </a:extLst>
          </p:cNvPr>
          <p:cNvSpPr txBox="1"/>
          <p:nvPr/>
        </p:nvSpPr>
        <p:spPr>
          <a:xfrm>
            <a:off x="1166695" y="5176342"/>
            <a:ext cx="31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컴퓨터 공학과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201533698 </a:t>
            </a:r>
            <a:r>
              <a:rPr lang="ko-KR" altLang="en-US" dirty="0"/>
              <a:t>김동주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H.P : 010-4054-3812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개발 및 기획 담당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FF27F8-F17E-46FE-93F5-7700D6202A40}"/>
              </a:ext>
            </a:extLst>
          </p:cNvPr>
          <p:cNvSpPr txBox="1"/>
          <p:nvPr/>
        </p:nvSpPr>
        <p:spPr>
          <a:xfrm>
            <a:off x="4745398" y="5180392"/>
            <a:ext cx="31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컴퓨터 공학과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201533731 </a:t>
            </a:r>
            <a:r>
              <a:rPr lang="ko-KR" altLang="en-US" dirty="0"/>
              <a:t>김현식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H.P : 010-9251-3949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개발 </a:t>
            </a:r>
            <a:r>
              <a:rPr lang="ko-KR" altLang="en-US"/>
              <a:t>및 구성 </a:t>
            </a:r>
            <a:r>
              <a:rPr lang="ko-KR" altLang="en-US" dirty="0"/>
              <a:t>담당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35B833-590B-4720-B2BF-D267C64CA29E}"/>
              </a:ext>
            </a:extLst>
          </p:cNvPr>
          <p:cNvSpPr txBox="1"/>
          <p:nvPr/>
        </p:nvSpPr>
        <p:spPr>
          <a:xfrm>
            <a:off x="8512371" y="5156021"/>
            <a:ext cx="31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컴퓨터 공학과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201533808 </a:t>
            </a:r>
            <a:r>
              <a:rPr lang="ko-KR" altLang="en-US" dirty="0"/>
              <a:t>이동훈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H.P : 010-5002-5021</a:t>
            </a:r>
          </a:p>
          <a:p>
            <a:r>
              <a:rPr lang="en-US" altLang="ko-KR" dirty="0"/>
              <a:t>-    </a:t>
            </a:r>
            <a:r>
              <a:rPr lang="ko-KR" altLang="en-US" dirty="0"/>
              <a:t>개발 및 총괄 담당</a:t>
            </a:r>
          </a:p>
        </p:txBody>
      </p:sp>
    </p:spTree>
    <p:extLst>
      <p:ext uri="{BB962C8B-B14F-4D97-AF65-F5344CB8AC3E}">
        <p14:creationId xmlns:p14="http://schemas.microsoft.com/office/powerpoint/2010/main" xmlns="" val="420298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/>
        </p:nvSpPr>
        <p:spPr>
          <a:xfrm>
            <a:off x="5869940" y="2734464"/>
            <a:ext cx="3387787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xmlns="" val="5274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1023" y="1304365"/>
            <a:ext cx="1003866" cy="86487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/>
        </p:nvSpPr>
        <p:spPr>
          <a:xfrm>
            <a:off x="2366459" y="3366526"/>
            <a:ext cx="2643930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CONTENS</a:t>
            </a:r>
          </a:p>
        </p:txBody>
      </p:sp>
      <p:sp>
        <p:nvSpPr>
          <p:cNvPr id="10" name="Rectangle 10"/>
          <p:cNvSpPr>
            <a:spLocks noGrp="1" noChangeArrowheads="1"/>
          </p:cNvSpPr>
          <p:nvPr/>
        </p:nvSpPr>
        <p:spPr>
          <a:xfrm>
            <a:off x="6058304" y="1561524"/>
            <a:ext cx="269304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/>
        </p:nvSpPr>
        <p:spPr>
          <a:xfrm>
            <a:off x="6892662" y="2985431"/>
            <a:ext cx="3149901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</a:t>
            </a:r>
            <a:r>
              <a:rPr lang="en-US" altLang="ko-KR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선정 이유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C4DE438-3717-4349-8477-CCD4AA708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4801" y="2632416"/>
            <a:ext cx="1003866" cy="8648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604B247-7DB1-49A1-961F-83028AA6C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2794" y="4500669"/>
            <a:ext cx="1003866" cy="86487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D56AA8B9-19B9-45EB-B16D-1EF61C0DE8CA}"/>
              </a:ext>
            </a:extLst>
          </p:cNvPr>
          <p:cNvSpPr>
            <a:spLocks noGrp="1" noChangeArrowheads="1"/>
          </p:cNvSpPr>
          <p:nvPr/>
        </p:nvSpPr>
        <p:spPr>
          <a:xfrm>
            <a:off x="6140187" y="4782593"/>
            <a:ext cx="14908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489A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C2E3CF19-6B68-4E6A-930D-E0A2CDA13340}"/>
              </a:ext>
            </a:extLst>
          </p:cNvPr>
          <p:cNvSpPr>
            <a:spLocks noGrp="1" noChangeArrowheads="1"/>
          </p:cNvSpPr>
          <p:nvPr/>
        </p:nvSpPr>
        <p:spPr>
          <a:xfrm>
            <a:off x="6886440" y="1654259"/>
            <a:ext cx="2064668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선정 과정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1B4CC390-E67C-4F65-B14D-AB4075356ADD}"/>
              </a:ext>
            </a:extLst>
          </p:cNvPr>
          <p:cNvSpPr>
            <a:spLocks noGrp="1" noChangeArrowheads="1"/>
          </p:cNvSpPr>
          <p:nvPr/>
        </p:nvSpPr>
        <p:spPr>
          <a:xfrm>
            <a:off x="6914433" y="4875651"/>
            <a:ext cx="1340110" cy="3693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4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역할 분담</a:t>
            </a:r>
            <a:endParaRPr lang="en-US" altLang="ko-KR" sz="24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xmlns="" id="{86625D50-C290-4713-827C-72982F2218A7}"/>
              </a:ext>
            </a:extLst>
          </p:cNvPr>
          <p:cNvSpPr>
            <a:spLocks noGrp="1" noChangeArrowheads="1"/>
          </p:cNvSpPr>
          <p:nvPr/>
        </p:nvSpPr>
        <p:spPr>
          <a:xfrm>
            <a:off x="6052882" y="2861590"/>
            <a:ext cx="267702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87FCDBDF-6C6A-4BBF-8805-C54E7C4D0D0B}"/>
              </a:ext>
            </a:extLst>
          </p:cNvPr>
          <p:cNvSpPr>
            <a:spLocks noGrp="1" noChangeArrowheads="1"/>
          </p:cNvSpPr>
          <p:nvPr/>
        </p:nvSpPr>
        <p:spPr>
          <a:xfrm>
            <a:off x="6951757" y="2242406"/>
            <a:ext cx="2765181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1-1. </a:t>
            </a:r>
            <a:r>
              <a:rPr lang="ko-KR" alt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브레인 </a:t>
            </a:r>
            <a:r>
              <a:rPr lang="ko-KR" altLang="en-US" sz="2000" b="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스토밍</a:t>
            </a:r>
            <a:r>
              <a:rPr lang="ko-KR" alt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과정</a:t>
            </a:r>
            <a:endParaRPr lang="en-US" altLang="ko-KR" sz="20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10089060-E4B7-4DAB-9C2A-8731215077CC}"/>
              </a:ext>
            </a:extLst>
          </p:cNvPr>
          <p:cNvSpPr>
            <a:spLocks noGrp="1" noChangeArrowheads="1"/>
          </p:cNvSpPr>
          <p:nvPr/>
        </p:nvSpPr>
        <p:spPr>
          <a:xfrm>
            <a:off x="6964197" y="3505146"/>
            <a:ext cx="3278141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2-1. </a:t>
            </a:r>
            <a:r>
              <a:rPr lang="ko-KR" alt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창의적인 아이디어 선출</a:t>
            </a:r>
            <a:endParaRPr lang="en-US" altLang="ko-KR" sz="20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xmlns="" id="{B1B9945F-810C-46A7-8654-95F116E58D65}"/>
              </a:ext>
            </a:extLst>
          </p:cNvPr>
          <p:cNvSpPr>
            <a:spLocks noGrp="1" noChangeArrowheads="1"/>
          </p:cNvSpPr>
          <p:nvPr/>
        </p:nvSpPr>
        <p:spPr>
          <a:xfrm>
            <a:off x="6976634" y="3872153"/>
            <a:ext cx="2854949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2-2. </a:t>
            </a:r>
            <a:r>
              <a:rPr lang="ko-KR" alt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우리 팀의 판단 기준</a:t>
            </a:r>
            <a:endParaRPr lang="en-US" altLang="ko-KR" sz="20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xmlns="" id="{F402E32C-274D-4EFD-993A-FD498A61F4A6}"/>
              </a:ext>
            </a:extLst>
          </p:cNvPr>
          <p:cNvSpPr>
            <a:spLocks noGrp="1" noChangeArrowheads="1"/>
          </p:cNvSpPr>
          <p:nvPr/>
        </p:nvSpPr>
        <p:spPr>
          <a:xfrm>
            <a:off x="6989078" y="4248486"/>
            <a:ext cx="2341988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2-3. </a:t>
            </a:r>
            <a:r>
              <a:rPr lang="ko-KR" alt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우리 팀의 테마</a:t>
            </a:r>
            <a:r>
              <a:rPr lang="en-US" altLang="ko-KR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132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6495" y="3182993"/>
            <a:ext cx="752900" cy="648653"/>
          </a:xfrm>
          <a:prstGeom prst="rect">
            <a:avLst/>
          </a:prstGeom>
        </p:spPr>
      </p:pic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756784" y="3463686"/>
            <a:ext cx="1548501" cy="2769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150"/>
              </a:spcBef>
              <a:tabLst>
                <a:tab pos="53579" algn="l"/>
                <a:tab pos="85725" algn="l"/>
              </a:tabLst>
            </a:pPr>
            <a:r>
              <a:rPr lang="ko-KR" altLang="en-US" sz="1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선정 과정</a:t>
            </a:r>
            <a:endParaRPr lang="en-US" altLang="ko-KR" sz="18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E8F8013E-ABB6-4C6D-AAB9-0263ACE04D1C}"/>
              </a:ext>
            </a:extLst>
          </p:cNvPr>
          <p:cNvSpPr>
            <a:spLocks noGrp="1" noChangeArrowheads="1"/>
          </p:cNvSpPr>
          <p:nvPr/>
        </p:nvSpPr>
        <p:spPr>
          <a:xfrm>
            <a:off x="4912758" y="3394436"/>
            <a:ext cx="200376" cy="4154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56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1-1. </a:t>
            </a:r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ko-KR" altLang="en-US" dirty="0"/>
              <a:t> 과정</a:t>
            </a:r>
          </a:p>
        </p:txBody>
      </p:sp>
      <p:grpSp>
        <p:nvGrpSpPr>
          <p:cNvPr id="4" name="Organization Chart 20">
            <a:extLst>
              <a:ext uri="{FF2B5EF4-FFF2-40B4-BE49-F238E27FC236}">
                <a16:creationId xmlns:a16="http://schemas.microsoft.com/office/drawing/2014/main" xmlns="" id="{B72B8A35-BCEC-468F-B4C2-43809694CA75}"/>
              </a:ext>
            </a:extLst>
          </p:cNvPr>
          <p:cNvGrpSpPr>
            <a:grpSpLocks/>
          </p:cNvGrpSpPr>
          <p:nvPr/>
        </p:nvGrpSpPr>
        <p:grpSpPr bwMode="auto">
          <a:xfrm>
            <a:off x="515752" y="1296956"/>
            <a:ext cx="10597016" cy="4650622"/>
            <a:chOff x="272" y="999"/>
            <a:chExt cx="6621" cy="5664"/>
          </a:xfrm>
        </p:grpSpPr>
        <p:cxnSp>
          <p:nvCxnSpPr>
            <p:cNvPr id="1031" name="_s1031">
              <a:extLst>
                <a:ext uri="{FF2B5EF4-FFF2-40B4-BE49-F238E27FC236}">
                  <a16:creationId xmlns:a16="http://schemas.microsoft.com/office/drawing/2014/main" xmlns="" id="{616A7BDC-29E5-4997-899F-D6749CC33079}"/>
                </a:ext>
              </a:extLst>
            </p:cNvPr>
            <p:cNvCxnSpPr>
              <a:cxnSpLocks noChangeShapeType="1"/>
              <a:stCxn id="1077" idx="1"/>
              <a:endCxn id="23" idx="2"/>
            </p:cNvCxnSpPr>
            <p:nvPr/>
          </p:nvCxnSpPr>
          <p:spPr bwMode="auto">
            <a:xfrm rot="10800000">
              <a:off x="1280" y="4441"/>
              <a:ext cx="143" cy="28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2" name="_s1032">
              <a:extLst>
                <a:ext uri="{FF2B5EF4-FFF2-40B4-BE49-F238E27FC236}">
                  <a16:creationId xmlns:a16="http://schemas.microsoft.com/office/drawing/2014/main" xmlns="" id="{05026D30-B512-4721-9B9A-AC14C20505E4}"/>
                </a:ext>
              </a:extLst>
            </p:cNvPr>
            <p:cNvCxnSpPr>
              <a:cxnSpLocks noChangeShapeType="1"/>
              <a:stCxn id="29" idx="1"/>
              <a:endCxn id="24" idx="2"/>
            </p:cNvCxnSpPr>
            <p:nvPr/>
          </p:nvCxnSpPr>
          <p:spPr bwMode="auto">
            <a:xfrm rot="10800000">
              <a:off x="1280" y="5359"/>
              <a:ext cx="143" cy="28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3" name="_s1033">
              <a:extLst>
                <a:ext uri="{FF2B5EF4-FFF2-40B4-BE49-F238E27FC236}">
                  <a16:creationId xmlns:a16="http://schemas.microsoft.com/office/drawing/2014/main" xmlns="" id="{02745323-7482-4BFE-A828-9B4D74D693D3}"/>
                </a:ext>
              </a:extLst>
            </p:cNvPr>
            <p:cNvCxnSpPr>
              <a:cxnSpLocks noChangeShapeType="1"/>
              <a:stCxn id="1076" idx="1"/>
              <a:endCxn id="21" idx="2"/>
            </p:cNvCxnSpPr>
            <p:nvPr/>
          </p:nvCxnSpPr>
          <p:spPr bwMode="auto">
            <a:xfrm rot="10800000">
              <a:off x="1280" y="2151"/>
              <a:ext cx="144" cy="7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" name="_s1034">
              <a:extLst>
                <a:ext uri="{FF2B5EF4-FFF2-40B4-BE49-F238E27FC236}">
                  <a16:creationId xmlns:a16="http://schemas.microsoft.com/office/drawing/2014/main" xmlns="" id="{F152B735-0722-4079-B652-37E0B1CE30F0}"/>
                </a:ext>
              </a:extLst>
            </p:cNvPr>
            <p:cNvCxnSpPr>
              <a:cxnSpLocks noChangeShapeType="1"/>
              <a:stCxn id="1075" idx="1"/>
              <a:endCxn id="21" idx="2"/>
            </p:cNvCxnSpPr>
            <p:nvPr/>
          </p:nvCxnSpPr>
          <p:spPr bwMode="auto">
            <a:xfrm rot="10800000">
              <a:off x="1280" y="2151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0" name="_s1040">
              <a:extLst>
                <a:ext uri="{FF2B5EF4-FFF2-40B4-BE49-F238E27FC236}">
                  <a16:creationId xmlns:a16="http://schemas.microsoft.com/office/drawing/2014/main" xmlns="" id="{054C9E01-999F-4FB8-9F10-857D6D1100FC}"/>
                </a:ext>
              </a:extLst>
            </p:cNvPr>
            <p:cNvCxnSpPr>
              <a:cxnSpLocks noChangeShapeType="1"/>
              <a:stCxn id="1067" idx="1"/>
              <a:endCxn id="11" idx="2"/>
            </p:cNvCxnSpPr>
            <p:nvPr/>
          </p:nvCxnSpPr>
          <p:spPr bwMode="auto">
            <a:xfrm rot="10800000">
              <a:off x="5885" y="1719"/>
              <a:ext cx="144" cy="115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2" name="_s1042">
              <a:extLst>
                <a:ext uri="{FF2B5EF4-FFF2-40B4-BE49-F238E27FC236}">
                  <a16:creationId xmlns:a16="http://schemas.microsoft.com/office/drawing/2014/main" xmlns="" id="{B64C70D1-BD57-481F-BEB4-983E7139F136}"/>
                </a:ext>
              </a:extLst>
            </p:cNvPr>
            <p:cNvCxnSpPr>
              <a:cxnSpLocks noChangeShapeType="1"/>
              <a:stCxn id="1027" idx="1"/>
            </p:cNvCxnSpPr>
            <p:nvPr/>
          </p:nvCxnSpPr>
          <p:spPr bwMode="auto">
            <a:xfrm rot="10800000">
              <a:off x="4366" y="2127"/>
              <a:ext cx="144" cy="721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3" name="_s1043">
              <a:extLst>
                <a:ext uri="{FF2B5EF4-FFF2-40B4-BE49-F238E27FC236}">
                  <a16:creationId xmlns:a16="http://schemas.microsoft.com/office/drawing/2014/main" xmlns="" id="{A6A67F47-2141-4D02-837E-9A0C6CC61384}"/>
                </a:ext>
              </a:extLst>
            </p:cNvPr>
            <p:cNvCxnSpPr>
              <a:cxnSpLocks noChangeShapeType="1"/>
              <a:stCxn id="1026" idx="1"/>
            </p:cNvCxnSpPr>
            <p:nvPr/>
          </p:nvCxnSpPr>
          <p:spPr bwMode="auto">
            <a:xfrm rot="10800000">
              <a:off x="5885" y="2683"/>
              <a:ext cx="144" cy="180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" name="_s1044">
              <a:extLst>
                <a:ext uri="{FF2B5EF4-FFF2-40B4-BE49-F238E27FC236}">
                  <a16:creationId xmlns:a16="http://schemas.microsoft.com/office/drawing/2014/main" xmlns="" id="{B7846FFE-ADFC-4984-8ACF-1F3862D0F5D4}"/>
                </a:ext>
              </a:extLst>
            </p:cNvPr>
            <p:cNvCxnSpPr>
              <a:cxnSpLocks noChangeShapeType="1"/>
              <a:stCxn id="20" idx="1"/>
            </p:cNvCxnSpPr>
            <p:nvPr/>
          </p:nvCxnSpPr>
          <p:spPr bwMode="auto">
            <a:xfrm rot="10800000">
              <a:off x="4366" y="1999"/>
              <a:ext cx="144" cy="4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5" name="_s1045">
              <a:extLst>
                <a:ext uri="{FF2B5EF4-FFF2-40B4-BE49-F238E27FC236}">
                  <a16:creationId xmlns:a16="http://schemas.microsoft.com/office/drawing/2014/main" xmlns="" id="{EF3AB4BC-F0B0-4434-A93A-E73B5CFF38A3}"/>
                </a:ext>
              </a:extLst>
            </p:cNvPr>
            <p:cNvCxnSpPr>
              <a:cxnSpLocks noChangeShapeType="1"/>
              <a:stCxn id="15" idx="1"/>
            </p:cNvCxnSpPr>
            <p:nvPr/>
          </p:nvCxnSpPr>
          <p:spPr bwMode="auto">
            <a:xfrm rot="10800000">
              <a:off x="3008" y="2121"/>
              <a:ext cx="142" cy="30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8" name="_s1048">
              <a:extLst>
                <a:ext uri="{FF2B5EF4-FFF2-40B4-BE49-F238E27FC236}">
                  <a16:creationId xmlns:a16="http://schemas.microsoft.com/office/drawing/2014/main" xmlns="" id="{F026A55E-B0C2-4D5D-9AEC-884B65BB6896}"/>
                </a:ext>
              </a:extLst>
            </p:cNvPr>
            <p:cNvCxnSpPr>
              <a:cxnSpLocks noChangeShapeType="1"/>
              <a:stCxn id="1024" idx="1"/>
              <a:endCxn id="11" idx="2"/>
            </p:cNvCxnSpPr>
            <p:nvPr/>
          </p:nvCxnSpPr>
          <p:spPr bwMode="auto">
            <a:xfrm rot="10800000">
              <a:off x="5885" y="1719"/>
              <a:ext cx="144" cy="28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0" name="_s1050">
              <a:extLst>
                <a:ext uri="{FF2B5EF4-FFF2-40B4-BE49-F238E27FC236}">
                  <a16:creationId xmlns:a16="http://schemas.microsoft.com/office/drawing/2014/main" xmlns="" id="{FDD89D19-0F0D-4487-A4EE-6C1527FBB9FB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1280" y="5558"/>
              <a:ext cx="143" cy="46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1" name="_s1051">
              <a:extLst>
                <a:ext uri="{FF2B5EF4-FFF2-40B4-BE49-F238E27FC236}">
                  <a16:creationId xmlns:a16="http://schemas.microsoft.com/office/drawing/2014/main" xmlns="" id="{F6FEDC52-437D-4CB3-9F85-48AB8BE61D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04" y="1477"/>
              <a:ext cx="144" cy="503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4" name="_s1054">
              <a:extLst>
                <a:ext uri="{FF2B5EF4-FFF2-40B4-BE49-F238E27FC236}">
                  <a16:creationId xmlns:a16="http://schemas.microsoft.com/office/drawing/2014/main" xmlns="" id="{E84ECC3B-06CF-464B-9657-D609C53AECBD}"/>
                </a:ext>
              </a:extLst>
            </p:cNvPr>
            <p:cNvCxnSpPr>
              <a:cxnSpLocks noChangeShapeType="1"/>
              <a:stCxn id="24" idx="1"/>
            </p:cNvCxnSpPr>
            <p:nvPr/>
          </p:nvCxnSpPr>
          <p:spPr bwMode="auto">
            <a:xfrm rot="10800000">
              <a:off x="704" y="2767"/>
              <a:ext cx="144" cy="244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5" name="_s1055">
              <a:extLst>
                <a:ext uri="{FF2B5EF4-FFF2-40B4-BE49-F238E27FC236}">
                  <a16:creationId xmlns:a16="http://schemas.microsoft.com/office/drawing/2014/main" xmlns="" id="{9923C60A-7C94-4C06-AC4F-B092267153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04" y="2715"/>
              <a:ext cx="144" cy="158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6" name="_s1056">
              <a:extLst>
                <a:ext uri="{FF2B5EF4-FFF2-40B4-BE49-F238E27FC236}">
                  <a16:creationId xmlns:a16="http://schemas.microsoft.com/office/drawing/2014/main" xmlns="" id="{57D29151-7E41-45CF-8103-DCBBD26019E7}"/>
                </a:ext>
              </a:extLst>
            </p:cNvPr>
            <p:cNvCxnSpPr>
              <a:cxnSpLocks noChangeShapeType="1"/>
              <a:stCxn id="21" idx="1"/>
            </p:cNvCxnSpPr>
            <p:nvPr/>
          </p:nvCxnSpPr>
          <p:spPr bwMode="auto">
            <a:xfrm rot="10800000">
              <a:off x="704" y="1719"/>
              <a:ext cx="144" cy="28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7" name="_s1057">
              <a:extLst>
                <a:ext uri="{FF2B5EF4-FFF2-40B4-BE49-F238E27FC236}">
                  <a16:creationId xmlns:a16="http://schemas.microsoft.com/office/drawing/2014/main" xmlns="" id="{94E488B8-2613-4CA8-84F5-2A57E1EB3FA0}"/>
                </a:ext>
              </a:extLst>
            </p:cNvPr>
            <p:cNvCxnSpPr>
              <a:cxnSpLocks noChangeShapeType="1"/>
              <a:stCxn id="19" idx="1"/>
              <a:endCxn id="10" idx="2"/>
            </p:cNvCxnSpPr>
            <p:nvPr/>
          </p:nvCxnSpPr>
          <p:spPr bwMode="auto">
            <a:xfrm rot="10800000">
              <a:off x="4367" y="1719"/>
              <a:ext cx="144" cy="28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9" name="_s1059">
              <a:extLst>
                <a:ext uri="{FF2B5EF4-FFF2-40B4-BE49-F238E27FC236}">
                  <a16:creationId xmlns:a16="http://schemas.microsoft.com/office/drawing/2014/main" xmlns="" id="{518C12C4-52DC-4233-9FBE-10E268B231B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>
              <a:off x="2431" y="1693"/>
              <a:ext cx="144" cy="1585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2" name="_s1062">
              <a:extLst>
                <a:ext uri="{FF2B5EF4-FFF2-40B4-BE49-F238E27FC236}">
                  <a16:creationId xmlns:a16="http://schemas.microsoft.com/office/drawing/2014/main" xmlns="" id="{CCCD83C7-43E9-4EE3-88E8-50B922833B9E}"/>
                </a:ext>
              </a:extLst>
            </p:cNvPr>
            <p:cNvCxnSpPr>
              <a:cxnSpLocks noChangeShapeType="1"/>
              <a:stCxn id="12" idx="0"/>
              <a:endCxn id="8" idx="2"/>
            </p:cNvCxnSpPr>
            <p:nvPr/>
          </p:nvCxnSpPr>
          <p:spPr bwMode="auto">
            <a:xfrm rot="5400000" flipH="1" flipV="1">
              <a:off x="2841" y="877"/>
              <a:ext cx="145" cy="96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3" name="_s1063">
              <a:extLst>
                <a:ext uri="{FF2B5EF4-FFF2-40B4-BE49-F238E27FC236}">
                  <a16:creationId xmlns:a16="http://schemas.microsoft.com/office/drawing/2014/main" xmlns="" id="{68D78F4D-D71F-49CB-BB92-C343CD155614}"/>
                </a:ext>
              </a:extLst>
            </p:cNvPr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16200000" flipV="1">
              <a:off x="4568" y="114"/>
              <a:ext cx="145" cy="249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4" name="_s1064">
              <a:extLst>
                <a:ext uri="{FF2B5EF4-FFF2-40B4-BE49-F238E27FC236}">
                  <a16:creationId xmlns:a16="http://schemas.microsoft.com/office/drawing/2014/main" xmlns="" id="{D95118AB-C59E-4638-95A1-12E2954C187D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16200000" flipV="1">
              <a:off x="3809" y="872"/>
              <a:ext cx="145" cy="97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65" name="_s1065">
              <a:extLst>
                <a:ext uri="{FF2B5EF4-FFF2-40B4-BE49-F238E27FC236}">
                  <a16:creationId xmlns:a16="http://schemas.microsoft.com/office/drawing/2014/main" xmlns="" id="{DD062D58-A2D1-4215-9182-8220C479742D}"/>
                </a:ext>
              </a:extLst>
            </p:cNvPr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5400000" flipH="1" flipV="1">
              <a:off x="1977" y="13"/>
              <a:ext cx="145" cy="269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" name="_s1066">
              <a:extLst>
                <a:ext uri="{FF2B5EF4-FFF2-40B4-BE49-F238E27FC236}">
                  <a16:creationId xmlns:a16="http://schemas.microsoft.com/office/drawing/2014/main" xmlns="" id="{C746C4BB-EB01-49B7-8F49-B8D444308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999"/>
              <a:ext cx="1600" cy="28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획기적인 프로젝트 주제 선정</a:t>
              </a:r>
              <a:endPara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_s1067">
              <a:extLst>
                <a:ext uri="{FF2B5EF4-FFF2-40B4-BE49-F238E27FC236}">
                  <a16:creationId xmlns:a16="http://schemas.microsoft.com/office/drawing/2014/main" xmlns="" id="{AC5F1959-EFAF-448D-83DB-8C9CA0BD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143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건강 관리</a:t>
              </a:r>
            </a:p>
          </p:txBody>
        </p:sp>
        <p:sp>
          <p:nvSpPr>
            <p:cNvPr id="10" name="_s1068">
              <a:extLst>
                <a:ext uri="{FF2B5EF4-FFF2-40B4-BE49-F238E27FC236}">
                  <a16:creationId xmlns:a16="http://schemas.microsoft.com/office/drawing/2014/main" xmlns="" id="{9913AD7C-5FEC-4729-9BB4-A196CF86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43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게임</a:t>
              </a:r>
            </a:p>
          </p:txBody>
        </p:sp>
        <p:sp>
          <p:nvSpPr>
            <p:cNvPr id="11" name="_s1069">
              <a:extLst>
                <a:ext uri="{FF2B5EF4-FFF2-40B4-BE49-F238E27FC236}">
                  <a16:creationId xmlns:a16="http://schemas.microsoft.com/office/drawing/2014/main" xmlns="" id="{099EF545-E596-477D-9502-22EB03A7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" y="143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일상 생활</a:t>
              </a:r>
            </a:p>
          </p:txBody>
        </p:sp>
        <p:sp>
          <p:nvSpPr>
            <p:cNvPr id="12" name="_s1070">
              <a:extLst>
                <a:ext uri="{FF2B5EF4-FFF2-40B4-BE49-F238E27FC236}">
                  <a16:creationId xmlns:a16="http://schemas.microsoft.com/office/drawing/2014/main" xmlns="" id="{D24DC370-3540-4BFB-94EE-284B95F2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43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자아 계발</a:t>
              </a:r>
            </a:p>
          </p:txBody>
        </p:sp>
        <p:sp>
          <p:nvSpPr>
            <p:cNvPr id="15" name="_s1073">
              <a:extLst>
                <a:ext uri="{FF2B5EF4-FFF2-40B4-BE49-F238E27FC236}">
                  <a16:creationId xmlns:a16="http://schemas.microsoft.com/office/drawing/2014/main" xmlns="" id="{6E338843-B00F-4643-983C-750F2404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28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열람실 예약 </a:t>
              </a: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/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신청</a:t>
              </a:r>
            </a:p>
          </p:txBody>
        </p:sp>
        <p:sp>
          <p:nvSpPr>
            <p:cNvPr id="16" name="_s1074">
              <a:extLst>
                <a:ext uri="{FF2B5EF4-FFF2-40B4-BE49-F238E27FC236}">
                  <a16:creationId xmlns:a16="http://schemas.microsoft.com/office/drawing/2014/main" xmlns="" id="{BD1C96D3-6131-4334-8D4A-E4AF44FAB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13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영어</a:t>
              </a:r>
              <a:r>
                <a:rPr kumimoji="1"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공부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_s1077">
              <a:extLst>
                <a:ext uri="{FF2B5EF4-FFF2-40B4-BE49-F238E27FC236}">
                  <a16:creationId xmlns:a16="http://schemas.microsoft.com/office/drawing/2014/main" xmlns="" id="{659E3842-6EF1-4A64-B953-48E957C34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86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벽돌 깨기 게임</a:t>
              </a:r>
            </a:p>
          </p:txBody>
        </p:sp>
        <p:sp>
          <p:nvSpPr>
            <p:cNvPr id="20" name="_s1078">
              <a:extLst>
                <a:ext uri="{FF2B5EF4-FFF2-40B4-BE49-F238E27FC236}">
                  <a16:creationId xmlns:a16="http://schemas.microsoft.com/office/drawing/2014/main" xmlns="" id="{89FA9365-4036-43D3-9835-BE5FCB29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30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공 튀기기 게임</a:t>
              </a:r>
            </a:p>
          </p:txBody>
        </p:sp>
        <p:sp>
          <p:nvSpPr>
            <p:cNvPr id="21" name="_s1079">
              <a:extLst>
                <a:ext uri="{FF2B5EF4-FFF2-40B4-BE49-F238E27FC236}">
                  <a16:creationId xmlns:a16="http://schemas.microsoft.com/office/drawing/2014/main" xmlns="" id="{4A4C295E-3EA7-4D96-AF28-5940609D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86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식단 관리</a:t>
              </a:r>
            </a:p>
          </p:txBody>
        </p:sp>
        <p:sp>
          <p:nvSpPr>
            <p:cNvPr id="23" name="_s1080">
              <a:extLst>
                <a:ext uri="{FF2B5EF4-FFF2-40B4-BE49-F238E27FC236}">
                  <a16:creationId xmlns:a16="http://schemas.microsoft.com/office/drawing/2014/main" xmlns="" id="{2F17A198-A1F4-4273-B766-BE3EF73DC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4152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운동하기</a:t>
              </a:r>
            </a:p>
          </p:txBody>
        </p:sp>
        <p:sp>
          <p:nvSpPr>
            <p:cNvPr id="24" name="_s1081">
              <a:extLst>
                <a:ext uri="{FF2B5EF4-FFF2-40B4-BE49-F238E27FC236}">
                  <a16:creationId xmlns:a16="http://schemas.microsoft.com/office/drawing/2014/main" xmlns="" id="{DCD03EEA-01B2-4311-BD6F-250A94A7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5071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금주</a:t>
              </a: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금연 하기</a:t>
              </a:r>
            </a:p>
          </p:txBody>
        </p:sp>
        <p:sp>
          <p:nvSpPr>
            <p:cNvPr id="25" name="_s1082">
              <a:extLst>
                <a:ext uri="{FF2B5EF4-FFF2-40B4-BE49-F238E27FC236}">
                  <a16:creationId xmlns:a16="http://schemas.microsoft.com/office/drawing/2014/main" xmlns="" id="{6C3FA235-E1D7-498F-9CFD-00A59096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637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다이어트</a:t>
              </a:r>
            </a:p>
          </p:txBody>
        </p:sp>
        <p:sp>
          <p:nvSpPr>
            <p:cNvPr id="29" name="_s1086">
              <a:extLst>
                <a:ext uri="{FF2B5EF4-FFF2-40B4-BE49-F238E27FC236}">
                  <a16:creationId xmlns:a16="http://schemas.microsoft.com/office/drawing/2014/main" xmlns="" id="{FE013703-7DA6-4AEB-BFD6-5B7E1FD6D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550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음주 방지 어플</a:t>
              </a:r>
            </a:p>
          </p:txBody>
        </p:sp>
        <p:sp>
          <p:nvSpPr>
            <p:cNvPr id="30" name="_s1087">
              <a:extLst>
                <a:ext uri="{FF2B5EF4-FFF2-40B4-BE49-F238E27FC236}">
                  <a16:creationId xmlns:a16="http://schemas.microsoft.com/office/drawing/2014/main" xmlns="" id="{55E17E21-C467-47E9-A62C-9D9728A5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5883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금연 광고 어플</a:t>
              </a:r>
            </a:p>
          </p:txBody>
        </p:sp>
        <p:sp>
          <p:nvSpPr>
            <p:cNvPr id="1024" name="_s1089">
              <a:extLst>
                <a:ext uri="{FF2B5EF4-FFF2-40B4-BE49-F238E27FC236}">
                  <a16:creationId xmlns:a16="http://schemas.microsoft.com/office/drawing/2014/main" xmlns="" id="{73E374CB-71B0-47B1-AE38-40540CD9D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" y="1863"/>
              <a:ext cx="864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TV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광고</a:t>
              </a:r>
            </a:p>
          </p:txBody>
        </p:sp>
        <p:sp>
          <p:nvSpPr>
            <p:cNvPr id="1026" name="_s1091">
              <a:extLst>
                <a:ext uri="{FF2B5EF4-FFF2-40B4-BE49-F238E27FC236}">
                  <a16:creationId xmlns:a16="http://schemas.microsoft.com/office/drawing/2014/main" xmlns="" id="{A826C7FA-91D9-4311-8C21-42DD32D1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" y="4342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반려 동물</a:t>
              </a:r>
            </a:p>
          </p:txBody>
        </p:sp>
        <p:sp>
          <p:nvSpPr>
            <p:cNvPr id="1027" name="_s1092">
              <a:extLst>
                <a:ext uri="{FF2B5EF4-FFF2-40B4-BE49-F238E27FC236}">
                  <a16:creationId xmlns:a16="http://schemas.microsoft.com/office/drawing/2014/main" xmlns="" id="{D2EB7F2C-409C-4E25-B7AE-828FFF4F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704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RPG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게임</a:t>
              </a:r>
            </a:p>
          </p:txBody>
        </p:sp>
        <p:sp>
          <p:nvSpPr>
            <p:cNvPr id="1067" name="_s1094">
              <a:extLst>
                <a:ext uri="{FF2B5EF4-FFF2-40B4-BE49-F238E27FC236}">
                  <a16:creationId xmlns:a16="http://schemas.microsoft.com/office/drawing/2014/main" xmlns="" id="{9B32A847-9B8C-465E-A392-F3118794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" y="2727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범죄</a:t>
              </a:r>
            </a:p>
          </p:txBody>
        </p:sp>
        <p:sp>
          <p:nvSpPr>
            <p:cNvPr id="1075" name="_s1102">
              <a:extLst>
                <a:ext uri="{FF2B5EF4-FFF2-40B4-BE49-F238E27FC236}">
                  <a16:creationId xmlns:a16="http://schemas.microsoft.com/office/drawing/2014/main" xmlns="" id="{AC86C5E0-A314-4235-86D9-92BE53A3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295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인 가구 요리 레시피</a:t>
              </a:r>
            </a:p>
          </p:txBody>
        </p:sp>
        <p:sp>
          <p:nvSpPr>
            <p:cNvPr id="1076" name="_s1103">
              <a:extLst>
                <a:ext uri="{FF2B5EF4-FFF2-40B4-BE49-F238E27FC236}">
                  <a16:creationId xmlns:a16="http://schemas.microsoft.com/office/drawing/2014/main" xmlns="" id="{280C533E-D64A-4F6D-82B2-C90D5627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727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spc="100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BMI</a:t>
              </a: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측정</a:t>
              </a:r>
            </a:p>
          </p:txBody>
        </p:sp>
        <p:sp>
          <p:nvSpPr>
            <p:cNvPr id="1077" name="_s1104">
              <a:extLst>
                <a:ext uri="{FF2B5EF4-FFF2-40B4-BE49-F238E27FC236}">
                  <a16:creationId xmlns:a16="http://schemas.microsoft.com/office/drawing/2014/main" xmlns="" id="{B1A552C2-9BB6-45C0-9F0E-2FADF8A5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4584"/>
              <a:ext cx="863" cy="287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온라인 홈 트레이닝</a:t>
              </a:r>
            </a:p>
          </p:txBody>
        </p:sp>
      </p:grpSp>
      <p:cxnSp>
        <p:nvCxnSpPr>
          <p:cNvPr id="103" name="_s1031">
            <a:extLst>
              <a:ext uri="{FF2B5EF4-FFF2-40B4-BE49-F238E27FC236}">
                <a16:creationId xmlns:a16="http://schemas.microsoft.com/office/drawing/2014/main" xmlns="" id="{A9D1B02C-3B4D-4ED5-ADA5-D7EE01F56861}"/>
              </a:ext>
            </a:extLst>
          </p:cNvPr>
          <p:cNvCxnSpPr>
            <a:cxnSpLocks noChangeShapeType="1"/>
            <a:stCxn id="104" idx="1"/>
          </p:cNvCxnSpPr>
          <p:nvPr/>
        </p:nvCxnSpPr>
        <p:spPr bwMode="auto">
          <a:xfrm rot="10800000">
            <a:off x="2127473" y="2841416"/>
            <a:ext cx="233583" cy="32702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" name="_s1104">
            <a:extLst>
              <a:ext uri="{FF2B5EF4-FFF2-40B4-BE49-F238E27FC236}">
                <a16:creationId xmlns:a16="http://schemas.microsoft.com/office/drawing/2014/main" xmlns="" id="{15236DFE-B9C5-4963-840F-7DE86F65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55" y="3050616"/>
            <a:ext cx="1381245" cy="235651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배달 대행 어플</a:t>
            </a:r>
          </a:p>
        </p:txBody>
      </p:sp>
      <p:cxnSp>
        <p:nvCxnSpPr>
          <p:cNvPr id="106" name="_s1031">
            <a:extLst>
              <a:ext uri="{FF2B5EF4-FFF2-40B4-BE49-F238E27FC236}">
                <a16:creationId xmlns:a16="http://schemas.microsoft.com/office/drawing/2014/main" xmlns="" id="{B7A1F442-C971-43DF-A009-921228BBB833}"/>
              </a:ext>
            </a:extLst>
          </p:cNvPr>
          <p:cNvCxnSpPr>
            <a:cxnSpLocks noChangeShapeType="1"/>
            <a:stCxn id="107" idx="1"/>
          </p:cNvCxnSpPr>
          <p:nvPr/>
        </p:nvCxnSpPr>
        <p:spPr bwMode="auto">
          <a:xfrm rot="10800000">
            <a:off x="2127472" y="3175835"/>
            <a:ext cx="236693" cy="35028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7" name="_s1104">
            <a:extLst>
              <a:ext uri="{FF2B5EF4-FFF2-40B4-BE49-F238E27FC236}">
                <a16:creationId xmlns:a16="http://schemas.microsoft.com/office/drawing/2014/main" xmlns="" id="{92FDD899-B2F0-4D2C-9728-1AA113A1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64" y="3408291"/>
            <a:ext cx="1381245" cy="235651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식당 예약 어플</a:t>
            </a:r>
          </a:p>
        </p:txBody>
      </p:sp>
      <p:cxnSp>
        <p:nvCxnSpPr>
          <p:cNvPr id="123" name="_s1056">
            <a:extLst>
              <a:ext uri="{FF2B5EF4-FFF2-40B4-BE49-F238E27FC236}">
                <a16:creationId xmlns:a16="http://schemas.microsoft.com/office/drawing/2014/main" xmlns="" id="{8E98F84B-66C6-4084-9FEB-46F88BD8BAA2}"/>
              </a:ext>
            </a:extLst>
          </p:cNvPr>
          <p:cNvCxnSpPr>
            <a:cxnSpLocks noChangeShapeType="1"/>
            <a:stCxn id="124" idx="1"/>
          </p:cNvCxnSpPr>
          <p:nvPr/>
        </p:nvCxnSpPr>
        <p:spPr bwMode="auto">
          <a:xfrm rot="10800000">
            <a:off x="3972148" y="1881916"/>
            <a:ext cx="230474" cy="23729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4" name="_s1079">
            <a:extLst>
              <a:ext uri="{FF2B5EF4-FFF2-40B4-BE49-F238E27FC236}">
                <a16:creationId xmlns:a16="http://schemas.microsoft.com/office/drawing/2014/main" xmlns="" id="{68927F2D-11FA-436E-BD47-DA494564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22" y="2000152"/>
            <a:ext cx="1382846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학업 공부</a:t>
            </a:r>
          </a:p>
        </p:txBody>
      </p:sp>
      <p:cxnSp>
        <p:nvCxnSpPr>
          <p:cNvPr id="127" name="_s1056">
            <a:extLst>
              <a:ext uri="{FF2B5EF4-FFF2-40B4-BE49-F238E27FC236}">
                <a16:creationId xmlns:a16="http://schemas.microsoft.com/office/drawing/2014/main" xmlns="" id="{CB6F7205-6DAB-45E9-8047-6BC739EB732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75254" y="3667181"/>
            <a:ext cx="230474" cy="23729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8" name="_s1103">
            <a:extLst>
              <a:ext uri="{FF2B5EF4-FFF2-40B4-BE49-F238E27FC236}">
                <a16:creationId xmlns:a16="http://schemas.microsoft.com/office/drawing/2014/main" xmlns="" id="{AF0BDC9F-DA65-42AF-86F9-64E54EC7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121" y="3791924"/>
            <a:ext cx="1381245" cy="235651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취업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9" name="_s1045">
            <a:extLst>
              <a:ext uri="{FF2B5EF4-FFF2-40B4-BE49-F238E27FC236}">
                <a16:creationId xmlns:a16="http://schemas.microsoft.com/office/drawing/2014/main" xmlns="" id="{09876AAB-11F2-42CF-B35F-9579C81FE725}"/>
              </a:ext>
            </a:extLst>
          </p:cNvPr>
          <p:cNvCxnSpPr>
            <a:cxnSpLocks noChangeShapeType="1"/>
            <a:stCxn id="130" idx="1"/>
          </p:cNvCxnSpPr>
          <p:nvPr/>
        </p:nvCxnSpPr>
        <p:spPr bwMode="auto">
          <a:xfrm rot="10800000">
            <a:off x="4888539" y="4031471"/>
            <a:ext cx="227273" cy="25125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0" name="_s1073">
            <a:extLst>
              <a:ext uri="{FF2B5EF4-FFF2-40B4-BE49-F238E27FC236}">
                <a16:creationId xmlns:a16="http://schemas.microsoft.com/office/drawing/2014/main" xmlns="" id="{FBBA4EEA-F47C-4330-B5D6-2F783E10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12" y="4164486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경력 계발</a:t>
            </a:r>
          </a:p>
        </p:txBody>
      </p:sp>
      <p:cxnSp>
        <p:nvCxnSpPr>
          <p:cNvPr id="135" name="_s1045">
            <a:extLst>
              <a:ext uri="{FF2B5EF4-FFF2-40B4-BE49-F238E27FC236}">
                <a16:creationId xmlns:a16="http://schemas.microsoft.com/office/drawing/2014/main" xmlns="" id="{BF0BEADC-E5A2-4A67-85C5-049FDEE6FA36}"/>
              </a:ext>
            </a:extLst>
          </p:cNvPr>
          <p:cNvCxnSpPr>
            <a:cxnSpLocks noChangeShapeType="1"/>
            <a:stCxn id="136" idx="1"/>
          </p:cNvCxnSpPr>
          <p:nvPr/>
        </p:nvCxnSpPr>
        <p:spPr bwMode="auto">
          <a:xfrm rot="10800000">
            <a:off x="4900893" y="2410699"/>
            <a:ext cx="233587" cy="39778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" name="_s1073">
            <a:extLst>
              <a:ext uri="{FF2B5EF4-FFF2-40B4-BE49-F238E27FC236}">
                <a16:creationId xmlns:a16="http://schemas.microsoft.com/office/drawing/2014/main" xmlns="" id="{06681455-873E-4BC1-957C-5DB38D91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79" y="2690243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빈 강의실 찾기 어플</a:t>
            </a:r>
          </a:p>
        </p:txBody>
      </p:sp>
      <p:cxnSp>
        <p:nvCxnSpPr>
          <p:cNvPr id="138" name="_s1041">
            <a:extLst>
              <a:ext uri="{FF2B5EF4-FFF2-40B4-BE49-F238E27FC236}">
                <a16:creationId xmlns:a16="http://schemas.microsoft.com/office/drawing/2014/main" xmlns="" id="{00FB2114-1424-4C55-B4B4-0C2A07318F3C}"/>
              </a:ext>
            </a:extLst>
          </p:cNvPr>
          <p:cNvCxnSpPr>
            <a:cxnSpLocks noChangeShapeType="1"/>
            <a:stCxn id="139" idx="1"/>
          </p:cNvCxnSpPr>
          <p:nvPr/>
        </p:nvCxnSpPr>
        <p:spPr bwMode="auto">
          <a:xfrm rot="10800000">
            <a:off x="5736427" y="4401906"/>
            <a:ext cx="228874" cy="235651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9" name="_s1093">
            <a:extLst>
              <a:ext uri="{FF2B5EF4-FFF2-40B4-BE49-F238E27FC236}">
                <a16:creationId xmlns:a16="http://schemas.microsoft.com/office/drawing/2014/main" xmlns="" id="{B2250705-9D78-4CC2-9189-04766EA6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01" y="4520142"/>
            <a:ext cx="1381245" cy="235651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재능 거래</a:t>
            </a:r>
          </a:p>
        </p:txBody>
      </p:sp>
      <p:cxnSp>
        <p:nvCxnSpPr>
          <p:cNvPr id="140" name="_s1045">
            <a:extLst>
              <a:ext uri="{FF2B5EF4-FFF2-40B4-BE49-F238E27FC236}">
                <a16:creationId xmlns:a16="http://schemas.microsoft.com/office/drawing/2014/main" xmlns="" id="{5E68DC29-47C2-4808-BBC1-C35E23F7BD7E}"/>
              </a:ext>
            </a:extLst>
          </p:cNvPr>
          <p:cNvCxnSpPr>
            <a:cxnSpLocks noChangeShapeType="1"/>
            <a:stCxn id="141" idx="1"/>
          </p:cNvCxnSpPr>
          <p:nvPr/>
        </p:nvCxnSpPr>
        <p:spPr bwMode="auto">
          <a:xfrm rot="10800000">
            <a:off x="4886290" y="3278672"/>
            <a:ext cx="241966" cy="25136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1" name="_s1073">
            <a:extLst>
              <a:ext uri="{FF2B5EF4-FFF2-40B4-BE49-F238E27FC236}">
                <a16:creationId xmlns:a16="http://schemas.microsoft.com/office/drawing/2014/main" xmlns="" id="{7AA03CD8-C5F7-46EE-BCE0-0B4C7CAC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56" y="3411804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영어 단어 검색 기능</a:t>
            </a:r>
          </a:p>
        </p:txBody>
      </p:sp>
      <p:cxnSp>
        <p:nvCxnSpPr>
          <p:cNvPr id="145" name="_s1059">
            <a:extLst>
              <a:ext uri="{FF2B5EF4-FFF2-40B4-BE49-F238E27FC236}">
                <a16:creationId xmlns:a16="http://schemas.microsoft.com/office/drawing/2014/main" xmlns="" id="{77121D1F-AB28-465E-94C5-916E644CFE2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74375" y="2597694"/>
            <a:ext cx="230474" cy="130141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4" name="_s1045">
            <a:extLst>
              <a:ext uri="{FF2B5EF4-FFF2-40B4-BE49-F238E27FC236}">
                <a16:creationId xmlns:a16="http://schemas.microsoft.com/office/drawing/2014/main" xmlns="" id="{7985BB7B-A997-4AAD-8FA8-126655D942C7}"/>
              </a:ext>
            </a:extLst>
          </p:cNvPr>
          <p:cNvCxnSpPr>
            <a:cxnSpLocks noChangeShapeType="1"/>
            <a:stCxn id="155" idx="1"/>
          </p:cNvCxnSpPr>
          <p:nvPr/>
        </p:nvCxnSpPr>
        <p:spPr bwMode="auto">
          <a:xfrm rot="10800000">
            <a:off x="10421591" y="2230654"/>
            <a:ext cx="227273" cy="25125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5" name="_s1073">
            <a:extLst>
              <a:ext uri="{FF2B5EF4-FFF2-40B4-BE49-F238E27FC236}">
                <a16:creationId xmlns:a16="http://schemas.microsoft.com/office/drawing/2014/main" xmlns="" id="{80452A45-E3CE-4D11-A2BF-9BEBD9DF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864" y="2363669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광고 속 제품 검색</a:t>
            </a:r>
          </a:p>
        </p:txBody>
      </p:sp>
      <p:cxnSp>
        <p:nvCxnSpPr>
          <p:cNvPr id="157" name="_s1045">
            <a:extLst>
              <a:ext uri="{FF2B5EF4-FFF2-40B4-BE49-F238E27FC236}">
                <a16:creationId xmlns:a16="http://schemas.microsoft.com/office/drawing/2014/main" xmlns="" id="{E0F061E9-6860-4FC9-9590-6DFDBAC89DE1}"/>
              </a:ext>
            </a:extLst>
          </p:cNvPr>
          <p:cNvCxnSpPr>
            <a:cxnSpLocks noChangeShapeType="1"/>
            <a:stCxn id="158" idx="1"/>
          </p:cNvCxnSpPr>
          <p:nvPr/>
        </p:nvCxnSpPr>
        <p:spPr bwMode="auto">
          <a:xfrm rot="10800000">
            <a:off x="10434029" y="2952221"/>
            <a:ext cx="227273" cy="25125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8" name="_s1073">
            <a:extLst>
              <a:ext uri="{FF2B5EF4-FFF2-40B4-BE49-F238E27FC236}">
                <a16:creationId xmlns:a16="http://schemas.microsoft.com/office/drawing/2014/main" xmlns="" id="{5768E9CD-2FA7-4160-9193-AC165C68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302" y="3085236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여성 안심 귀가 어플</a:t>
            </a:r>
          </a:p>
        </p:txBody>
      </p:sp>
      <p:cxnSp>
        <p:nvCxnSpPr>
          <p:cNvPr id="160" name="_s1045">
            <a:extLst>
              <a:ext uri="{FF2B5EF4-FFF2-40B4-BE49-F238E27FC236}">
                <a16:creationId xmlns:a16="http://schemas.microsoft.com/office/drawing/2014/main" xmlns="" id="{84356C26-5C68-4C25-A2D1-EBAA98C1CA1D}"/>
              </a:ext>
            </a:extLst>
          </p:cNvPr>
          <p:cNvCxnSpPr>
            <a:cxnSpLocks noChangeShapeType="1"/>
            <a:stCxn id="161" idx="1"/>
          </p:cNvCxnSpPr>
          <p:nvPr/>
        </p:nvCxnSpPr>
        <p:spPr bwMode="auto">
          <a:xfrm rot="10800000">
            <a:off x="10437136" y="4280271"/>
            <a:ext cx="227273" cy="25125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1" name="_s1073">
            <a:extLst>
              <a:ext uri="{FF2B5EF4-FFF2-40B4-BE49-F238E27FC236}">
                <a16:creationId xmlns:a16="http://schemas.microsoft.com/office/drawing/2014/main" xmlns="" id="{627BABF0-EB3E-40B2-B42A-86AA7D58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409" y="4413286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사육 정보 어플</a:t>
            </a:r>
          </a:p>
        </p:txBody>
      </p:sp>
      <p:cxnSp>
        <p:nvCxnSpPr>
          <p:cNvPr id="162" name="_s1045">
            <a:extLst>
              <a:ext uri="{FF2B5EF4-FFF2-40B4-BE49-F238E27FC236}">
                <a16:creationId xmlns:a16="http://schemas.microsoft.com/office/drawing/2014/main" xmlns="" id="{2AC53D40-5416-44B3-8CD1-9EE079E7ED77}"/>
              </a:ext>
            </a:extLst>
          </p:cNvPr>
          <p:cNvCxnSpPr>
            <a:cxnSpLocks noChangeShapeType="1"/>
            <a:stCxn id="163" idx="1"/>
          </p:cNvCxnSpPr>
          <p:nvPr/>
        </p:nvCxnSpPr>
        <p:spPr bwMode="auto">
          <a:xfrm rot="10800000">
            <a:off x="10432475" y="3203472"/>
            <a:ext cx="231936" cy="311024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3" name="_s1073">
            <a:extLst>
              <a:ext uri="{FF2B5EF4-FFF2-40B4-BE49-F238E27FC236}">
                <a16:creationId xmlns:a16="http://schemas.microsoft.com/office/drawing/2014/main" xmlns="" id="{63035084-BCCC-4A22-8348-1C9DF7D3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411" y="3396260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미아 방지 시스템</a:t>
            </a:r>
          </a:p>
        </p:txBody>
      </p:sp>
      <p:cxnSp>
        <p:nvCxnSpPr>
          <p:cNvPr id="167" name="_s1045">
            <a:extLst>
              <a:ext uri="{FF2B5EF4-FFF2-40B4-BE49-F238E27FC236}">
                <a16:creationId xmlns:a16="http://schemas.microsoft.com/office/drawing/2014/main" xmlns="" id="{DC4A0E96-A809-4C5F-BB40-D14C859896E6}"/>
              </a:ext>
            </a:extLst>
          </p:cNvPr>
          <p:cNvCxnSpPr>
            <a:cxnSpLocks noChangeShapeType="1"/>
            <a:stCxn id="168" idx="1"/>
          </p:cNvCxnSpPr>
          <p:nvPr/>
        </p:nvCxnSpPr>
        <p:spPr bwMode="auto">
          <a:xfrm rot="10800000">
            <a:off x="10435584" y="3514494"/>
            <a:ext cx="231936" cy="311024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8" name="_s1073">
            <a:extLst>
              <a:ext uri="{FF2B5EF4-FFF2-40B4-BE49-F238E27FC236}">
                <a16:creationId xmlns:a16="http://schemas.microsoft.com/office/drawing/2014/main" xmlns="" id="{2215B70B-7181-43B9-B2A5-0AC1A1DE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520" y="3707282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번호 추적 시스템</a:t>
            </a:r>
          </a:p>
        </p:txBody>
      </p:sp>
      <p:cxnSp>
        <p:nvCxnSpPr>
          <p:cNvPr id="170" name="_s1043">
            <a:extLst>
              <a:ext uri="{FF2B5EF4-FFF2-40B4-BE49-F238E27FC236}">
                <a16:creationId xmlns:a16="http://schemas.microsoft.com/office/drawing/2014/main" xmlns="" id="{F35BDDFB-6FAA-4819-AEC3-360ECEBCAAD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502556" y="3429217"/>
            <a:ext cx="230474" cy="148041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1" name="_s1091">
            <a:extLst>
              <a:ext uri="{FF2B5EF4-FFF2-40B4-BE49-F238E27FC236}">
                <a16:creationId xmlns:a16="http://schemas.microsoft.com/office/drawing/2014/main" xmlns="" id="{AB94EBE9-A2C2-4775-9E9C-87129A12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031" y="4782069"/>
            <a:ext cx="1381245" cy="235651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이성 친구</a:t>
            </a:r>
          </a:p>
        </p:txBody>
      </p:sp>
      <p:cxnSp>
        <p:nvCxnSpPr>
          <p:cNvPr id="172" name="_s1045">
            <a:extLst>
              <a:ext uri="{FF2B5EF4-FFF2-40B4-BE49-F238E27FC236}">
                <a16:creationId xmlns:a16="http://schemas.microsoft.com/office/drawing/2014/main" xmlns="" id="{1D9D6071-9575-4EAF-B065-A9838265AAB8}"/>
              </a:ext>
            </a:extLst>
          </p:cNvPr>
          <p:cNvCxnSpPr>
            <a:cxnSpLocks noChangeShapeType="1"/>
            <a:stCxn id="173" idx="1"/>
          </p:cNvCxnSpPr>
          <p:nvPr/>
        </p:nvCxnSpPr>
        <p:spPr bwMode="auto">
          <a:xfrm rot="10800000">
            <a:off x="10440244" y="5020500"/>
            <a:ext cx="227273" cy="25125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3" name="_s1073">
            <a:extLst>
              <a:ext uri="{FF2B5EF4-FFF2-40B4-BE49-F238E27FC236}">
                <a16:creationId xmlns:a16="http://schemas.microsoft.com/office/drawing/2014/main" xmlns="" id="{3BA67A4A-4BB0-42ED-8BD8-55929212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517" y="5153515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데이트 코스 어플</a:t>
            </a:r>
          </a:p>
        </p:txBody>
      </p:sp>
      <p:cxnSp>
        <p:nvCxnSpPr>
          <p:cNvPr id="174" name="_s1045">
            <a:extLst>
              <a:ext uri="{FF2B5EF4-FFF2-40B4-BE49-F238E27FC236}">
                <a16:creationId xmlns:a16="http://schemas.microsoft.com/office/drawing/2014/main" xmlns="" id="{16118910-F359-476D-9219-7A61601A8A63}"/>
              </a:ext>
            </a:extLst>
          </p:cNvPr>
          <p:cNvCxnSpPr>
            <a:cxnSpLocks noChangeShapeType="1"/>
            <a:stCxn id="175" idx="1"/>
          </p:cNvCxnSpPr>
          <p:nvPr/>
        </p:nvCxnSpPr>
        <p:spPr bwMode="auto">
          <a:xfrm rot="10800000">
            <a:off x="10440244" y="5153515"/>
            <a:ext cx="230382" cy="42925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5" name="_s1073">
            <a:extLst>
              <a:ext uri="{FF2B5EF4-FFF2-40B4-BE49-F238E27FC236}">
                <a16:creationId xmlns:a16="http://schemas.microsoft.com/office/drawing/2014/main" xmlns="" id="{97981363-FCB0-46FB-BE0C-338BEA6F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626" y="5464535"/>
            <a:ext cx="1381245" cy="236472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개인 옷 코디</a:t>
            </a:r>
          </a:p>
        </p:txBody>
      </p:sp>
    </p:spTree>
    <p:extLst>
      <p:ext uri="{BB962C8B-B14F-4D97-AF65-F5344CB8AC3E}">
        <p14:creationId xmlns:p14="http://schemas.microsoft.com/office/powerpoint/2010/main" xmlns="" val="289063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6495" y="3182993"/>
            <a:ext cx="752900" cy="648653"/>
          </a:xfrm>
          <a:prstGeom prst="rect">
            <a:avLst/>
          </a:prstGeom>
        </p:spPr>
      </p:pic>
      <p:sp>
        <p:nvSpPr>
          <p:cNvPr id="11" name="Rectangle 10"/>
          <p:cNvSpPr>
            <a:spLocks noGrp="1" noChangeArrowheads="1"/>
          </p:cNvSpPr>
          <p:nvPr/>
        </p:nvSpPr>
        <p:spPr>
          <a:xfrm>
            <a:off x="4956840" y="3405978"/>
            <a:ext cx="112211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7C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0"/>
          <p:cNvSpPr>
            <a:spLocks noGrp="1" noChangeArrowheads="1"/>
          </p:cNvSpPr>
          <p:nvPr/>
        </p:nvSpPr>
        <p:spPr>
          <a:xfrm>
            <a:off x="5756784" y="3463686"/>
            <a:ext cx="2362826" cy="2769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>
                <a:gradFill>
                  <a:gsLst>
                    <a:gs pos="23000">
                      <a:srgbClr val="0091C4"/>
                    </a:gs>
                    <a:gs pos="36000">
                      <a:srgbClr val="37CBFF"/>
                    </a:gs>
                    <a:gs pos="52000">
                      <a:srgbClr val="0078A2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Bef>
                <a:spcPts val="150"/>
              </a:spcBef>
              <a:tabLst>
                <a:tab pos="53579" algn="l"/>
                <a:tab pos="85725" algn="l"/>
              </a:tabLst>
            </a:pPr>
            <a:r>
              <a:rPr lang="ko-KR" altLang="en-US" sz="1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</a:t>
            </a:r>
            <a:r>
              <a:rPr lang="en-US" altLang="ko-KR" sz="1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18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테마 선정 이유</a:t>
            </a:r>
            <a:endParaRPr lang="en-US" altLang="ko-KR" sz="18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8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2-2. </a:t>
            </a:r>
            <a:r>
              <a:rPr lang="ko-KR" altLang="en-US" dirty="0"/>
              <a:t>우리 팀의 판단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CF5F8F8-38C4-4871-9A07-FE04B53EF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3033" y="1328240"/>
            <a:ext cx="4576674" cy="476121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27E9682-6CC0-48E1-8DE4-9F979BF7F0C8}"/>
              </a:ext>
            </a:extLst>
          </p:cNvPr>
          <p:cNvSpPr/>
          <p:nvPr/>
        </p:nvSpPr>
        <p:spPr>
          <a:xfrm>
            <a:off x="6089115" y="1586203"/>
            <a:ext cx="56301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1. </a:t>
            </a:r>
            <a:r>
              <a:rPr lang="ko-KR" altLang="en-US" sz="2000" b="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실현 가능한 아이디어인가</a:t>
            </a:r>
            <a:r>
              <a:rPr lang="en-US" altLang="ko-KR" sz="2000" b="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?</a:t>
            </a: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2.</a:t>
            </a: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대학생들에게 도움이 되는 아이디어인가</a:t>
            </a: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?</a:t>
            </a: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3. </a:t>
            </a: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수익성이 있는 아이디어인가</a:t>
            </a: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?</a:t>
            </a: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4. </a:t>
            </a: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창의성이 돋보이는 아이디어인가</a:t>
            </a: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?</a:t>
            </a: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5. </a:t>
            </a: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대중성이 있는 아이디어인가</a:t>
            </a: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?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xmlns="" id="{ADD7B750-CAC2-465B-9990-F255F399CDB6}"/>
              </a:ext>
            </a:extLst>
          </p:cNvPr>
          <p:cNvSpPr/>
          <p:nvPr/>
        </p:nvSpPr>
        <p:spPr>
          <a:xfrm>
            <a:off x="7539139" y="4604148"/>
            <a:ext cx="1588168" cy="1485311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71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2-1. </a:t>
            </a:r>
            <a:r>
              <a:rPr lang="ko-KR" altLang="en-US" dirty="0"/>
              <a:t>창의적인 아이디어 선출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B58B91-687F-4CF2-B173-65CB0343AE3A}"/>
              </a:ext>
            </a:extLst>
          </p:cNvPr>
          <p:cNvSpPr/>
          <p:nvPr/>
        </p:nvSpPr>
        <p:spPr>
          <a:xfrm>
            <a:off x="6089115" y="1586203"/>
            <a:ext cx="56301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&lt; </a:t>
            </a: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우리 팀의 창의 적인 아이디어 선출 </a:t>
            </a:r>
            <a:r>
              <a:rPr lang="en-US" altLang="ko-KR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&gt;</a:t>
            </a:r>
          </a:p>
          <a:p>
            <a:pPr>
              <a:defRPr/>
            </a:pPr>
            <a:endParaRPr lang="en-US" altLang="ko-KR" sz="2000" b="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 b="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반려 동물 사육 정보 어플</a:t>
            </a:r>
            <a:endParaRPr lang="en-US" altLang="ko-KR" sz="2000" b="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여성 안심 귀가 어플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자기 계발을 위한 재능 거래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열람실 예약 어플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1A9E6C-2247-4873-8385-A1104BB56EB2}"/>
              </a:ext>
            </a:extLst>
          </p:cNvPr>
          <p:cNvSpPr/>
          <p:nvPr/>
        </p:nvSpPr>
        <p:spPr>
          <a:xfrm>
            <a:off x="5227014" y="2804436"/>
            <a:ext cx="6756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xmlns="" id="{43A48D65-572E-4449-9C39-C6AA008FDF1D}"/>
              </a:ext>
            </a:extLst>
          </p:cNvPr>
          <p:cNvSpPr/>
          <p:nvPr/>
        </p:nvSpPr>
        <p:spPr>
          <a:xfrm>
            <a:off x="7371187" y="4786496"/>
            <a:ext cx="1588168" cy="133529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FEB3008-0761-4B2A-AC23-AC98BA0D2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736" y="1518404"/>
            <a:ext cx="4603389" cy="4603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테마 </a:t>
            </a:r>
            <a:r>
              <a:rPr lang="en-US" altLang="ko-KR" dirty="0"/>
              <a:t>&amp; </a:t>
            </a:r>
            <a:r>
              <a:rPr lang="ko-KR" altLang="en-US"/>
              <a:t>테마 선정 이유</a:t>
            </a:r>
            <a:endParaRPr lang="ko-KR" altLang="en-US" dirty="0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343D8483-62E9-494F-8CB1-6DAAC15F0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80" y="1623527"/>
            <a:ext cx="4358334" cy="447216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CB58B91-687F-4CF2-B173-65CB0343AE3A}"/>
              </a:ext>
            </a:extLst>
          </p:cNvPr>
          <p:cNvSpPr/>
          <p:nvPr/>
        </p:nvSpPr>
        <p:spPr>
          <a:xfrm>
            <a:off x="7170403" y="4078381"/>
            <a:ext cx="6756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&lt;</a:t>
            </a:r>
            <a:r>
              <a:rPr lang="ko-KR" altLang="en-US" sz="2000" b="1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재능 거래 사이트</a:t>
            </a:r>
            <a:r>
              <a:rPr lang="en-US" altLang="ko-KR" sz="2000" b="1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&gt;</a:t>
            </a:r>
          </a:p>
          <a:p>
            <a:pPr>
              <a:defRPr/>
            </a:pPr>
            <a:endParaRPr lang="en-US" altLang="ko-KR" sz="2000" b="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1A9E6C-2247-4873-8385-A1104BB56EB2}"/>
              </a:ext>
            </a:extLst>
          </p:cNvPr>
          <p:cNvSpPr/>
          <p:nvPr/>
        </p:nvSpPr>
        <p:spPr>
          <a:xfrm>
            <a:off x="5227014" y="2804436"/>
            <a:ext cx="6756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685217-1DB5-45A8-AD31-CE07BBD7B554}"/>
              </a:ext>
            </a:extLst>
          </p:cNvPr>
          <p:cNvSpPr txBox="1"/>
          <p:nvPr/>
        </p:nvSpPr>
        <p:spPr>
          <a:xfrm>
            <a:off x="5221548" y="1741510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청년들의 취업난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DCAB8151-C880-4044-9595-020CEEA180CA}"/>
              </a:ext>
            </a:extLst>
          </p:cNvPr>
          <p:cNvCxnSpPr>
            <a:cxnSpLocks/>
          </p:cNvCxnSpPr>
          <p:nvPr/>
        </p:nvCxnSpPr>
        <p:spPr>
          <a:xfrm>
            <a:off x="7003160" y="1886535"/>
            <a:ext cx="3344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D249AA-831A-4F76-9E9E-270907570203}"/>
              </a:ext>
            </a:extLst>
          </p:cNvPr>
          <p:cNvSpPr txBox="1"/>
          <p:nvPr/>
        </p:nvSpPr>
        <p:spPr>
          <a:xfrm>
            <a:off x="7337646" y="1746667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취업을 위한 경력 필요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C994A74-ED69-4073-9602-A52A038C9891}"/>
              </a:ext>
            </a:extLst>
          </p:cNvPr>
          <p:cNvCxnSpPr>
            <a:cxnSpLocks/>
          </p:cNvCxnSpPr>
          <p:nvPr/>
        </p:nvCxnSpPr>
        <p:spPr>
          <a:xfrm>
            <a:off x="5339800" y="2804436"/>
            <a:ext cx="3344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D50F598-BA3B-47FC-B82D-DD8055DD643A}"/>
              </a:ext>
            </a:extLst>
          </p:cNvPr>
          <p:cNvSpPr txBox="1"/>
          <p:nvPr/>
        </p:nvSpPr>
        <p:spPr>
          <a:xfrm>
            <a:off x="5697319" y="2594498"/>
            <a:ext cx="29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But, </a:t>
            </a:r>
            <a:r>
              <a:rPr lang="ko-KR" altLang="en-US" dirty="0"/>
              <a:t>경력 개발 시간 부족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7010B24E-28F4-4E99-9B36-9BCCF2C24F51}"/>
              </a:ext>
            </a:extLst>
          </p:cNvPr>
          <p:cNvCxnSpPr>
            <a:cxnSpLocks/>
          </p:cNvCxnSpPr>
          <p:nvPr/>
        </p:nvCxnSpPr>
        <p:spPr>
          <a:xfrm>
            <a:off x="8271004" y="2779164"/>
            <a:ext cx="3344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0AD558-1CB8-4FE6-A3D1-1CCEC2E07624}"/>
              </a:ext>
            </a:extLst>
          </p:cNvPr>
          <p:cNvSpPr txBox="1"/>
          <p:nvPr/>
        </p:nvSpPr>
        <p:spPr>
          <a:xfrm>
            <a:off x="8540803" y="2574828"/>
            <a:ext cx="29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온라인을 통한 경력 쌓기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10BE5AB-B10A-471D-AAB0-7DD7616FBE17}"/>
              </a:ext>
            </a:extLst>
          </p:cNvPr>
          <p:cNvCxnSpPr>
            <a:cxnSpLocks/>
          </p:cNvCxnSpPr>
          <p:nvPr/>
        </p:nvCxnSpPr>
        <p:spPr>
          <a:xfrm>
            <a:off x="5339800" y="3523112"/>
            <a:ext cx="3344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F9B384-F6F4-49BE-9A9F-1EA49003F83E}"/>
              </a:ext>
            </a:extLst>
          </p:cNvPr>
          <p:cNvSpPr txBox="1"/>
          <p:nvPr/>
        </p:nvSpPr>
        <p:spPr>
          <a:xfrm>
            <a:off x="5674286" y="3339518"/>
            <a:ext cx="444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능력을 발휘</a:t>
            </a:r>
            <a:r>
              <a:rPr lang="en-US" altLang="ko-KR" dirty="0"/>
              <a:t>(</a:t>
            </a:r>
            <a:r>
              <a:rPr lang="ko-KR" altLang="en-US" dirty="0"/>
              <a:t>경력 개발</a:t>
            </a:r>
            <a:r>
              <a:rPr lang="en-US" altLang="ko-KR" dirty="0"/>
              <a:t>) + </a:t>
            </a:r>
            <a:r>
              <a:rPr lang="ko-KR" altLang="en-US" dirty="0"/>
              <a:t>수익 창출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E073FE89-562D-48FC-B889-640AF70E3266}"/>
              </a:ext>
            </a:extLst>
          </p:cNvPr>
          <p:cNvSpPr/>
          <p:nvPr/>
        </p:nvSpPr>
        <p:spPr>
          <a:xfrm>
            <a:off x="5809175" y="3979229"/>
            <a:ext cx="1155813" cy="61266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71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2-3. </a:t>
            </a:r>
            <a:r>
              <a:rPr lang="ko-KR" altLang="en-US" dirty="0"/>
              <a:t>우리 팀의 테마</a:t>
            </a:r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343D8483-62E9-494F-8CB1-6DAAC15F0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80" y="1623527"/>
            <a:ext cx="4358334" cy="44721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1A9E6C-2247-4873-8385-A1104BB56EB2}"/>
              </a:ext>
            </a:extLst>
          </p:cNvPr>
          <p:cNvSpPr/>
          <p:nvPr/>
        </p:nvSpPr>
        <p:spPr>
          <a:xfrm>
            <a:off x="5227014" y="2804436"/>
            <a:ext cx="6756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spc="-45" dirty="0">
                <a:ln w="9525"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defRPr/>
            </a:pPr>
            <a:endParaRPr lang="en-US" altLang="ko-KR" sz="2000" spc="-45" dirty="0">
              <a:ln w="9525"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5CC583-7492-48E3-94F5-16DAFDED7E68}"/>
              </a:ext>
            </a:extLst>
          </p:cNvPr>
          <p:cNvSpPr txBox="1"/>
          <p:nvPr/>
        </p:nvSpPr>
        <p:spPr>
          <a:xfrm>
            <a:off x="5945471" y="1833023"/>
            <a:ext cx="64061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b="1" i="1" dirty="0">
                <a:solidFill>
                  <a:srgbClr val="00B050"/>
                </a:solidFill>
              </a:rPr>
              <a:t>재능 거래 사이트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xmlns="" id="{781DE0A4-B93D-4DAA-95FA-6286024FB6BD}"/>
              </a:ext>
            </a:extLst>
          </p:cNvPr>
          <p:cNvSpPr/>
          <p:nvPr/>
        </p:nvSpPr>
        <p:spPr>
          <a:xfrm>
            <a:off x="7811406" y="2869752"/>
            <a:ext cx="1588168" cy="1898193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470DD01-43FA-4370-9378-BF508006CCDC}"/>
              </a:ext>
            </a:extLst>
          </p:cNvPr>
          <p:cNvSpPr txBox="1"/>
          <p:nvPr/>
        </p:nvSpPr>
        <p:spPr>
          <a:xfrm>
            <a:off x="6029446" y="4833261"/>
            <a:ext cx="5377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i="1" dirty="0">
                <a:solidFill>
                  <a:srgbClr val="00B050"/>
                </a:solidFill>
              </a:rPr>
              <a:t>청년들의 자기 계발 천국</a:t>
            </a:r>
            <a:endParaRPr lang="en-US" altLang="ko-KR" sz="3500" b="1" i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3500" b="1" i="1" dirty="0">
                <a:solidFill>
                  <a:srgbClr val="00B050"/>
                </a:solidFill>
              </a:rPr>
              <a:t>(a.k.a. </a:t>
            </a:r>
            <a:r>
              <a:rPr lang="ko-KR" altLang="en-US" sz="3500" b="1" i="1" dirty="0">
                <a:solidFill>
                  <a:srgbClr val="00B050"/>
                </a:solidFill>
              </a:rPr>
              <a:t>청계천</a:t>
            </a:r>
            <a:r>
              <a:rPr lang="en-US" altLang="ko-KR" sz="3500" b="1" i="1" dirty="0">
                <a:solidFill>
                  <a:srgbClr val="00B050"/>
                </a:solidFill>
              </a:rPr>
              <a:t>)</a:t>
            </a:r>
            <a:endParaRPr lang="ko-KR" altLang="en-US" sz="35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73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331</Words>
  <Application>Microsoft Office PowerPoint</Application>
  <PresentationFormat>사용자 지정</PresentationFormat>
  <Paragraphs>115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</dc:creator>
  <cp:lastModifiedBy>samsung</cp:lastModifiedBy>
  <cp:revision>102</cp:revision>
  <dcterms:created xsi:type="dcterms:W3CDTF">2016-08-18T08:51:18Z</dcterms:created>
  <dcterms:modified xsi:type="dcterms:W3CDTF">2019-09-09T17:26:34Z</dcterms:modified>
  <cp:version>0906.0100.01</cp:version>
</cp:coreProperties>
</file>