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72" r:id="rId4"/>
    <p:sldId id="292" r:id="rId5"/>
    <p:sldId id="291" r:id="rId6"/>
    <p:sldId id="285" r:id="rId7"/>
    <p:sldId id="286" r:id="rId8"/>
    <p:sldId id="287" r:id="rId9"/>
    <p:sldId id="288" r:id="rId10"/>
    <p:sldId id="282" r:id="rId11"/>
    <p:sldId id="289" r:id="rId12"/>
    <p:sldId id="262" r:id="rId13"/>
    <p:sldId id="257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6FAD"/>
    <a:srgbClr val="D6E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2" autoAdjust="0"/>
    <p:restoredTop sz="94656" autoAdjust="0"/>
  </p:normalViewPr>
  <p:slideViewPr>
    <p:cSldViewPr snapToGrid="0">
      <p:cViewPr varScale="1">
        <p:scale>
          <a:sx n="77" d="100"/>
          <a:sy n="77" d="100"/>
        </p:scale>
        <p:origin x="164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ACF2C-6219-4824-8247-F0FBCEDECAA6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7D3E6-355B-48EE-9910-96C64DF075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094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089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088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553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280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298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712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337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66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타원 7"/>
          <p:cNvSpPr/>
          <p:nvPr userDrawn="1"/>
        </p:nvSpPr>
        <p:spPr>
          <a:xfrm>
            <a:off x="2154115" y="1011115"/>
            <a:ext cx="4835770" cy="483577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 userDrawn="1"/>
        </p:nvSpPr>
        <p:spPr>
          <a:xfrm>
            <a:off x="2050073" y="907073"/>
            <a:ext cx="5043854" cy="5043854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216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5682-466D-44ED-A8E3-FE833213A472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73349-4D00-480F-B0EA-422BC27372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72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5682-466D-44ED-A8E3-FE833213A472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73349-4D00-480F-B0EA-422BC27372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50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그룹 6"/>
          <p:cNvGrpSpPr/>
          <p:nvPr userDrawn="1"/>
        </p:nvGrpSpPr>
        <p:grpSpPr>
          <a:xfrm>
            <a:off x="0" y="0"/>
            <a:ext cx="2510971" cy="6858000"/>
            <a:chOff x="0" y="0"/>
            <a:chExt cx="2699657" cy="6858000"/>
          </a:xfrm>
        </p:grpSpPr>
        <p:sp>
          <p:nvSpPr>
            <p:cNvPr id="8" name="직사각형 7"/>
            <p:cNvSpPr/>
            <p:nvPr/>
          </p:nvSpPr>
          <p:spPr>
            <a:xfrm>
              <a:off x="0" y="0"/>
              <a:ext cx="240469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판단 8"/>
            <p:cNvSpPr/>
            <p:nvPr/>
          </p:nvSpPr>
          <p:spPr>
            <a:xfrm>
              <a:off x="1862739" y="3010541"/>
              <a:ext cx="836918" cy="836918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432" y="2022249"/>
            <a:ext cx="2046654" cy="2813503"/>
          </a:xfrm>
        </p:spPr>
        <p:txBody>
          <a:bodyPr>
            <a:normAutofit/>
          </a:bodyPr>
          <a:lstStyle>
            <a:lvl1pPr marL="0" algn="ctr" defTabSz="914400" rtl="0" eaLnBrk="1" latinLnBrk="1" hangingPunct="1">
              <a:defRPr lang="en-US" sz="3200" b="1" kern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/>
              <a:t>마스터 제목 스타일 편스집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65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5682-466D-44ED-A8E3-FE833213A472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73349-4D00-480F-B0EA-422BC27372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2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5682-466D-44ED-A8E3-FE833213A472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73349-4D00-480F-B0EA-422BC27372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84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타원 10"/>
          <p:cNvSpPr/>
          <p:nvPr userDrawn="1"/>
        </p:nvSpPr>
        <p:spPr>
          <a:xfrm>
            <a:off x="2564689" y="1421689"/>
            <a:ext cx="4014622" cy="40146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 userDrawn="1"/>
        </p:nvSpPr>
        <p:spPr>
          <a:xfrm>
            <a:off x="2478314" y="1335314"/>
            <a:ext cx="4187372" cy="418737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83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타원 6"/>
          <p:cNvSpPr/>
          <p:nvPr userDrawn="1"/>
        </p:nvSpPr>
        <p:spPr>
          <a:xfrm>
            <a:off x="2564689" y="-1808299"/>
            <a:ext cx="4014622" cy="40146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 userDrawn="1"/>
        </p:nvSpPr>
        <p:spPr>
          <a:xfrm>
            <a:off x="2478314" y="-1894674"/>
            <a:ext cx="4187372" cy="418737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38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5682-466D-44ED-A8E3-FE833213A472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73349-4D00-480F-B0EA-422BC27372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75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5682-466D-44ED-A8E3-FE833213A472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73349-4D00-480F-B0EA-422BC27372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87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5682-466D-44ED-A8E3-FE833213A472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73349-4D00-480F-B0EA-422BC27372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9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D5682-466D-44ED-A8E3-FE833213A472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73349-4D00-480F-B0EA-422BC27372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71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404696" y="2673793"/>
            <a:ext cx="4334608" cy="2036852"/>
            <a:chOff x="2404696" y="2877230"/>
            <a:chExt cx="4334608" cy="2036852"/>
          </a:xfrm>
        </p:grpSpPr>
        <p:sp>
          <p:nvSpPr>
            <p:cNvPr id="5" name="TextBox 4"/>
            <p:cNvSpPr txBox="1"/>
            <p:nvPr/>
          </p:nvSpPr>
          <p:spPr>
            <a:xfrm>
              <a:off x="2404696" y="2877230"/>
              <a:ext cx="43346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청</a:t>
              </a:r>
              <a:r>
                <a:rPr lang="ko-KR" altLang="en-US" sz="25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년들의</a:t>
              </a:r>
              <a:r>
                <a:rPr lang="ko-KR" altLang="en-US" sz="4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5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자기</a:t>
              </a:r>
              <a:r>
                <a:rPr lang="ko-KR" altLang="en-US" sz="4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  <a:r>
                <a:rPr lang="ko-KR" altLang="en-US" sz="25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발</a:t>
              </a:r>
              <a:r>
                <a:rPr lang="ko-KR" altLang="en-US" sz="4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천</a:t>
              </a:r>
              <a:r>
                <a:rPr lang="ko-KR" altLang="en-US" sz="25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국</a:t>
              </a: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2502736" y="3666392"/>
              <a:ext cx="413852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404696" y="3775309"/>
              <a:ext cx="4334608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2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팀 도원결의</a:t>
              </a:r>
              <a:endParaRPr lang="en-US" altLang="ko-KR" sz="2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2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김동주 김현식 이동훈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9115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주차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65EE13-F3E1-4B2F-9016-0DBC9559DFBD}"/>
              </a:ext>
            </a:extLst>
          </p:cNvPr>
          <p:cNvSpPr/>
          <p:nvPr/>
        </p:nvSpPr>
        <p:spPr>
          <a:xfrm>
            <a:off x="3057041" y="1438183"/>
            <a:ext cx="5417602" cy="4660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9E5349-10BD-48B3-A09F-7529414030C5}"/>
              </a:ext>
            </a:extLst>
          </p:cNvPr>
          <p:cNvSpPr/>
          <p:nvPr/>
        </p:nvSpPr>
        <p:spPr>
          <a:xfrm>
            <a:off x="3057041" y="446191"/>
            <a:ext cx="5417602" cy="513294"/>
          </a:xfrm>
          <a:prstGeom prst="rect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2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  <a:r>
              <a:rPr lang="en-US" altLang="ko-KR" sz="2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2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관리자 기능 구현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E07533-1C10-40FD-BCA9-384B004FD06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3285899" y="3109854"/>
            <a:ext cx="870176" cy="8701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899D72C-1E93-494E-9BE1-F39604E2486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4607873" y="1664594"/>
            <a:ext cx="870176" cy="8701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0004426-67A5-42EF-B42E-CCBC2E2DC44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4607873" y="2595041"/>
            <a:ext cx="870176" cy="87017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8FD97E0-3293-4A37-A92F-B76B4F59F3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4603959" y="3710402"/>
            <a:ext cx="870176" cy="8701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8AE990-1D17-4AD2-8106-B03F5DD0EB58}"/>
              </a:ext>
            </a:extLst>
          </p:cNvPr>
          <p:cNvSpPr txBox="1"/>
          <p:nvPr/>
        </p:nvSpPr>
        <p:spPr>
          <a:xfrm>
            <a:off x="3524521" y="3341070"/>
            <a:ext cx="23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D89B21-DC98-4A44-8192-9D2171A40B53}"/>
              </a:ext>
            </a:extLst>
          </p:cNvPr>
          <p:cNvSpPr txBox="1"/>
          <p:nvPr/>
        </p:nvSpPr>
        <p:spPr>
          <a:xfrm>
            <a:off x="4483741" y="1848289"/>
            <a:ext cx="107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사용자 </a:t>
            </a:r>
            <a:endParaRPr lang="en-US" altLang="ko-KR" sz="1200" dirty="0"/>
          </a:p>
          <a:p>
            <a:pPr algn="ctr"/>
            <a:r>
              <a:rPr lang="ko-KR" altLang="en-US" sz="1200" dirty="0"/>
              <a:t>관리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8AC307-0395-489A-A005-A49E313C1F66}"/>
              </a:ext>
            </a:extLst>
          </p:cNvPr>
          <p:cNvSpPr txBox="1"/>
          <p:nvPr/>
        </p:nvSpPr>
        <p:spPr>
          <a:xfrm>
            <a:off x="4504528" y="2773328"/>
            <a:ext cx="107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재능 </a:t>
            </a:r>
            <a:endParaRPr lang="en-US" altLang="ko-KR" sz="1200" dirty="0"/>
          </a:p>
          <a:p>
            <a:pPr algn="ctr"/>
            <a:r>
              <a:rPr lang="ko-KR" altLang="en-US" sz="1200" dirty="0"/>
              <a:t>관리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759AE8-EB32-41E3-9F30-A484A9DF2912}"/>
              </a:ext>
            </a:extLst>
          </p:cNvPr>
          <p:cNvSpPr txBox="1"/>
          <p:nvPr/>
        </p:nvSpPr>
        <p:spPr>
          <a:xfrm>
            <a:off x="4502522" y="3869361"/>
            <a:ext cx="107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게시판 </a:t>
            </a:r>
            <a:endParaRPr lang="en-US" altLang="ko-KR" sz="1200" dirty="0"/>
          </a:p>
          <a:p>
            <a:pPr algn="ctr"/>
            <a:r>
              <a:rPr lang="ko-KR" altLang="en-US" sz="1200" dirty="0"/>
              <a:t>관리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AA10EA4-038D-4FB0-8D80-03175CC5227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4603959" y="4640849"/>
            <a:ext cx="870176" cy="8701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B5A9B98-D0DE-414A-AAAE-80A6EF5A3524}"/>
              </a:ext>
            </a:extLst>
          </p:cNvPr>
          <p:cNvSpPr/>
          <p:nvPr/>
        </p:nvSpPr>
        <p:spPr>
          <a:xfrm>
            <a:off x="4181643" y="3465217"/>
            <a:ext cx="147162" cy="1023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9C898A-54E8-4B50-A003-FE8374B23808}"/>
              </a:ext>
            </a:extLst>
          </p:cNvPr>
          <p:cNvSpPr/>
          <p:nvPr/>
        </p:nvSpPr>
        <p:spPr>
          <a:xfrm rot="5400000">
            <a:off x="2838173" y="3516853"/>
            <a:ext cx="3041362" cy="52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0A3BB81-AE01-4828-B5D9-B83A19B3CCCE}"/>
              </a:ext>
            </a:extLst>
          </p:cNvPr>
          <p:cNvSpPr/>
          <p:nvPr/>
        </p:nvSpPr>
        <p:spPr>
          <a:xfrm>
            <a:off x="4331565" y="1969188"/>
            <a:ext cx="240435" cy="1322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42E220B9-F3CF-4A35-B078-0D6C7124C5A5}"/>
              </a:ext>
            </a:extLst>
          </p:cNvPr>
          <p:cNvSpPr/>
          <p:nvPr/>
        </p:nvSpPr>
        <p:spPr>
          <a:xfrm>
            <a:off x="4356154" y="2897888"/>
            <a:ext cx="240435" cy="1322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1361457-BD7C-473D-8490-E282867394DD}"/>
              </a:ext>
            </a:extLst>
          </p:cNvPr>
          <p:cNvSpPr/>
          <p:nvPr/>
        </p:nvSpPr>
        <p:spPr>
          <a:xfrm>
            <a:off x="4363524" y="4052915"/>
            <a:ext cx="240435" cy="1322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78C40C69-F90A-4128-9916-4C98C3A006D2}"/>
              </a:ext>
            </a:extLst>
          </p:cNvPr>
          <p:cNvSpPr/>
          <p:nvPr/>
        </p:nvSpPr>
        <p:spPr>
          <a:xfrm>
            <a:off x="4356153" y="4948230"/>
            <a:ext cx="240435" cy="1322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A40B13-784A-47CC-8567-62AC249B0050}"/>
              </a:ext>
            </a:extLst>
          </p:cNvPr>
          <p:cNvSpPr txBox="1"/>
          <p:nvPr/>
        </p:nvSpPr>
        <p:spPr>
          <a:xfrm>
            <a:off x="4504087" y="4809724"/>
            <a:ext cx="107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거래 </a:t>
            </a:r>
            <a:endParaRPr lang="en-US" altLang="ko-KR" sz="1200" dirty="0"/>
          </a:p>
          <a:p>
            <a:pPr algn="ctr"/>
            <a:r>
              <a:rPr lang="ko-KR" altLang="en-US" sz="1200" dirty="0"/>
              <a:t>관리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FE29F8-8D5B-49E6-8F81-26415EC4E7BB}"/>
              </a:ext>
            </a:extLst>
          </p:cNvPr>
          <p:cNvSpPr txBox="1"/>
          <p:nvPr/>
        </p:nvSpPr>
        <p:spPr>
          <a:xfrm>
            <a:off x="6105831" y="1848289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판매자 승인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사용자 정보 수정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1B7AF0-1458-4397-AE33-7BC6D157FC1D}"/>
              </a:ext>
            </a:extLst>
          </p:cNvPr>
          <p:cNvSpPr txBox="1"/>
          <p:nvPr/>
        </p:nvSpPr>
        <p:spPr>
          <a:xfrm>
            <a:off x="6141207" y="2720060"/>
            <a:ext cx="1769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재능 리스트 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재능 검색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재능 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삭제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BA28C2-3421-4047-A4C3-3BDC2786E523}"/>
              </a:ext>
            </a:extLst>
          </p:cNvPr>
          <p:cNvSpPr txBox="1"/>
          <p:nvPr/>
        </p:nvSpPr>
        <p:spPr>
          <a:xfrm>
            <a:off x="6140204" y="3845089"/>
            <a:ext cx="1769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후기 리스트 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후기 검색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후기 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삭제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9C0A8F-2DB3-43AC-BF26-387A4B2AA57A}"/>
              </a:ext>
            </a:extLst>
          </p:cNvPr>
          <p:cNvSpPr txBox="1"/>
          <p:nvPr/>
        </p:nvSpPr>
        <p:spPr>
          <a:xfrm>
            <a:off x="6140204" y="4809723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거래 중개 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거래 내역 관리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193638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443359" y="2908784"/>
            <a:ext cx="2644966" cy="2037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</a:t>
            </a:r>
            <a:r>
              <a:rPr lang="en-US" altLang="ko-KR" sz="16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6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 사항 </a:t>
            </a:r>
            <a:endParaRPr lang="en-US" altLang="ko-KR" sz="1600" spc="-60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6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16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검토 및 수정</a:t>
            </a:r>
            <a:endParaRPr lang="en-US" altLang="ko-KR" sz="1600" spc="-60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600" spc="-60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11899" y="5209159"/>
            <a:ext cx="2507885" cy="46247"/>
          </a:xfrm>
          <a:prstGeom prst="rect">
            <a:avLst/>
          </a:prstGeom>
          <a:solidFill>
            <a:schemeClr val="bg1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193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80372" y="1777841"/>
            <a:ext cx="5417602" cy="513294"/>
          </a:xfrm>
          <a:prstGeom prst="rect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최종수정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주차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B979FA-964B-4750-BC90-E62EFC54014D}"/>
              </a:ext>
            </a:extLst>
          </p:cNvPr>
          <p:cNvSpPr/>
          <p:nvPr/>
        </p:nvSpPr>
        <p:spPr>
          <a:xfrm>
            <a:off x="4515215" y="2576836"/>
            <a:ext cx="2507885" cy="46247"/>
          </a:xfrm>
          <a:prstGeom prst="rect">
            <a:avLst/>
          </a:prstGeom>
          <a:solidFill>
            <a:schemeClr val="bg1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193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482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간트</a:t>
            </a:r>
            <a:r>
              <a:rPr lang="ko-KR" altLang="en-US" dirty="0"/>
              <a:t> 차트</a:t>
            </a: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6E6FE717-2640-4401-8B43-56AD13AE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635561"/>
              </p:ext>
            </p:extLst>
          </p:nvPr>
        </p:nvGraphicFramePr>
        <p:xfrm>
          <a:off x="2585884" y="2046196"/>
          <a:ext cx="6233648" cy="2789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931">
                  <a:extLst>
                    <a:ext uri="{9D8B030D-6E8A-4147-A177-3AD203B41FA5}">
                      <a16:colId xmlns:a16="http://schemas.microsoft.com/office/drawing/2014/main" val="1543105575"/>
                    </a:ext>
                  </a:extLst>
                </a:gridCol>
                <a:gridCol w="482771">
                  <a:extLst>
                    <a:ext uri="{9D8B030D-6E8A-4147-A177-3AD203B41FA5}">
                      <a16:colId xmlns:a16="http://schemas.microsoft.com/office/drawing/2014/main" val="1752967219"/>
                    </a:ext>
                  </a:extLst>
                </a:gridCol>
                <a:gridCol w="482771">
                  <a:extLst>
                    <a:ext uri="{9D8B030D-6E8A-4147-A177-3AD203B41FA5}">
                      <a16:colId xmlns:a16="http://schemas.microsoft.com/office/drawing/2014/main" val="1792374614"/>
                    </a:ext>
                  </a:extLst>
                </a:gridCol>
                <a:gridCol w="482771">
                  <a:extLst>
                    <a:ext uri="{9D8B030D-6E8A-4147-A177-3AD203B41FA5}">
                      <a16:colId xmlns:a16="http://schemas.microsoft.com/office/drawing/2014/main" val="3927721877"/>
                    </a:ext>
                  </a:extLst>
                </a:gridCol>
                <a:gridCol w="482771">
                  <a:extLst>
                    <a:ext uri="{9D8B030D-6E8A-4147-A177-3AD203B41FA5}">
                      <a16:colId xmlns:a16="http://schemas.microsoft.com/office/drawing/2014/main" val="1355670612"/>
                    </a:ext>
                  </a:extLst>
                </a:gridCol>
                <a:gridCol w="482771">
                  <a:extLst>
                    <a:ext uri="{9D8B030D-6E8A-4147-A177-3AD203B41FA5}">
                      <a16:colId xmlns:a16="http://schemas.microsoft.com/office/drawing/2014/main" val="3252962556"/>
                    </a:ext>
                  </a:extLst>
                </a:gridCol>
                <a:gridCol w="482771">
                  <a:extLst>
                    <a:ext uri="{9D8B030D-6E8A-4147-A177-3AD203B41FA5}">
                      <a16:colId xmlns:a16="http://schemas.microsoft.com/office/drawing/2014/main" val="3343514591"/>
                    </a:ext>
                  </a:extLst>
                </a:gridCol>
                <a:gridCol w="482771">
                  <a:extLst>
                    <a:ext uri="{9D8B030D-6E8A-4147-A177-3AD203B41FA5}">
                      <a16:colId xmlns:a16="http://schemas.microsoft.com/office/drawing/2014/main" val="2650542904"/>
                    </a:ext>
                  </a:extLst>
                </a:gridCol>
                <a:gridCol w="482771">
                  <a:extLst>
                    <a:ext uri="{9D8B030D-6E8A-4147-A177-3AD203B41FA5}">
                      <a16:colId xmlns:a16="http://schemas.microsoft.com/office/drawing/2014/main" val="1333498700"/>
                    </a:ext>
                  </a:extLst>
                </a:gridCol>
                <a:gridCol w="520317">
                  <a:extLst>
                    <a:ext uri="{9D8B030D-6E8A-4147-A177-3AD203B41FA5}">
                      <a16:colId xmlns:a16="http://schemas.microsoft.com/office/drawing/2014/main" val="3150449826"/>
                    </a:ext>
                  </a:extLst>
                </a:gridCol>
                <a:gridCol w="536343">
                  <a:extLst>
                    <a:ext uri="{9D8B030D-6E8A-4147-A177-3AD203B41FA5}">
                      <a16:colId xmlns:a16="http://schemas.microsoft.com/office/drawing/2014/main" val="2068892196"/>
                    </a:ext>
                  </a:extLst>
                </a:gridCol>
                <a:gridCol w="573889">
                  <a:extLst>
                    <a:ext uri="{9D8B030D-6E8A-4147-A177-3AD203B41FA5}">
                      <a16:colId xmlns:a16="http://schemas.microsoft.com/office/drawing/2014/main" val="2747147033"/>
                    </a:ext>
                  </a:extLst>
                </a:gridCol>
              </a:tblGrid>
              <a:tr h="48789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 9</a:t>
                      </a:r>
                    </a:p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주</a:t>
                      </a:r>
                      <a:endParaRPr lang="en-US" altLang="ko-KR" sz="15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차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887146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분석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920173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28798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코딩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구현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473628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검사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87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459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04696" y="3134663"/>
            <a:ext cx="4334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4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047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1687318" y="3262142"/>
            <a:ext cx="5956177" cy="3021744"/>
            <a:chOff x="6430768" y="3166390"/>
            <a:chExt cx="5956177" cy="3021744"/>
          </a:xfrm>
        </p:grpSpPr>
        <p:sp>
          <p:nvSpPr>
            <p:cNvPr id="7" name="TextBox 6"/>
            <p:cNvSpPr txBox="1"/>
            <p:nvPr/>
          </p:nvSpPr>
          <p:spPr>
            <a:xfrm>
              <a:off x="6430768" y="3166390"/>
              <a:ext cx="57693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 algn="ctr">
                <a:buAutoNum type="arabicPeriod"/>
              </a:pPr>
              <a:r>
                <a:rPr lang="ko-KR" altLang="en-US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테마 피드백</a:t>
              </a:r>
              <a:r>
                <a:rPr lang="en-US" altLang="ko-KR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09425" y="3689610"/>
              <a:ext cx="576936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 </a:t>
              </a:r>
              <a:r>
                <a:rPr lang="ko-KR" altLang="en-US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주차 별 계획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17581" y="5664914"/>
              <a:ext cx="57693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404696" y="574114"/>
            <a:ext cx="4334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62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테마</a:t>
            </a:r>
            <a:br>
              <a:rPr lang="en-US" altLang="ko-KR" dirty="0"/>
            </a:br>
            <a:r>
              <a:rPr lang="ko-KR" altLang="en-US" dirty="0"/>
              <a:t>피드백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A8CAF9-D045-4631-98A7-9A0B510FB714}"/>
              </a:ext>
            </a:extLst>
          </p:cNvPr>
          <p:cNvSpPr/>
          <p:nvPr/>
        </p:nvSpPr>
        <p:spPr>
          <a:xfrm flipV="1">
            <a:off x="3945834" y="5168347"/>
            <a:ext cx="3413128" cy="112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8AC64A-B455-44E5-8C8E-0C1EFA3A37DB}"/>
              </a:ext>
            </a:extLst>
          </p:cNvPr>
          <p:cNvSpPr/>
          <p:nvPr/>
        </p:nvSpPr>
        <p:spPr>
          <a:xfrm>
            <a:off x="3945835" y="1356747"/>
            <a:ext cx="3454064" cy="410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테마 피드백</a:t>
            </a: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A990B4-F0BB-44FB-AC59-3EFFDE2B4B13}"/>
              </a:ext>
            </a:extLst>
          </p:cNvPr>
          <p:cNvSpPr/>
          <p:nvPr/>
        </p:nvSpPr>
        <p:spPr>
          <a:xfrm>
            <a:off x="3966303" y="1930754"/>
            <a:ext cx="341312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6C2C88-DF5A-4911-B645-CA9C848823F5}"/>
              </a:ext>
            </a:extLst>
          </p:cNvPr>
          <p:cNvSpPr/>
          <p:nvPr/>
        </p:nvSpPr>
        <p:spPr>
          <a:xfrm>
            <a:off x="3918620" y="1856039"/>
            <a:ext cx="3413128" cy="322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FBF832-B441-477B-A3F2-A8C407937CF0}"/>
              </a:ext>
            </a:extLst>
          </p:cNvPr>
          <p:cNvSpPr txBox="1"/>
          <p:nvPr/>
        </p:nvSpPr>
        <p:spPr>
          <a:xfrm>
            <a:off x="2740502" y="3179995"/>
            <a:ext cx="57693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거래 방식</a:t>
            </a:r>
            <a:endParaRPr lang="en-US" altLang="ko-KR" sz="4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0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2857645" y="3491451"/>
            <a:ext cx="5929848" cy="0"/>
          </a:xfrm>
          <a:prstGeom prst="line">
            <a:avLst/>
          </a:prstGeom>
          <a:ln w="28575">
            <a:solidFill>
              <a:srgbClr val="0E73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눈물 방울 38"/>
          <p:cNvSpPr/>
          <p:nvPr/>
        </p:nvSpPr>
        <p:spPr>
          <a:xfrm rot="19059099">
            <a:off x="4405386" y="3852647"/>
            <a:ext cx="1091159" cy="1091159"/>
          </a:xfrm>
          <a:prstGeom prst="teardrop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13" tIns="38957" rIns="77913" bIns="389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눈물 방울 39"/>
          <p:cNvSpPr/>
          <p:nvPr/>
        </p:nvSpPr>
        <p:spPr>
          <a:xfrm rot="19059099">
            <a:off x="7582646" y="3852647"/>
            <a:ext cx="1091159" cy="1091159"/>
          </a:xfrm>
          <a:prstGeom prst="teardrop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13" tIns="38957" rIns="77913" bIns="389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눈물 방울 40"/>
          <p:cNvSpPr/>
          <p:nvPr/>
        </p:nvSpPr>
        <p:spPr>
          <a:xfrm rot="8100000">
            <a:off x="5994015" y="2038276"/>
            <a:ext cx="1091159" cy="1091159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눈물 방울 41"/>
          <p:cNvSpPr/>
          <p:nvPr/>
        </p:nvSpPr>
        <p:spPr>
          <a:xfrm rot="8100000">
            <a:off x="2866416" y="2038274"/>
            <a:ext cx="1091159" cy="1091159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6471577" y="3423436"/>
            <a:ext cx="136035" cy="1360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905468" y="3423436"/>
            <a:ext cx="136035" cy="136035"/>
          </a:xfrm>
          <a:prstGeom prst="ellipse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343978" y="3423436"/>
            <a:ext cx="136035" cy="1360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102604" y="3423436"/>
            <a:ext cx="136035" cy="136035"/>
          </a:xfrm>
          <a:prstGeom prst="ellipse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801036" y="3705034"/>
            <a:ext cx="2117611" cy="574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3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연구 조사 및</a:t>
            </a:r>
            <a:endParaRPr lang="en-US" altLang="ko-KR" sz="13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3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유사 프로젝트</a:t>
            </a:r>
            <a:endParaRPr lang="en-US" altLang="ko-KR" sz="13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3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SWOT </a:t>
            </a:r>
            <a:r>
              <a:rPr lang="ko-KR" altLang="en-US" sz="13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  <a:endParaRPr lang="en-US" altLang="ko-KR" sz="13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48367" y="2753061"/>
            <a:ext cx="2076173" cy="806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300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및 서버 구축</a:t>
            </a:r>
            <a:endParaRPr lang="en-US" altLang="ko-KR" sz="13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900678" y="3051372"/>
            <a:ext cx="2321789" cy="1467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3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관리자용 페이지폼</a:t>
            </a:r>
            <a:endParaRPr lang="en-US" altLang="ko-KR" sz="13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064624" y="2336141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  <a:endParaRPr lang="en-US" altLang="ko-KR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37025" y="2336141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458010" y="4072287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7641713" y="4072287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2769728" y="3534169"/>
            <a:ext cx="1509310" cy="1555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108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426514" y="2235902"/>
            <a:ext cx="1509310" cy="1555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108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837921" y="3513255"/>
            <a:ext cx="1509310" cy="1555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108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주차 계획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24C4D35-20C6-4D69-952A-04ED6846CBF7}"/>
              </a:ext>
            </a:extLst>
          </p:cNvPr>
          <p:cNvSpPr/>
          <p:nvPr/>
        </p:nvSpPr>
        <p:spPr>
          <a:xfrm>
            <a:off x="7487877" y="3006404"/>
            <a:ext cx="1666062" cy="30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3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페이지폼</a:t>
            </a:r>
            <a:endParaRPr lang="en-US" altLang="ko-KR" sz="13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532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2857645" y="3491451"/>
            <a:ext cx="5929848" cy="0"/>
          </a:xfrm>
          <a:prstGeom prst="line">
            <a:avLst/>
          </a:prstGeom>
          <a:ln w="28575">
            <a:solidFill>
              <a:srgbClr val="0E73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눈물 방울 38"/>
          <p:cNvSpPr/>
          <p:nvPr/>
        </p:nvSpPr>
        <p:spPr>
          <a:xfrm rot="19059099">
            <a:off x="4405386" y="3852647"/>
            <a:ext cx="1091159" cy="1091159"/>
          </a:xfrm>
          <a:prstGeom prst="teardrop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13" tIns="38957" rIns="77913" bIns="389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눈물 방울 39"/>
          <p:cNvSpPr/>
          <p:nvPr/>
        </p:nvSpPr>
        <p:spPr>
          <a:xfrm rot="19059099">
            <a:off x="7582646" y="3852647"/>
            <a:ext cx="1091159" cy="1091159"/>
          </a:xfrm>
          <a:prstGeom prst="teardrop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13" tIns="38957" rIns="77913" bIns="389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눈물 방울 40"/>
          <p:cNvSpPr/>
          <p:nvPr/>
        </p:nvSpPr>
        <p:spPr>
          <a:xfrm rot="8100000">
            <a:off x="5994015" y="2038276"/>
            <a:ext cx="1091159" cy="1091159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눈물 방울 41"/>
          <p:cNvSpPr/>
          <p:nvPr/>
        </p:nvSpPr>
        <p:spPr>
          <a:xfrm rot="8100000">
            <a:off x="2866416" y="2038274"/>
            <a:ext cx="1091159" cy="1091159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6471577" y="3423436"/>
            <a:ext cx="136035" cy="1360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905468" y="3423436"/>
            <a:ext cx="136035" cy="136035"/>
          </a:xfrm>
          <a:prstGeom prst="ellipse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343978" y="3423436"/>
            <a:ext cx="136035" cy="1360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102604" y="3423436"/>
            <a:ext cx="136035" cy="136035"/>
          </a:xfrm>
          <a:prstGeom prst="ellipse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86389" y="3632087"/>
            <a:ext cx="1753097" cy="574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300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판매자용</a:t>
            </a:r>
            <a:r>
              <a:rPr lang="ko-KR" altLang="en-US" sz="13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기능 구현</a:t>
            </a:r>
            <a:endParaRPr lang="en-US" altLang="ko-KR" sz="13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68855" y="2753061"/>
            <a:ext cx="2076173" cy="806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300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구매자용 </a:t>
            </a:r>
            <a:r>
              <a:rPr lang="ko-KR" altLang="en-US" sz="13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구현</a:t>
            </a:r>
            <a:endParaRPr lang="en-US" altLang="ko-KR" sz="13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900678" y="3091128"/>
            <a:ext cx="2321789" cy="1467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3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064624" y="2336141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  <a:endParaRPr lang="en-US" altLang="ko-KR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37025" y="2336141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458010" y="4072287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7641713" y="4072287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2769728" y="3534169"/>
            <a:ext cx="1509310" cy="1555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108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426514" y="2235902"/>
            <a:ext cx="1509310" cy="1555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108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878307" y="3434986"/>
            <a:ext cx="1509310" cy="1555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108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주차 계획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24C4D35-20C6-4D69-952A-04ED6846CBF7}"/>
              </a:ext>
            </a:extLst>
          </p:cNvPr>
          <p:cNvSpPr/>
          <p:nvPr/>
        </p:nvSpPr>
        <p:spPr>
          <a:xfrm>
            <a:off x="7736358" y="2996465"/>
            <a:ext cx="1666062" cy="30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3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수정</a:t>
            </a:r>
            <a:endParaRPr lang="en-US" altLang="ko-KR" sz="13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5FA782-E89A-42DF-90E3-078C9D9E249A}"/>
              </a:ext>
            </a:extLst>
          </p:cNvPr>
          <p:cNvSpPr/>
          <p:nvPr/>
        </p:nvSpPr>
        <p:spPr>
          <a:xfrm>
            <a:off x="5744239" y="3765031"/>
            <a:ext cx="1666062" cy="30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3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관리자용 기능 구현</a:t>
            </a:r>
            <a:endParaRPr lang="en-US" altLang="ko-KR" sz="13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13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443359" y="2908784"/>
            <a:ext cx="2644966" cy="2037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 리스트</a:t>
            </a:r>
            <a:endParaRPr lang="en-US" altLang="ko-KR" sz="1600" spc="-60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endParaRPr lang="en-US" altLang="ko-KR" sz="1600" spc="-60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설계</a:t>
            </a:r>
            <a:endParaRPr lang="en-US" altLang="ko-KR" sz="1600" spc="-60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endParaRPr lang="en-US" altLang="ko-KR" sz="1600" spc="-60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별 프로세스 설계</a:t>
            </a:r>
            <a:endParaRPr lang="en-US" altLang="ko-KR" sz="1600" spc="-60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endParaRPr lang="en-US" altLang="ko-KR" sz="1600" spc="-60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en-US" altLang="ko-KR" sz="16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16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endParaRPr lang="en-US" altLang="ko-KR" sz="1600" spc="-60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endParaRPr lang="en-US" altLang="ko-KR" sz="1600" spc="-60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구축</a:t>
            </a:r>
            <a:endParaRPr lang="en-US" altLang="ko-KR" sz="1600" spc="-60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11899" y="5209159"/>
            <a:ext cx="2507885" cy="46247"/>
          </a:xfrm>
          <a:prstGeom prst="rect">
            <a:avLst/>
          </a:prstGeom>
          <a:solidFill>
            <a:schemeClr val="bg1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193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80372" y="1777841"/>
            <a:ext cx="5417602" cy="513294"/>
          </a:xfrm>
          <a:prstGeom prst="rect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및 서버 구축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B979FA-964B-4750-BC90-E62EFC54014D}"/>
              </a:ext>
            </a:extLst>
          </p:cNvPr>
          <p:cNvSpPr/>
          <p:nvPr/>
        </p:nvSpPr>
        <p:spPr>
          <a:xfrm>
            <a:off x="4515215" y="2576836"/>
            <a:ext cx="2507885" cy="46247"/>
          </a:xfrm>
          <a:prstGeom prst="rect">
            <a:avLst/>
          </a:prstGeom>
          <a:solidFill>
            <a:schemeClr val="bg1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193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491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057041" y="446191"/>
            <a:ext cx="5417602" cy="513294"/>
          </a:xfrm>
          <a:prstGeom prst="rect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6,7</a:t>
            </a:r>
            <a:r>
              <a:rPr lang="ko-KR" altLang="en-US" sz="2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  <a:r>
              <a:rPr lang="en-US" altLang="ko-KR" sz="2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2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관리자 </a:t>
            </a:r>
            <a:r>
              <a:rPr lang="en-US" altLang="ko-KR" sz="2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2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페이지폼 구축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7</a:t>
            </a:r>
            <a:r>
              <a:rPr lang="ko-KR" altLang="en-US" dirty="0"/>
              <a:t>주차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64CC8D-382C-4D78-BE80-AE987F7493C9}"/>
              </a:ext>
            </a:extLst>
          </p:cNvPr>
          <p:cNvSpPr/>
          <p:nvPr/>
        </p:nvSpPr>
        <p:spPr>
          <a:xfrm>
            <a:off x="3057041" y="1438183"/>
            <a:ext cx="5417602" cy="4660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19B6DBC-DE63-4986-9C11-8CC15A54EF4E}"/>
              </a:ext>
            </a:extLst>
          </p:cNvPr>
          <p:cNvSpPr/>
          <p:nvPr/>
        </p:nvSpPr>
        <p:spPr>
          <a:xfrm>
            <a:off x="3541986" y="1629771"/>
            <a:ext cx="4199138" cy="3924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9AF561D-2327-43DF-89D5-81AE27A0C179}"/>
              </a:ext>
            </a:extLst>
          </p:cNvPr>
          <p:cNvSpPr/>
          <p:nvPr/>
        </p:nvSpPr>
        <p:spPr>
          <a:xfrm>
            <a:off x="3541986" y="2213837"/>
            <a:ext cx="4199138" cy="3924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EDFFFC9-D75F-4A4B-BFE9-60AA002ACF4C}"/>
              </a:ext>
            </a:extLst>
          </p:cNvPr>
          <p:cNvSpPr/>
          <p:nvPr/>
        </p:nvSpPr>
        <p:spPr>
          <a:xfrm>
            <a:off x="3541986" y="2797903"/>
            <a:ext cx="4199138" cy="243032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FAC4040-A926-4A73-9FAB-3024348E29E9}"/>
              </a:ext>
            </a:extLst>
          </p:cNvPr>
          <p:cNvSpPr/>
          <p:nvPr/>
        </p:nvSpPr>
        <p:spPr>
          <a:xfrm>
            <a:off x="3541986" y="5467355"/>
            <a:ext cx="4199138" cy="3924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809DEFC-83DF-4A6E-939F-DF46A16A9CED}"/>
              </a:ext>
            </a:extLst>
          </p:cNvPr>
          <p:cNvCxnSpPr/>
          <p:nvPr/>
        </p:nvCxnSpPr>
        <p:spPr>
          <a:xfrm>
            <a:off x="7830105" y="1676019"/>
            <a:ext cx="0" cy="2999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18C1CD8-D832-40F0-9AAC-63467F9FD65A}"/>
              </a:ext>
            </a:extLst>
          </p:cNvPr>
          <p:cNvCxnSpPr/>
          <p:nvPr/>
        </p:nvCxnSpPr>
        <p:spPr>
          <a:xfrm>
            <a:off x="7830105" y="2276530"/>
            <a:ext cx="0" cy="2999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832508B-10E0-43F2-BA75-B84DD0E082EB}"/>
              </a:ext>
            </a:extLst>
          </p:cNvPr>
          <p:cNvCxnSpPr/>
          <p:nvPr/>
        </p:nvCxnSpPr>
        <p:spPr>
          <a:xfrm>
            <a:off x="7849340" y="5503415"/>
            <a:ext cx="0" cy="2999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539F3FE-BF80-4FAA-B5B3-12705DCD8BF7}"/>
              </a:ext>
            </a:extLst>
          </p:cNvPr>
          <p:cNvCxnSpPr>
            <a:cxnSpLocks/>
          </p:cNvCxnSpPr>
          <p:nvPr/>
        </p:nvCxnSpPr>
        <p:spPr>
          <a:xfrm>
            <a:off x="7849340" y="2965142"/>
            <a:ext cx="1" cy="21750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7B3F2F-6EA4-4836-9C75-F24802BD0F9A}"/>
              </a:ext>
            </a:extLst>
          </p:cNvPr>
          <p:cNvSpPr txBox="1"/>
          <p:nvPr/>
        </p:nvSpPr>
        <p:spPr>
          <a:xfrm>
            <a:off x="7830105" y="1686403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Header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AB0054-F670-4674-A93E-630C6D13FEEF}"/>
              </a:ext>
            </a:extLst>
          </p:cNvPr>
          <p:cNvSpPr txBox="1"/>
          <p:nvPr/>
        </p:nvSpPr>
        <p:spPr>
          <a:xfrm>
            <a:off x="7830105" y="228802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Navbar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646899-5D95-4642-BC2D-AFE489A8CAE8}"/>
              </a:ext>
            </a:extLst>
          </p:cNvPr>
          <p:cNvSpPr txBox="1"/>
          <p:nvPr/>
        </p:nvSpPr>
        <p:spPr>
          <a:xfrm>
            <a:off x="7830105" y="376857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Content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AB868E-8AE4-4C99-912A-07B4D7DD3308}"/>
              </a:ext>
            </a:extLst>
          </p:cNvPr>
          <p:cNvSpPr txBox="1"/>
          <p:nvPr/>
        </p:nvSpPr>
        <p:spPr>
          <a:xfrm>
            <a:off x="7849340" y="5527025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Footer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56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주차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65EE13-F3E1-4B2F-9016-0DBC9559DFBD}"/>
              </a:ext>
            </a:extLst>
          </p:cNvPr>
          <p:cNvSpPr/>
          <p:nvPr/>
        </p:nvSpPr>
        <p:spPr>
          <a:xfrm>
            <a:off x="3057041" y="1438183"/>
            <a:ext cx="5417602" cy="4660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9E5349-10BD-48B3-A09F-7529414030C5}"/>
              </a:ext>
            </a:extLst>
          </p:cNvPr>
          <p:cNvSpPr/>
          <p:nvPr/>
        </p:nvSpPr>
        <p:spPr>
          <a:xfrm>
            <a:off x="3057041" y="446191"/>
            <a:ext cx="5417602" cy="513294"/>
          </a:xfrm>
          <a:prstGeom prst="rect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sz="2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  <a:r>
              <a:rPr lang="en-US" altLang="ko-KR" sz="2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2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사용자 기능 구현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E07533-1C10-40FD-BCA9-384B004FD06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3285899" y="3109854"/>
            <a:ext cx="870176" cy="8701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8AE990-1D17-4AD2-8106-B03F5DD0EB58}"/>
              </a:ext>
            </a:extLst>
          </p:cNvPr>
          <p:cNvSpPr txBox="1"/>
          <p:nvPr/>
        </p:nvSpPr>
        <p:spPr>
          <a:xfrm>
            <a:off x="3524521" y="3341070"/>
            <a:ext cx="23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5A9B98-D0DE-414A-AAAE-80A6EF5A3524}"/>
              </a:ext>
            </a:extLst>
          </p:cNvPr>
          <p:cNvSpPr/>
          <p:nvPr/>
        </p:nvSpPr>
        <p:spPr>
          <a:xfrm>
            <a:off x="4181643" y="3465217"/>
            <a:ext cx="147162" cy="1023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9C898A-54E8-4B50-A003-FE8374B23808}"/>
              </a:ext>
            </a:extLst>
          </p:cNvPr>
          <p:cNvSpPr/>
          <p:nvPr/>
        </p:nvSpPr>
        <p:spPr>
          <a:xfrm rot="5400000">
            <a:off x="2838173" y="3516853"/>
            <a:ext cx="3041362" cy="52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0A3BB81-AE01-4828-B5D9-B83A19B3CCCE}"/>
              </a:ext>
            </a:extLst>
          </p:cNvPr>
          <p:cNvSpPr/>
          <p:nvPr/>
        </p:nvSpPr>
        <p:spPr>
          <a:xfrm>
            <a:off x="4331565" y="1969188"/>
            <a:ext cx="240435" cy="1322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42E220B9-F3CF-4A35-B078-0D6C7124C5A5}"/>
              </a:ext>
            </a:extLst>
          </p:cNvPr>
          <p:cNvSpPr/>
          <p:nvPr/>
        </p:nvSpPr>
        <p:spPr>
          <a:xfrm>
            <a:off x="4356154" y="2897888"/>
            <a:ext cx="240435" cy="1322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1361457-BD7C-473D-8490-E282867394DD}"/>
              </a:ext>
            </a:extLst>
          </p:cNvPr>
          <p:cNvSpPr/>
          <p:nvPr/>
        </p:nvSpPr>
        <p:spPr>
          <a:xfrm>
            <a:off x="4393341" y="4052915"/>
            <a:ext cx="240435" cy="1322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78C40C69-F90A-4128-9916-4C98C3A006D2}"/>
              </a:ext>
            </a:extLst>
          </p:cNvPr>
          <p:cNvSpPr/>
          <p:nvPr/>
        </p:nvSpPr>
        <p:spPr>
          <a:xfrm>
            <a:off x="4356153" y="4948230"/>
            <a:ext cx="240435" cy="1322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22C9131B-6743-4D92-9D71-F8404505F5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4627749" y="3672297"/>
            <a:ext cx="870176" cy="870176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2DDE45BA-26FB-4A95-AEFF-D55918F4E9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4627749" y="4602744"/>
            <a:ext cx="870176" cy="87017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B9D7881-A0EA-4CD4-82E5-248B968EE1B3}"/>
              </a:ext>
            </a:extLst>
          </p:cNvPr>
          <p:cNvSpPr txBox="1"/>
          <p:nvPr/>
        </p:nvSpPr>
        <p:spPr>
          <a:xfrm>
            <a:off x="4533434" y="3855992"/>
            <a:ext cx="107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판매자</a:t>
            </a:r>
            <a:endParaRPr lang="en-US" altLang="ko-KR" sz="1200" dirty="0"/>
          </a:p>
          <a:p>
            <a:pPr algn="ctr"/>
            <a:r>
              <a:rPr lang="ko-KR" altLang="en-US" sz="1200" dirty="0"/>
              <a:t>신청</a:t>
            </a:r>
            <a:endParaRPr lang="en-US" altLang="ko-KR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C09143A-3040-48C4-A178-E413124186EA}"/>
              </a:ext>
            </a:extLst>
          </p:cNvPr>
          <p:cNvSpPr txBox="1"/>
          <p:nvPr/>
        </p:nvSpPr>
        <p:spPr>
          <a:xfrm>
            <a:off x="4524404" y="4781031"/>
            <a:ext cx="107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재능</a:t>
            </a:r>
            <a:endParaRPr lang="en-US" altLang="ko-KR" sz="1200" dirty="0"/>
          </a:p>
          <a:p>
            <a:pPr algn="ctr"/>
            <a:r>
              <a:rPr lang="ko-KR" altLang="en-US" sz="1200" dirty="0"/>
              <a:t>판매</a:t>
            </a:r>
            <a:r>
              <a:rPr lang="en-US" altLang="ko-KR" sz="1200" dirty="0"/>
              <a:t>/</a:t>
            </a:r>
            <a:r>
              <a:rPr lang="ko-KR" altLang="en-US" sz="1200" dirty="0"/>
              <a:t>문의 </a:t>
            </a:r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5E0397-954E-42FE-9FEA-9CD4EED3E8B3}"/>
              </a:ext>
            </a:extLst>
          </p:cNvPr>
          <p:cNvSpPr txBox="1"/>
          <p:nvPr/>
        </p:nvSpPr>
        <p:spPr>
          <a:xfrm>
            <a:off x="6135646" y="3915626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판매자 신청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A2DACEE-E81A-4524-8029-F4D3BB1B19EB}"/>
              </a:ext>
            </a:extLst>
          </p:cNvPr>
          <p:cNvSpPr txBox="1"/>
          <p:nvPr/>
        </p:nvSpPr>
        <p:spPr>
          <a:xfrm>
            <a:off x="6141205" y="4717824"/>
            <a:ext cx="1769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거래</a:t>
            </a:r>
            <a:r>
              <a:rPr lang="en-US" altLang="ko-KR" sz="1200" dirty="0"/>
              <a:t>(</a:t>
            </a:r>
            <a:r>
              <a:rPr lang="ko-KR" altLang="en-US" sz="1200" dirty="0"/>
              <a:t>판매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게시판 문의 답변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재능 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삭제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4F2EDEC-E688-42DE-9851-3D3CB011B0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4607872" y="1644716"/>
            <a:ext cx="870176" cy="870176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748EE94-AFA9-4660-99B8-862FDBC4B2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4607872" y="2575163"/>
            <a:ext cx="870176" cy="87017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F0BA258-579A-4DB4-822C-3AF0152B1678}"/>
              </a:ext>
            </a:extLst>
          </p:cNvPr>
          <p:cNvSpPr txBox="1"/>
          <p:nvPr/>
        </p:nvSpPr>
        <p:spPr>
          <a:xfrm>
            <a:off x="6157775" y="1848533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회원가입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로그인 </a:t>
            </a:r>
            <a:r>
              <a:rPr lang="en-US" altLang="ko-KR" sz="1200" dirty="0"/>
              <a:t>/ </a:t>
            </a:r>
            <a:r>
              <a:rPr lang="ko-KR" altLang="en-US" sz="1200" dirty="0"/>
              <a:t>로그아웃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DED416D-4627-4A33-ACA1-54D4593FC54D}"/>
              </a:ext>
            </a:extLst>
          </p:cNvPr>
          <p:cNvSpPr txBox="1"/>
          <p:nvPr/>
        </p:nvSpPr>
        <p:spPr>
          <a:xfrm>
            <a:off x="6141206" y="2759816"/>
            <a:ext cx="1769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마이페이지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회원 탈퇴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9514147-6569-4E37-92B9-DF237A704138}"/>
              </a:ext>
            </a:extLst>
          </p:cNvPr>
          <p:cNvSpPr txBox="1"/>
          <p:nvPr/>
        </p:nvSpPr>
        <p:spPr>
          <a:xfrm>
            <a:off x="4507510" y="1650954"/>
            <a:ext cx="107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 </a:t>
            </a:r>
            <a:endParaRPr lang="en-US" altLang="ko-KR" sz="1200" dirty="0"/>
          </a:p>
          <a:p>
            <a:pPr algn="ctr"/>
            <a:r>
              <a:rPr lang="ko-KR" altLang="en-US" sz="1200" dirty="0"/>
              <a:t>회원가입</a:t>
            </a:r>
            <a:endParaRPr lang="en-US" altLang="ko-KR" sz="1200" dirty="0"/>
          </a:p>
          <a:p>
            <a:pPr algn="ctr"/>
            <a:r>
              <a:rPr lang="ko-KR" altLang="en-US" sz="1200" dirty="0"/>
              <a:t>로그인</a:t>
            </a:r>
            <a:endParaRPr lang="en-US" altLang="ko-KR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ED7F5B-B719-45B2-A46D-AC28194408D0}"/>
              </a:ext>
            </a:extLst>
          </p:cNvPr>
          <p:cNvSpPr txBox="1"/>
          <p:nvPr/>
        </p:nvSpPr>
        <p:spPr>
          <a:xfrm>
            <a:off x="4536127" y="2646886"/>
            <a:ext cx="107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 </a:t>
            </a:r>
            <a:endParaRPr lang="en-US" altLang="ko-KR" sz="1200" dirty="0"/>
          </a:p>
          <a:p>
            <a:pPr algn="ctr"/>
            <a:r>
              <a:rPr lang="ko-KR" altLang="en-US" sz="1200" dirty="0"/>
              <a:t>회원정보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23324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주차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65EE13-F3E1-4B2F-9016-0DBC9559DFBD}"/>
              </a:ext>
            </a:extLst>
          </p:cNvPr>
          <p:cNvSpPr/>
          <p:nvPr/>
        </p:nvSpPr>
        <p:spPr>
          <a:xfrm>
            <a:off x="3057041" y="1438183"/>
            <a:ext cx="5417602" cy="4660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9E5349-10BD-48B3-A09F-7529414030C5}"/>
              </a:ext>
            </a:extLst>
          </p:cNvPr>
          <p:cNvSpPr/>
          <p:nvPr/>
        </p:nvSpPr>
        <p:spPr>
          <a:xfrm>
            <a:off x="3057041" y="446191"/>
            <a:ext cx="5417602" cy="513294"/>
          </a:xfrm>
          <a:prstGeom prst="rect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2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  <a:r>
              <a:rPr lang="en-US" altLang="ko-KR" sz="2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2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사용자 기능 구현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E07533-1C10-40FD-BCA9-384B004FD06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3285899" y="3109854"/>
            <a:ext cx="870176" cy="87017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8FD97E0-3293-4A37-A92F-B76B4F59F3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4603959" y="3710402"/>
            <a:ext cx="870176" cy="8701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8AE990-1D17-4AD2-8106-B03F5DD0EB58}"/>
              </a:ext>
            </a:extLst>
          </p:cNvPr>
          <p:cNvSpPr txBox="1"/>
          <p:nvPr/>
        </p:nvSpPr>
        <p:spPr>
          <a:xfrm>
            <a:off x="3524521" y="3341070"/>
            <a:ext cx="23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759AE8-EB32-41E3-9F30-A484A9DF2912}"/>
              </a:ext>
            </a:extLst>
          </p:cNvPr>
          <p:cNvSpPr txBox="1"/>
          <p:nvPr/>
        </p:nvSpPr>
        <p:spPr>
          <a:xfrm>
            <a:off x="4502522" y="3869361"/>
            <a:ext cx="107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재능</a:t>
            </a:r>
            <a:endParaRPr lang="en-US" altLang="ko-KR" sz="1200" dirty="0"/>
          </a:p>
          <a:p>
            <a:pPr algn="ctr"/>
            <a:r>
              <a:rPr lang="ko-KR" altLang="en-US" sz="1200" dirty="0"/>
              <a:t>봉사 </a:t>
            </a:r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AA10EA4-038D-4FB0-8D80-03175CC5227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4603959" y="4640849"/>
            <a:ext cx="870176" cy="8701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B5A9B98-D0DE-414A-AAAE-80A6EF5A3524}"/>
              </a:ext>
            </a:extLst>
          </p:cNvPr>
          <p:cNvSpPr/>
          <p:nvPr/>
        </p:nvSpPr>
        <p:spPr>
          <a:xfrm>
            <a:off x="4181643" y="3465217"/>
            <a:ext cx="147162" cy="1023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9C898A-54E8-4B50-A003-FE8374B23808}"/>
              </a:ext>
            </a:extLst>
          </p:cNvPr>
          <p:cNvSpPr/>
          <p:nvPr/>
        </p:nvSpPr>
        <p:spPr>
          <a:xfrm rot="5400000">
            <a:off x="2838173" y="3516853"/>
            <a:ext cx="3041362" cy="52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0A3BB81-AE01-4828-B5D9-B83A19B3CCCE}"/>
              </a:ext>
            </a:extLst>
          </p:cNvPr>
          <p:cNvSpPr/>
          <p:nvPr/>
        </p:nvSpPr>
        <p:spPr>
          <a:xfrm>
            <a:off x="4331565" y="1969188"/>
            <a:ext cx="240435" cy="1322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42E220B9-F3CF-4A35-B078-0D6C7124C5A5}"/>
              </a:ext>
            </a:extLst>
          </p:cNvPr>
          <p:cNvSpPr/>
          <p:nvPr/>
        </p:nvSpPr>
        <p:spPr>
          <a:xfrm>
            <a:off x="4356154" y="2897888"/>
            <a:ext cx="240435" cy="1322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1361457-BD7C-473D-8490-E282867394DD}"/>
              </a:ext>
            </a:extLst>
          </p:cNvPr>
          <p:cNvSpPr/>
          <p:nvPr/>
        </p:nvSpPr>
        <p:spPr>
          <a:xfrm>
            <a:off x="4363524" y="4052915"/>
            <a:ext cx="240435" cy="1322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78C40C69-F90A-4128-9916-4C98C3A006D2}"/>
              </a:ext>
            </a:extLst>
          </p:cNvPr>
          <p:cNvSpPr/>
          <p:nvPr/>
        </p:nvSpPr>
        <p:spPr>
          <a:xfrm>
            <a:off x="4356153" y="4948230"/>
            <a:ext cx="240435" cy="1322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BA28C2-3421-4047-A4C3-3BDC2786E523}"/>
              </a:ext>
            </a:extLst>
          </p:cNvPr>
          <p:cNvSpPr txBox="1"/>
          <p:nvPr/>
        </p:nvSpPr>
        <p:spPr>
          <a:xfrm>
            <a:off x="6140204" y="3975481"/>
            <a:ext cx="1769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재능 봉사 신청 </a:t>
            </a:r>
            <a:endParaRPr lang="en-US" altLang="ko-KR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9C0A8F-2DB3-43AC-BF26-387A4B2AA57A}"/>
              </a:ext>
            </a:extLst>
          </p:cNvPr>
          <p:cNvSpPr txBox="1"/>
          <p:nvPr/>
        </p:nvSpPr>
        <p:spPr>
          <a:xfrm>
            <a:off x="6140204" y="4809723"/>
            <a:ext cx="1769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판매자 재능 관리 </a:t>
            </a:r>
            <a:endParaRPr lang="en-US" altLang="ko-KR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27742F-4F10-42CE-B03A-30FC43FD0EA9}"/>
              </a:ext>
            </a:extLst>
          </p:cNvPr>
          <p:cNvSpPr txBox="1"/>
          <p:nvPr/>
        </p:nvSpPr>
        <p:spPr>
          <a:xfrm>
            <a:off x="4502522" y="4800362"/>
            <a:ext cx="107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재능</a:t>
            </a:r>
            <a:endParaRPr lang="en-US" altLang="ko-KR" sz="1200" dirty="0"/>
          </a:p>
          <a:p>
            <a:pPr algn="ctr"/>
            <a:r>
              <a:rPr lang="ko-KR" altLang="en-US" sz="1200" dirty="0"/>
              <a:t>관리 </a:t>
            </a:r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4CA3E79-57E4-4AB7-8FDE-76B928E70D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4603959" y="1653007"/>
            <a:ext cx="870176" cy="87017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62FDDB9-3255-460E-ADDC-3E2A0F91045C}"/>
              </a:ext>
            </a:extLst>
          </p:cNvPr>
          <p:cNvSpPr txBox="1"/>
          <p:nvPr/>
        </p:nvSpPr>
        <p:spPr>
          <a:xfrm>
            <a:off x="4502522" y="1811966"/>
            <a:ext cx="107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재능</a:t>
            </a:r>
            <a:endParaRPr lang="en-US" altLang="ko-KR" sz="1200" dirty="0"/>
          </a:p>
          <a:p>
            <a:pPr algn="ctr"/>
            <a:r>
              <a:rPr lang="ko-KR" altLang="en-US" sz="1200" dirty="0"/>
              <a:t>구매</a:t>
            </a:r>
            <a:r>
              <a:rPr lang="en-US" altLang="ko-KR" sz="1200" dirty="0"/>
              <a:t>/</a:t>
            </a:r>
            <a:r>
              <a:rPr lang="ko-KR" altLang="en-US" sz="1200" dirty="0"/>
              <a:t>문의</a:t>
            </a:r>
            <a:endParaRPr lang="en-US" altLang="ko-KR" sz="1200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32A35183-D70D-488E-8A48-F7802350C17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4603959" y="2583454"/>
            <a:ext cx="870176" cy="87017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AE87E62-A38C-4500-9F52-9AF6CBAA7CDE}"/>
              </a:ext>
            </a:extLst>
          </p:cNvPr>
          <p:cNvSpPr txBox="1"/>
          <p:nvPr/>
        </p:nvSpPr>
        <p:spPr>
          <a:xfrm>
            <a:off x="4504087" y="2752329"/>
            <a:ext cx="107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재능</a:t>
            </a:r>
            <a:endParaRPr lang="en-US" altLang="ko-KR" sz="1200" dirty="0"/>
          </a:p>
          <a:p>
            <a:pPr algn="ctr"/>
            <a:r>
              <a:rPr lang="ko-KR" altLang="en-US" sz="1200" dirty="0"/>
              <a:t>검색</a:t>
            </a:r>
            <a:endParaRPr lang="en-US" altLang="ko-KR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CCABA2-4E6B-4515-B326-FF66770B99A0}"/>
              </a:ext>
            </a:extLst>
          </p:cNvPr>
          <p:cNvSpPr txBox="1"/>
          <p:nvPr/>
        </p:nvSpPr>
        <p:spPr>
          <a:xfrm>
            <a:off x="6140204" y="1837389"/>
            <a:ext cx="1769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거래</a:t>
            </a:r>
            <a:r>
              <a:rPr lang="en-US" altLang="ko-KR" sz="1200" dirty="0"/>
              <a:t>(</a:t>
            </a:r>
            <a:r>
              <a:rPr lang="ko-KR" altLang="en-US" sz="1200" dirty="0"/>
              <a:t>구매</a:t>
            </a:r>
            <a:r>
              <a:rPr lang="en-US" altLang="ko-KR" sz="12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게시판 문의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D27503-62D6-42A0-B70D-6C9D1CD6464B}"/>
              </a:ext>
            </a:extLst>
          </p:cNvPr>
          <p:cNvSpPr txBox="1"/>
          <p:nvPr/>
        </p:nvSpPr>
        <p:spPr>
          <a:xfrm>
            <a:off x="6140204" y="2851718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검색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3390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1412</TotalTime>
  <Words>275</Words>
  <Application>Microsoft Office PowerPoint</Application>
  <PresentationFormat>화면 슬라이드 쇼(4:3)</PresentationFormat>
  <Paragraphs>145</Paragraphs>
  <Slides>13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나눔바른고딕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테마 피드백</vt:lpstr>
      <vt:lpstr>주차 계획</vt:lpstr>
      <vt:lpstr>주차 계획</vt:lpstr>
      <vt:lpstr>5주차</vt:lpstr>
      <vt:lpstr>6주차  7주차</vt:lpstr>
      <vt:lpstr>8주차</vt:lpstr>
      <vt:lpstr>9주차</vt:lpstr>
      <vt:lpstr>10주차</vt:lpstr>
      <vt:lpstr>11주차</vt:lpstr>
      <vt:lpstr>간트 차트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 동주</cp:lastModifiedBy>
  <cp:revision>66</cp:revision>
  <dcterms:created xsi:type="dcterms:W3CDTF">2016-06-28T09:12:44Z</dcterms:created>
  <dcterms:modified xsi:type="dcterms:W3CDTF">2019-09-16T16:23:04Z</dcterms:modified>
</cp:coreProperties>
</file>