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5" r:id="rId4"/>
    <p:sldId id="257" r:id="rId5"/>
    <p:sldId id="262" r:id="rId6"/>
    <p:sldId id="274" r:id="rId7"/>
    <p:sldId id="269" r:id="rId8"/>
    <p:sldId id="280" r:id="rId9"/>
    <p:sldId id="290" r:id="rId10"/>
    <p:sldId id="270" r:id="rId11"/>
    <p:sldId id="263" r:id="rId12"/>
    <p:sldId id="264" r:id="rId13"/>
    <p:sldId id="259" r:id="rId14"/>
  </p:sldIdLst>
  <p:sldSz cx="9144000" cy="5143500" type="screen16x9"/>
  <p:notesSz cx="6858000" cy="9144000"/>
  <p:embeddedFontLst>
    <p:embeddedFont>
      <p:font typeface="Montserrat Black" panose="020B0600000101010101" charset="0"/>
      <p:bold r:id="rId16"/>
      <p:boldItalic r:id="rId17"/>
    </p:embeddedFont>
    <p:embeddedFont>
      <p:font typeface="Squada One" panose="020B0600000101010101" charset="0"/>
      <p:regular r:id="rId18"/>
    </p:embeddedFont>
    <p:embeddedFont>
      <p:font typeface="Montserrat Light" panose="020B0600000101010101" charset="0"/>
      <p:regular r:id="rId19"/>
      <p:bold r:id="rId20"/>
      <p:italic r:id="rId21"/>
      <p:boldItalic r:id="rId22"/>
    </p:embeddedFont>
    <p:embeddedFont>
      <p:font typeface="Montserrat ExtraBold" panose="020B0600000101010101" charset="0"/>
      <p:bold r:id="rId23"/>
      <p:boldItalic r:id="rId24"/>
    </p:embeddedFont>
    <p:embeddedFont>
      <p:font typeface="Tmon몬소리 Black" panose="02000A03000000000000" pitchFamily="2" charset="-127"/>
      <p:bold r:id="rId25"/>
    </p:embeddedFont>
    <p:embeddedFont>
      <p:font typeface="Montserrat Medium" panose="020B0600000101010101" charset="0"/>
      <p:regular r:id="rId26"/>
      <p:bold r:id="rId27"/>
      <p:italic r:id="rId28"/>
      <p:boldItalic r:id="rId29"/>
    </p:embeddedFont>
    <p:embeddedFont>
      <p:font typeface="EB Garamond" panose="020B0600000101010101" charset="0"/>
      <p:regular r:id="rId30"/>
      <p:bold r:id="rId31"/>
      <p:italic r:id="rId32"/>
      <p:boldItalic r:id="rId33"/>
    </p:embeddedFont>
    <p:embeddedFont>
      <p:font typeface="Fira Sans Extra Condensed Medium" panose="020B0600000101010101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19B75-6214-4EA4-B808-99CFA59A8364}">
  <a:tblStyle styleId="{18619B75-6214-4EA4-B808-99CFA59A83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516612d386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516612d386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6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6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  <a:cs typeface="Tmon몬소리OTF Black" panose="02000A03000000000000" pitchFamily="50" charset="-127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mon몬소리OTF Black" panose="02000A03000000000000" pitchFamily="50" charset="-127"/>
          <a:ea typeface="Tmon몬소리OTF Black" panose="02000A03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mon몬소리OTF Black" panose="02000A03000000000000" pitchFamily="50" charset="-127"/>
          <a:ea typeface="Tmon몬소리OTF Black" panose="02000A03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기민균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신우현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서정호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4" y="2221200"/>
            <a:ext cx="3902963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HAPPY HOUSE</a:t>
            </a:r>
            <a:br>
              <a:rPr lang="en-US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sz="1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final project</a:t>
            </a:r>
            <a:endParaRPr sz="18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oogle Shape;96;p14"/>
          <p:cNvGrpSpPr/>
          <p:nvPr/>
        </p:nvGrpSpPr>
        <p:grpSpPr>
          <a:xfrm>
            <a:off x="3600418" y="1154146"/>
            <a:ext cx="6231905" cy="4211638"/>
            <a:chOff x="1066000" y="1294300"/>
            <a:chExt cx="5235575" cy="3538300"/>
          </a:xfrm>
        </p:grpSpPr>
        <p:sp>
          <p:nvSpPr>
            <p:cNvPr id="97" name="Google Shape;97;p14"/>
            <p:cNvSpPr/>
            <p:nvPr/>
          </p:nvSpPr>
          <p:spPr>
            <a:xfrm>
              <a:off x="2628100" y="1294300"/>
              <a:ext cx="896750" cy="534475"/>
            </a:xfrm>
            <a:custGeom>
              <a:avLst/>
              <a:gdLst/>
              <a:ahLst/>
              <a:cxnLst/>
              <a:rect l="l" t="t" r="r" b="b"/>
              <a:pathLst>
                <a:path w="35870" h="21379" extrusionOk="0">
                  <a:moveTo>
                    <a:pt x="20195" y="1"/>
                  </a:moveTo>
                  <a:cubicBezTo>
                    <a:pt x="14830" y="1"/>
                    <a:pt x="10436" y="4268"/>
                    <a:pt x="10267" y="9634"/>
                  </a:cubicBezTo>
                  <a:lnTo>
                    <a:pt x="5831" y="9634"/>
                  </a:lnTo>
                  <a:cubicBezTo>
                    <a:pt x="2620" y="9676"/>
                    <a:pt x="1" y="12295"/>
                    <a:pt x="1" y="15506"/>
                  </a:cubicBezTo>
                  <a:cubicBezTo>
                    <a:pt x="1" y="18759"/>
                    <a:pt x="2620" y="21378"/>
                    <a:pt x="5831" y="21378"/>
                  </a:cubicBezTo>
                  <a:lnTo>
                    <a:pt x="30039" y="21378"/>
                  </a:lnTo>
                  <a:cubicBezTo>
                    <a:pt x="33250" y="21378"/>
                    <a:pt x="35869" y="18759"/>
                    <a:pt x="35869" y="15506"/>
                  </a:cubicBezTo>
                  <a:cubicBezTo>
                    <a:pt x="35869" y="12337"/>
                    <a:pt x="33334" y="9760"/>
                    <a:pt x="30166" y="9676"/>
                  </a:cubicBezTo>
                  <a:cubicBezTo>
                    <a:pt x="29997" y="4268"/>
                    <a:pt x="25603" y="1"/>
                    <a:pt x="20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83500" y="1654475"/>
              <a:ext cx="1624450" cy="966450"/>
            </a:xfrm>
            <a:custGeom>
              <a:avLst/>
              <a:gdLst/>
              <a:ahLst/>
              <a:cxnLst/>
              <a:rect l="l" t="t" r="r" b="b"/>
              <a:pathLst>
                <a:path w="64978" h="38658" extrusionOk="0">
                  <a:moveTo>
                    <a:pt x="36630" y="1"/>
                  </a:moveTo>
                  <a:cubicBezTo>
                    <a:pt x="26870" y="1"/>
                    <a:pt x="18928" y="7732"/>
                    <a:pt x="18590" y="17449"/>
                  </a:cubicBezTo>
                  <a:lnTo>
                    <a:pt x="10605" y="17449"/>
                  </a:lnTo>
                  <a:cubicBezTo>
                    <a:pt x="4775" y="17449"/>
                    <a:pt x="1" y="22181"/>
                    <a:pt x="1" y="28053"/>
                  </a:cubicBezTo>
                  <a:cubicBezTo>
                    <a:pt x="1" y="33883"/>
                    <a:pt x="4775" y="38615"/>
                    <a:pt x="10605" y="38657"/>
                  </a:cubicBezTo>
                  <a:lnTo>
                    <a:pt x="54374" y="38657"/>
                  </a:lnTo>
                  <a:cubicBezTo>
                    <a:pt x="60204" y="38615"/>
                    <a:pt x="64936" y="33883"/>
                    <a:pt x="64978" y="28053"/>
                  </a:cubicBezTo>
                  <a:cubicBezTo>
                    <a:pt x="64936" y="22307"/>
                    <a:pt x="60373" y="17618"/>
                    <a:pt x="54627" y="17449"/>
                  </a:cubicBezTo>
                  <a:cubicBezTo>
                    <a:pt x="54289" y="7732"/>
                    <a:pt x="46347" y="1"/>
                    <a:pt x="36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490584" y="1903079"/>
              <a:ext cx="4413875" cy="1861642"/>
            </a:xfrm>
            <a:custGeom>
              <a:avLst/>
              <a:gdLst/>
              <a:ahLst/>
              <a:cxnLst/>
              <a:rect l="l" t="t" r="r" b="b"/>
              <a:pathLst>
                <a:path w="176555" h="70244" extrusionOk="0">
                  <a:moveTo>
                    <a:pt x="120155" y="0"/>
                  </a:moveTo>
                  <a:cubicBezTo>
                    <a:pt x="118869" y="0"/>
                    <a:pt x="117584" y="529"/>
                    <a:pt x="116647" y="1590"/>
                  </a:cubicBezTo>
                  <a:lnTo>
                    <a:pt x="100846" y="18616"/>
                  </a:lnTo>
                  <a:cubicBezTo>
                    <a:pt x="100662" y="18823"/>
                    <a:pt x="100404" y="18930"/>
                    <a:pt x="100145" y="18930"/>
                  </a:cubicBezTo>
                  <a:cubicBezTo>
                    <a:pt x="99927" y="18930"/>
                    <a:pt x="99710" y="18855"/>
                    <a:pt x="99537" y="18701"/>
                  </a:cubicBezTo>
                  <a:lnTo>
                    <a:pt x="87369" y="6702"/>
                  </a:lnTo>
                  <a:cubicBezTo>
                    <a:pt x="86486" y="5819"/>
                    <a:pt x="85322" y="5371"/>
                    <a:pt x="84158" y="5371"/>
                  </a:cubicBezTo>
                  <a:cubicBezTo>
                    <a:pt x="83206" y="5371"/>
                    <a:pt x="82253" y="5671"/>
                    <a:pt x="81455" y="6280"/>
                  </a:cubicBezTo>
                  <a:lnTo>
                    <a:pt x="71653" y="13546"/>
                  </a:lnTo>
                  <a:cubicBezTo>
                    <a:pt x="71526" y="13715"/>
                    <a:pt x="71315" y="13842"/>
                    <a:pt x="71104" y="13884"/>
                  </a:cubicBezTo>
                  <a:lnTo>
                    <a:pt x="59908" y="1801"/>
                  </a:lnTo>
                  <a:cubicBezTo>
                    <a:pt x="58971" y="740"/>
                    <a:pt x="57686" y="212"/>
                    <a:pt x="56400" y="212"/>
                  </a:cubicBezTo>
                  <a:cubicBezTo>
                    <a:pt x="55077" y="212"/>
                    <a:pt x="53753" y="772"/>
                    <a:pt x="52811" y="1886"/>
                  </a:cubicBezTo>
                  <a:lnTo>
                    <a:pt x="44826" y="10885"/>
                  </a:lnTo>
                  <a:cubicBezTo>
                    <a:pt x="44125" y="11663"/>
                    <a:pt x="42994" y="11904"/>
                    <a:pt x="41862" y="11904"/>
                  </a:cubicBezTo>
                  <a:cubicBezTo>
                    <a:pt x="41766" y="11904"/>
                    <a:pt x="41669" y="11902"/>
                    <a:pt x="41573" y="11899"/>
                  </a:cubicBezTo>
                  <a:cubicBezTo>
                    <a:pt x="41417" y="11888"/>
                    <a:pt x="41262" y="11883"/>
                    <a:pt x="41108" y="11883"/>
                  </a:cubicBezTo>
                  <a:cubicBezTo>
                    <a:pt x="38741" y="11883"/>
                    <a:pt x="36502" y="13084"/>
                    <a:pt x="35193" y="15067"/>
                  </a:cubicBezTo>
                  <a:cubicBezTo>
                    <a:pt x="26448" y="28164"/>
                    <a:pt x="1" y="69947"/>
                    <a:pt x="677" y="69947"/>
                  </a:cubicBezTo>
                  <a:lnTo>
                    <a:pt x="6127" y="69947"/>
                  </a:lnTo>
                  <a:cubicBezTo>
                    <a:pt x="6084" y="69990"/>
                    <a:pt x="6042" y="70032"/>
                    <a:pt x="6084" y="70032"/>
                  </a:cubicBezTo>
                  <a:lnTo>
                    <a:pt x="35235" y="69990"/>
                  </a:lnTo>
                  <a:lnTo>
                    <a:pt x="170471" y="70243"/>
                  </a:lnTo>
                  <a:cubicBezTo>
                    <a:pt x="170217" y="70032"/>
                    <a:pt x="169922" y="69863"/>
                    <a:pt x="169626" y="69736"/>
                  </a:cubicBezTo>
                  <a:lnTo>
                    <a:pt x="175836" y="69736"/>
                  </a:lnTo>
                  <a:cubicBezTo>
                    <a:pt x="176555" y="69736"/>
                    <a:pt x="150065" y="27953"/>
                    <a:pt x="141362" y="14856"/>
                  </a:cubicBezTo>
                  <a:cubicBezTo>
                    <a:pt x="139996" y="12847"/>
                    <a:pt x="137712" y="11678"/>
                    <a:pt x="135310" y="11678"/>
                  </a:cubicBezTo>
                  <a:cubicBezTo>
                    <a:pt x="135187" y="11678"/>
                    <a:pt x="135064" y="11681"/>
                    <a:pt x="134940" y="11688"/>
                  </a:cubicBezTo>
                  <a:cubicBezTo>
                    <a:pt x="134843" y="11691"/>
                    <a:pt x="134746" y="11693"/>
                    <a:pt x="134649" y="11693"/>
                  </a:cubicBezTo>
                  <a:cubicBezTo>
                    <a:pt x="133518" y="11693"/>
                    <a:pt x="132391" y="11455"/>
                    <a:pt x="131730" y="10716"/>
                  </a:cubicBezTo>
                  <a:lnTo>
                    <a:pt x="123745" y="1675"/>
                  </a:lnTo>
                  <a:cubicBezTo>
                    <a:pt x="122802" y="560"/>
                    <a:pt x="121478" y="0"/>
                    <a:pt x="12015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93625" y="1902575"/>
              <a:ext cx="577750" cy="340675"/>
            </a:xfrm>
            <a:custGeom>
              <a:avLst/>
              <a:gdLst/>
              <a:ahLst/>
              <a:cxnLst/>
              <a:rect l="l" t="t" r="r" b="b"/>
              <a:pathLst>
                <a:path w="23110" h="13627" extrusionOk="0">
                  <a:moveTo>
                    <a:pt x="12284" y="1"/>
                  </a:moveTo>
                  <a:cubicBezTo>
                    <a:pt x="10726" y="1"/>
                    <a:pt x="9155" y="919"/>
                    <a:pt x="7722" y="2582"/>
                  </a:cubicBezTo>
                  <a:lnTo>
                    <a:pt x="456" y="10187"/>
                  </a:lnTo>
                  <a:cubicBezTo>
                    <a:pt x="1" y="10717"/>
                    <a:pt x="396" y="11486"/>
                    <a:pt x="1031" y="11486"/>
                  </a:cubicBezTo>
                  <a:cubicBezTo>
                    <a:pt x="1104" y="11486"/>
                    <a:pt x="1180" y="11476"/>
                    <a:pt x="1258" y="11454"/>
                  </a:cubicBezTo>
                  <a:lnTo>
                    <a:pt x="6835" y="9891"/>
                  </a:lnTo>
                  <a:cubicBezTo>
                    <a:pt x="6912" y="9869"/>
                    <a:pt x="6988" y="9858"/>
                    <a:pt x="7063" y="9858"/>
                  </a:cubicBezTo>
                  <a:cubicBezTo>
                    <a:pt x="7278" y="9858"/>
                    <a:pt x="7481" y="9945"/>
                    <a:pt x="7638" y="10102"/>
                  </a:cubicBezTo>
                  <a:lnTo>
                    <a:pt x="10933" y="13397"/>
                  </a:lnTo>
                  <a:cubicBezTo>
                    <a:pt x="11087" y="13552"/>
                    <a:pt x="11294" y="13627"/>
                    <a:pt x="11502" y="13627"/>
                  </a:cubicBezTo>
                  <a:cubicBezTo>
                    <a:pt x="11749" y="13627"/>
                    <a:pt x="11997" y="13520"/>
                    <a:pt x="12158" y="13313"/>
                  </a:cubicBezTo>
                  <a:lnTo>
                    <a:pt x="14355" y="10187"/>
                  </a:lnTo>
                  <a:cubicBezTo>
                    <a:pt x="14533" y="9938"/>
                    <a:pt x="14771" y="9838"/>
                    <a:pt x="15018" y="9838"/>
                  </a:cubicBezTo>
                  <a:cubicBezTo>
                    <a:pt x="15064" y="9838"/>
                    <a:pt x="15111" y="9842"/>
                    <a:pt x="15158" y="9849"/>
                  </a:cubicBezTo>
                  <a:lnTo>
                    <a:pt x="21918" y="11158"/>
                  </a:lnTo>
                  <a:cubicBezTo>
                    <a:pt x="21965" y="11167"/>
                    <a:pt x="22011" y="11171"/>
                    <a:pt x="22056" y="11171"/>
                  </a:cubicBezTo>
                  <a:cubicBezTo>
                    <a:pt x="22698" y="11171"/>
                    <a:pt x="23110" y="10362"/>
                    <a:pt x="22636" y="9849"/>
                  </a:cubicBezTo>
                  <a:lnTo>
                    <a:pt x="16045" y="1990"/>
                  </a:lnTo>
                  <a:cubicBezTo>
                    <a:pt x="14858" y="631"/>
                    <a:pt x="13576" y="1"/>
                    <a:pt x="1228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626275" y="1901650"/>
              <a:ext cx="589000" cy="354500"/>
            </a:xfrm>
            <a:custGeom>
              <a:avLst/>
              <a:gdLst/>
              <a:ahLst/>
              <a:cxnLst/>
              <a:rect l="l" t="t" r="r" b="b"/>
              <a:pathLst>
                <a:path w="23560" h="14180" extrusionOk="0">
                  <a:moveTo>
                    <a:pt x="10667" y="1"/>
                  </a:moveTo>
                  <a:cubicBezTo>
                    <a:pt x="9609" y="1"/>
                    <a:pt x="8540" y="436"/>
                    <a:pt x="7509" y="1436"/>
                  </a:cubicBezTo>
                  <a:lnTo>
                    <a:pt x="496" y="9632"/>
                  </a:lnTo>
                  <a:cubicBezTo>
                    <a:pt x="1" y="10127"/>
                    <a:pt x="393" y="10986"/>
                    <a:pt x="1120" y="10986"/>
                  </a:cubicBezTo>
                  <a:cubicBezTo>
                    <a:pt x="1137" y="10986"/>
                    <a:pt x="1154" y="10985"/>
                    <a:pt x="1172" y="10984"/>
                  </a:cubicBezTo>
                  <a:lnTo>
                    <a:pt x="7974" y="10139"/>
                  </a:lnTo>
                  <a:cubicBezTo>
                    <a:pt x="8004" y="10135"/>
                    <a:pt x="8035" y="10133"/>
                    <a:pt x="8065" y="10133"/>
                  </a:cubicBezTo>
                  <a:cubicBezTo>
                    <a:pt x="8329" y="10133"/>
                    <a:pt x="8583" y="10292"/>
                    <a:pt x="8734" y="10519"/>
                  </a:cubicBezTo>
                  <a:lnTo>
                    <a:pt x="10762" y="13815"/>
                  </a:lnTo>
                  <a:cubicBezTo>
                    <a:pt x="10914" y="14043"/>
                    <a:pt x="11173" y="14180"/>
                    <a:pt x="11438" y="14180"/>
                  </a:cubicBezTo>
                  <a:cubicBezTo>
                    <a:pt x="11614" y="14180"/>
                    <a:pt x="11793" y="14119"/>
                    <a:pt x="11945" y="13984"/>
                  </a:cubicBezTo>
                  <a:lnTo>
                    <a:pt x="15494" y="10900"/>
                  </a:lnTo>
                  <a:cubicBezTo>
                    <a:pt x="15635" y="10787"/>
                    <a:pt x="15813" y="10731"/>
                    <a:pt x="16004" y="10731"/>
                  </a:cubicBezTo>
                  <a:cubicBezTo>
                    <a:pt x="16100" y="10731"/>
                    <a:pt x="16198" y="10745"/>
                    <a:pt x="16297" y="10773"/>
                  </a:cubicBezTo>
                  <a:lnTo>
                    <a:pt x="21789" y="12758"/>
                  </a:lnTo>
                  <a:cubicBezTo>
                    <a:pt x="21860" y="12788"/>
                    <a:pt x="21935" y="12801"/>
                    <a:pt x="22012" y="12801"/>
                  </a:cubicBezTo>
                  <a:cubicBezTo>
                    <a:pt x="22710" y="12801"/>
                    <a:pt x="23560" y="11682"/>
                    <a:pt x="23141" y="11111"/>
                  </a:cubicBezTo>
                  <a:lnTo>
                    <a:pt x="15959" y="3422"/>
                  </a:lnTo>
                  <a:cubicBezTo>
                    <a:pt x="14415" y="1390"/>
                    <a:pt x="12558" y="1"/>
                    <a:pt x="1066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066000" y="3659150"/>
              <a:ext cx="5235575" cy="614725"/>
            </a:xfrm>
            <a:custGeom>
              <a:avLst/>
              <a:gdLst/>
              <a:ahLst/>
              <a:cxnLst/>
              <a:rect l="l" t="t" r="r" b="b"/>
              <a:pathLst>
                <a:path w="209423" h="24589" extrusionOk="0">
                  <a:moveTo>
                    <a:pt x="24588" y="0"/>
                  </a:moveTo>
                  <a:cubicBezTo>
                    <a:pt x="11027" y="42"/>
                    <a:pt x="42" y="11027"/>
                    <a:pt x="0" y="24589"/>
                  </a:cubicBezTo>
                  <a:lnTo>
                    <a:pt x="209423" y="24589"/>
                  </a:lnTo>
                  <a:cubicBezTo>
                    <a:pt x="209381" y="11027"/>
                    <a:pt x="198396" y="42"/>
                    <a:pt x="184834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563050" y="2846375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811275" y="3249600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597250" y="2968200"/>
              <a:ext cx="722475" cy="934975"/>
            </a:xfrm>
            <a:custGeom>
              <a:avLst/>
              <a:gdLst/>
              <a:ahLst/>
              <a:cxnLst/>
              <a:rect l="l" t="t" r="r" b="b"/>
              <a:pathLst>
                <a:path w="28899" h="37399" extrusionOk="0">
                  <a:moveTo>
                    <a:pt x="14304" y="0"/>
                  </a:moveTo>
                  <a:cubicBezTo>
                    <a:pt x="6444" y="0"/>
                    <a:pt x="40" y="5896"/>
                    <a:pt x="1" y="13189"/>
                  </a:cubicBezTo>
                  <a:cubicBezTo>
                    <a:pt x="1" y="16231"/>
                    <a:pt x="1099" y="19189"/>
                    <a:pt x="3085" y="21470"/>
                  </a:cubicBezTo>
                  <a:cubicBezTo>
                    <a:pt x="4606" y="23202"/>
                    <a:pt x="5324" y="25484"/>
                    <a:pt x="5028" y="27765"/>
                  </a:cubicBezTo>
                  <a:cubicBezTo>
                    <a:pt x="4986" y="28187"/>
                    <a:pt x="4944" y="28610"/>
                    <a:pt x="4986" y="29032"/>
                  </a:cubicBezTo>
                  <a:cubicBezTo>
                    <a:pt x="5070" y="33670"/>
                    <a:pt x="9202" y="37399"/>
                    <a:pt x="14157" y="37399"/>
                  </a:cubicBezTo>
                  <a:cubicBezTo>
                    <a:pt x="14212" y="37399"/>
                    <a:pt x="14267" y="37398"/>
                    <a:pt x="14323" y="37398"/>
                  </a:cubicBezTo>
                  <a:cubicBezTo>
                    <a:pt x="19350" y="37313"/>
                    <a:pt x="23406" y="33553"/>
                    <a:pt x="23406" y="28863"/>
                  </a:cubicBezTo>
                  <a:lnTo>
                    <a:pt x="23406" y="28356"/>
                  </a:lnTo>
                  <a:cubicBezTo>
                    <a:pt x="23237" y="25779"/>
                    <a:pt x="24082" y="23202"/>
                    <a:pt x="25687" y="21217"/>
                  </a:cubicBezTo>
                  <a:cubicBezTo>
                    <a:pt x="27884" y="18555"/>
                    <a:pt x="28898" y="15133"/>
                    <a:pt x="28476" y="11711"/>
                  </a:cubicBezTo>
                  <a:cubicBezTo>
                    <a:pt x="27758" y="5627"/>
                    <a:pt x="22519" y="769"/>
                    <a:pt x="16013" y="93"/>
                  </a:cubicBezTo>
                  <a:cubicBezTo>
                    <a:pt x="15437" y="30"/>
                    <a:pt x="14867" y="0"/>
                    <a:pt x="14304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799450" y="3325900"/>
              <a:ext cx="296350" cy="885925"/>
            </a:xfrm>
            <a:custGeom>
              <a:avLst/>
              <a:gdLst/>
              <a:ahLst/>
              <a:cxnLst/>
              <a:rect l="l" t="t" r="r" b="b"/>
              <a:pathLst>
                <a:path w="11854" h="35437" extrusionOk="0">
                  <a:moveTo>
                    <a:pt x="6251" y="1"/>
                  </a:moveTo>
                  <a:cubicBezTo>
                    <a:pt x="5844" y="1"/>
                    <a:pt x="5432" y="276"/>
                    <a:pt x="5474" y="825"/>
                  </a:cubicBezTo>
                  <a:lnTo>
                    <a:pt x="5432" y="13753"/>
                  </a:lnTo>
                  <a:lnTo>
                    <a:pt x="1714" y="9317"/>
                  </a:lnTo>
                  <a:cubicBezTo>
                    <a:pt x="1549" y="9096"/>
                    <a:pt x="1341" y="9005"/>
                    <a:pt x="1136" y="9005"/>
                  </a:cubicBezTo>
                  <a:cubicBezTo>
                    <a:pt x="555" y="9005"/>
                    <a:pt x="0" y="9737"/>
                    <a:pt x="531" y="10331"/>
                  </a:cubicBezTo>
                  <a:lnTo>
                    <a:pt x="5390" y="16119"/>
                  </a:lnTo>
                  <a:lnTo>
                    <a:pt x="5305" y="34581"/>
                  </a:lnTo>
                  <a:cubicBezTo>
                    <a:pt x="5263" y="35151"/>
                    <a:pt x="5664" y="35436"/>
                    <a:pt x="6066" y="35436"/>
                  </a:cubicBezTo>
                  <a:cubicBezTo>
                    <a:pt x="6467" y="35436"/>
                    <a:pt x="6868" y="35151"/>
                    <a:pt x="6826" y="34581"/>
                  </a:cubicBezTo>
                  <a:lnTo>
                    <a:pt x="6953" y="10246"/>
                  </a:lnTo>
                  <a:cubicBezTo>
                    <a:pt x="7037" y="10162"/>
                    <a:pt x="7164" y="10119"/>
                    <a:pt x="7206" y="9993"/>
                  </a:cubicBezTo>
                  <a:lnTo>
                    <a:pt x="11600" y="4036"/>
                  </a:lnTo>
                  <a:cubicBezTo>
                    <a:pt x="11854" y="3698"/>
                    <a:pt x="11811" y="3191"/>
                    <a:pt x="11473" y="2979"/>
                  </a:cubicBezTo>
                  <a:cubicBezTo>
                    <a:pt x="11336" y="2877"/>
                    <a:pt x="11178" y="2829"/>
                    <a:pt x="11022" y="2829"/>
                  </a:cubicBezTo>
                  <a:cubicBezTo>
                    <a:pt x="10793" y="2829"/>
                    <a:pt x="10568" y="2931"/>
                    <a:pt x="10417" y="3106"/>
                  </a:cubicBezTo>
                  <a:lnTo>
                    <a:pt x="6995" y="7796"/>
                  </a:lnTo>
                  <a:lnTo>
                    <a:pt x="6995" y="825"/>
                  </a:lnTo>
                  <a:cubicBezTo>
                    <a:pt x="7059" y="276"/>
                    <a:pt x="6657" y="1"/>
                    <a:pt x="625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366600" y="2911350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44675" y="2731800"/>
              <a:ext cx="1665625" cy="560875"/>
            </a:xfrm>
            <a:custGeom>
              <a:avLst/>
              <a:gdLst/>
              <a:ahLst/>
              <a:cxnLst/>
              <a:rect l="l" t="t" r="r" b="b"/>
              <a:pathLst>
                <a:path w="66625" h="22435" extrusionOk="0">
                  <a:moveTo>
                    <a:pt x="21462" y="0"/>
                  </a:moveTo>
                  <a:lnTo>
                    <a:pt x="0" y="22434"/>
                  </a:lnTo>
                  <a:lnTo>
                    <a:pt x="44825" y="22434"/>
                  </a:lnTo>
                  <a:lnTo>
                    <a:pt x="66625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665300" y="2729675"/>
              <a:ext cx="1143875" cy="659100"/>
            </a:xfrm>
            <a:custGeom>
              <a:avLst/>
              <a:gdLst/>
              <a:ahLst/>
              <a:cxnLst/>
              <a:rect l="l" t="t" r="r" b="b"/>
              <a:pathLst>
                <a:path w="45755" h="26364" extrusionOk="0">
                  <a:moveTo>
                    <a:pt x="21927" y="1"/>
                  </a:moveTo>
                  <a:lnTo>
                    <a:pt x="21800" y="85"/>
                  </a:lnTo>
                  <a:lnTo>
                    <a:pt x="0" y="22519"/>
                  </a:lnTo>
                  <a:lnTo>
                    <a:pt x="3845" y="26364"/>
                  </a:lnTo>
                  <a:lnTo>
                    <a:pt x="23617" y="7437"/>
                  </a:lnTo>
                  <a:lnTo>
                    <a:pt x="42501" y="26364"/>
                  </a:lnTo>
                  <a:lnTo>
                    <a:pt x="45755" y="23111"/>
                  </a:lnTo>
                  <a:lnTo>
                    <a:pt x="21927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532000" y="3292650"/>
              <a:ext cx="1229425" cy="96125"/>
            </a:xfrm>
            <a:custGeom>
              <a:avLst/>
              <a:gdLst/>
              <a:ahLst/>
              <a:cxnLst/>
              <a:rect l="l" t="t" r="r" b="b"/>
              <a:pathLst>
                <a:path w="49177" h="3845" extrusionOk="0">
                  <a:moveTo>
                    <a:pt x="0" y="0"/>
                  </a:moveTo>
                  <a:lnTo>
                    <a:pt x="3338" y="3845"/>
                  </a:lnTo>
                  <a:lnTo>
                    <a:pt x="49177" y="3845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755075" y="2911350"/>
              <a:ext cx="960100" cy="1234725"/>
            </a:xfrm>
            <a:custGeom>
              <a:avLst/>
              <a:gdLst/>
              <a:ahLst/>
              <a:cxnLst/>
              <a:rect l="l" t="t" r="r" b="b"/>
              <a:pathLst>
                <a:path w="38404" h="49389" extrusionOk="0">
                  <a:moveTo>
                    <a:pt x="19857" y="1"/>
                  </a:moveTo>
                  <a:lnTo>
                    <a:pt x="254" y="18590"/>
                  </a:lnTo>
                  <a:lnTo>
                    <a:pt x="0" y="19054"/>
                  </a:lnTo>
                  <a:lnTo>
                    <a:pt x="0" y="49389"/>
                  </a:lnTo>
                  <a:lnTo>
                    <a:pt x="38403" y="49135"/>
                  </a:lnTo>
                  <a:lnTo>
                    <a:pt x="38403" y="18843"/>
                  </a:lnTo>
                  <a:lnTo>
                    <a:pt x="38403" y="18590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044475" y="3537675"/>
              <a:ext cx="219700" cy="137325"/>
            </a:xfrm>
            <a:custGeom>
              <a:avLst/>
              <a:gdLst/>
              <a:ahLst/>
              <a:cxnLst/>
              <a:rect l="l" t="t" r="r" b="b"/>
              <a:pathLst>
                <a:path w="8788" h="5493" extrusionOk="0">
                  <a:moveTo>
                    <a:pt x="803" y="1"/>
                  </a:moveTo>
                  <a:cubicBezTo>
                    <a:pt x="338" y="1"/>
                    <a:pt x="0" y="339"/>
                    <a:pt x="0" y="803"/>
                  </a:cubicBezTo>
                  <a:lnTo>
                    <a:pt x="0" y="5493"/>
                  </a:lnTo>
                  <a:lnTo>
                    <a:pt x="8788" y="549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044475" y="3729900"/>
              <a:ext cx="219700" cy="146850"/>
            </a:xfrm>
            <a:custGeom>
              <a:avLst/>
              <a:gdLst/>
              <a:ahLst/>
              <a:cxnLst/>
              <a:rect l="l" t="t" r="r" b="b"/>
              <a:pathLst>
                <a:path w="8788" h="5874" extrusionOk="0">
                  <a:moveTo>
                    <a:pt x="0" y="1"/>
                  </a:moveTo>
                  <a:lnTo>
                    <a:pt x="0" y="5028"/>
                  </a:lnTo>
                  <a:cubicBezTo>
                    <a:pt x="0" y="5493"/>
                    <a:pt x="338" y="5831"/>
                    <a:pt x="803" y="5873"/>
                  </a:cubicBezTo>
                  <a:lnTo>
                    <a:pt x="8788" y="5873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319075" y="3537675"/>
              <a:ext cx="202825" cy="137325"/>
            </a:xfrm>
            <a:custGeom>
              <a:avLst/>
              <a:gdLst/>
              <a:ahLst/>
              <a:cxnLst/>
              <a:rect l="l" t="t" r="r" b="b"/>
              <a:pathLst>
                <a:path w="8113" h="5493" extrusionOk="0">
                  <a:moveTo>
                    <a:pt x="0" y="1"/>
                  </a:moveTo>
                  <a:lnTo>
                    <a:pt x="0" y="5493"/>
                  </a:lnTo>
                  <a:lnTo>
                    <a:pt x="8112" y="5493"/>
                  </a:lnTo>
                  <a:lnTo>
                    <a:pt x="8112" y="803"/>
                  </a:lnTo>
                  <a:cubicBezTo>
                    <a:pt x="8112" y="339"/>
                    <a:pt x="7732" y="1"/>
                    <a:pt x="726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319075" y="3729900"/>
              <a:ext cx="202825" cy="145800"/>
            </a:xfrm>
            <a:custGeom>
              <a:avLst/>
              <a:gdLst/>
              <a:ahLst/>
              <a:cxnLst/>
              <a:rect l="l" t="t" r="r" b="b"/>
              <a:pathLst>
                <a:path w="8113" h="5832" extrusionOk="0">
                  <a:moveTo>
                    <a:pt x="0" y="1"/>
                  </a:moveTo>
                  <a:lnTo>
                    <a:pt x="0" y="5831"/>
                  </a:lnTo>
                  <a:lnTo>
                    <a:pt x="7267" y="5831"/>
                  </a:lnTo>
                  <a:cubicBezTo>
                    <a:pt x="7732" y="5831"/>
                    <a:pt x="8112" y="5493"/>
                    <a:pt x="8112" y="5028"/>
                  </a:cubicBezTo>
                  <a:lnTo>
                    <a:pt x="8112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621775" y="3382425"/>
              <a:ext cx="1133325" cy="763650"/>
            </a:xfrm>
            <a:custGeom>
              <a:avLst/>
              <a:gdLst/>
              <a:ahLst/>
              <a:cxnLst/>
              <a:rect l="l" t="t" r="r" b="b"/>
              <a:pathLst>
                <a:path w="45333" h="30546" extrusionOk="0">
                  <a:moveTo>
                    <a:pt x="0" y="0"/>
                  </a:moveTo>
                  <a:lnTo>
                    <a:pt x="0" y="30546"/>
                  </a:lnTo>
                  <a:lnTo>
                    <a:pt x="45332" y="30546"/>
                  </a:lnTo>
                  <a:lnTo>
                    <a:pt x="45332" y="0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064300" y="3662300"/>
              <a:ext cx="227125" cy="477450"/>
            </a:xfrm>
            <a:custGeom>
              <a:avLst/>
              <a:gdLst/>
              <a:ahLst/>
              <a:cxnLst/>
              <a:rect l="l" t="t" r="r" b="b"/>
              <a:pathLst>
                <a:path w="9085" h="19098" extrusionOk="0">
                  <a:moveTo>
                    <a:pt x="1015" y="1"/>
                  </a:moveTo>
                  <a:cubicBezTo>
                    <a:pt x="466" y="1"/>
                    <a:pt x="1" y="466"/>
                    <a:pt x="1" y="1015"/>
                  </a:cubicBezTo>
                  <a:lnTo>
                    <a:pt x="1" y="19097"/>
                  </a:lnTo>
                  <a:lnTo>
                    <a:pt x="9084" y="19097"/>
                  </a:lnTo>
                  <a:lnTo>
                    <a:pt x="9084" y="1015"/>
                  </a:lnTo>
                  <a:cubicBezTo>
                    <a:pt x="9084" y="466"/>
                    <a:pt x="8620" y="1"/>
                    <a:pt x="80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518475" y="3665475"/>
              <a:ext cx="96150" cy="79250"/>
            </a:xfrm>
            <a:custGeom>
              <a:avLst/>
              <a:gdLst/>
              <a:ahLst/>
              <a:cxnLst/>
              <a:rect l="l" t="t" r="r" b="b"/>
              <a:pathLst>
                <a:path w="3846" h="3170" extrusionOk="0">
                  <a:moveTo>
                    <a:pt x="1" y="1"/>
                  </a:moveTo>
                  <a:lnTo>
                    <a:pt x="1" y="3169"/>
                  </a:lnTo>
                  <a:lnTo>
                    <a:pt x="3845" y="3127"/>
                  </a:lnTo>
                  <a:lnTo>
                    <a:pt x="3845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400175" y="3665475"/>
              <a:ext cx="97200" cy="78200"/>
            </a:xfrm>
            <a:custGeom>
              <a:avLst/>
              <a:gdLst/>
              <a:ahLst/>
              <a:cxnLst/>
              <a:rect l="l" t="t" r="r" b="b"/>
              <a:pathLst>
                <a:path w="3888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88" y="3127"/>
                  </a:lnTo>
                  <a:lnTo>
                    <a:pt x="3888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400175" y="3764775"/>
              <a:ext cx="97200" cy="79225"/>
            </a:xfrm>
            <a:custGeom>
              <a:avLst/>
              <a:gdLst/>
              <a:ahLst/>
              <a:cxnLst/>
              <a:rect l="l" t="t" r="r" b="b"/>
              <a:pathLst>
                <a:path w="3888" h="3169" extrusionOk="0">
                  <a:moveTo>
                    <a:pt x="3888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88" y="3169"/>
                  </a:lnTo>
                  <a:lnTo>
                    <a:pt x="388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3518475" y="3765825"/>
              <a:ext cx="96150" cy="78175"/>
            </a:xfrm>
            <a:custGeom>
              <a:avLst/>
              <a:gdLst/>
              <a:ahLst/>
              <a:cxnLst/>
              <a:rect l="l" t="t" r="r" b="b"/>
              <a:pathLst>
                <a:path w="3846" h="3127" extrusionOk="0">
                  <a:moveTo>
                    <a:pt x="1" y="0"/>
                  </a:moveTo>
                  <a:lnTo>
                    <a:pt x="1" y="3127"/>
                  </a:lnTo>
                  <a:lnTo>
                    <a:pt x="3507" y="3127"/>
                  </a:lnTo>
                  <a:cubicBezTo>
                    <a:pt x="3718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857300" y="3665475"/>
              <a:ext cx="97200" cy="79250"/>
            </a:xfrm>
            <a:custGeom>
              <a:avLst/>
              <a:gdLst/>
              <a:ahLst/>
              <a:cxnLst/>
              <a:rect l="l" t="t" r="r" b="b"/>
              <a:pathLst>
                <a:path w="3888" h="3170" extrusionOk="0">
                  <a:moveTo>
                    <a:pt x="0" y="1"/>
                  </a:moveTo>
                  <a:lnTo>
                    <a:pt x="0" y="3169"/>
                  </a:lnTo>
                  <a:lnTo>
                    <a:pt x="3887" y="3127"/>
                  </a:lnTo>
                  <a:lnTo>
                    <a:pt x="3887" y="381"/>
                  </a:lnTo>
                  <a:cubicBezTo>
                    <a:pt x="3845" y="170"/>
                    <a:pt x="3718" y="1"/>
                    <a:pt x="350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857300" y="3765825"/>
              <a:ext cx="96125" cy="78175"/>
            </a:xfrm>
            <a:custGeom>
              <a:avLst/>
              <a:gdLst/>
              <a:ahLst/>
              <a:cxnLst/>
              <a:rect l="l" t="t" r="r" b="b"/>
              <a:pathLst>
                <a:path w="3845" h="3127" extrusionOk="0">
                  <a:moveTo>
                    <a:pt x="0" y="0"/>
                  </a:moveTo>
                  <a:lnTo>
                    <a:pt x="0" y="3127"/>
                  </a:lnTo>
                  <a:lnTo>
                    <a:pt x="3507" y="3127"/>
                  </a:lnTo>
                  <a:cubicBezTo>
                    <a:pt x="3676" y="3127"/>
                    <a:pt x="3845" y="2958"/>
                    <a:pt x="3845" y="278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739000" y="3665475"/>
              <a:ext cx="96150" cy="78200"/>
            </a:xfrm>
            <a:custGeom>
              <a:avLst/>
              <a:gdLst/>
              <a:ahLst/>
              <a:cxnLst/>
              <a:rect l="l" t="t" r="r" b="b"/>
              <a:pathLst>
                <a:path w="3846" h="3128" extrusionOk="0">
                  <a:moveTo>
                    <a:pt x="381" y="1"/>
                  </a:moveTo>
                  <a:cubicBezTo>
                    <a:pt x="170" y="1"/>
                    <a:pt x="1" y="170"/>
                    <a:pt x="1" y="339"/>
                  </a:cubicBezTo>
                  <a:lnTo>
                    <a:pt x="1" y="3127"/>
                  </a:lnTo>
                  <a:lnTo>
                    <a:pt x="3845" y="3127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739000" y="3764775"/>
              <a:ext cx="96150" cy="79225"/>
            </a:xfrm>
            <a:custGeom>
              <a:avLst/>
              <a:gdLst/>
              <a:ahLst/>
              <a:cxnLst/>
              <a:rect l="l" t="t" r="r" b="b"/>
              <a:pathLst>
                <a:path w="3846" h="3169" extrusionOk="0">
                  <a:moveTo>
                    <a:pt x="3845" y="0"/>
                  </a:moveTo>
                  <a:lnTo>
                    <a:pt x="1" y="42"/>
                  </a:lnTo>
                  <a:lnTo>
                    <a:pt x="1" y="2831"/>
                  </a:lnTo>
                  <a:cubicBezTo>
                    <a:pt x="1" y="3000"/>
                    <a:pt x="170" y="3169"/>
                    <a:pt x="381" y="3169"/>
                  </a:cubicBezTo>
                  <a:lnTo>
                    <a:pt x="3845" y="3169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638446" y="4143942"/>
              <a:ext cx="4177275" cy="560846"/>
            </a:xfrm>
            <a:custGeom>
              <a:avLst/>
              <a:gdLst/>
              <a:ahLst/>
              <a:cxnLst/>
              <a:rect l="l" t="t" r="r" b="b"/>
              <a:pathLst>
                <a:path w="167091" h="20111" extrusionOk="0">
                  <a:moveTo>
                    <a:pt x="18547" y="0"/>
                  </a:moveTo>
                  <a:cubicBezTo>
                    <a:pt x="8323" y="0"/>
                    <a:pt x="0" y="8323"/>
                    <a:pt x="0" y="18589"/>
                  </a:cubicBezTo>
                  <a:lnTo>
                    <a:pt x="0" y="20110"/>
                  </a:lnTo>
                  <a:lnTo>
                    <a:pt x="167091" y="20110"/>
                  </a:lnTo>
                  <a:lnTo>
                    <a:pt x="167091" y="18589"/>
                  </a:lnTo>
                  <a:cubicBezTo>
                    <a:pt x="167091" y="8323"/>
                    <a:pt x="158768" y="0"/>
                    <a:pt x="148502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196125" y="4474525"/>
              <a:ext cx="2976375" cy="358075"/>
            </a:xfrm>
            <a:custGeom>
              <a:avLst/>
              <a:gdLst/>
              <a:ahLst/>
              <a:cxnLst/>
              <a:rect l="l" t="t" r="r" b="b"/>
              <a:pathLst>
                <a:path w="119055" h="14323" extrusionOk="0">
                  <a:moveTo>
                    <a:pt x="13224" y="1"/>
                  </a:moveTo>
                  <a:cubicBezTo>
                    <a:pt x="5915" y="1"/>
                    <a:pt x="0" y="5915"/>
                    <a:pt x="0" y="13224"/>
                  </a:cubicBezTo>
                  <a:lnTo>
                    <a:pt x="0" y="14323"/>
                  </a:lnTo>
                  <a:lnTo>
                    <a:pt x="119055" y="14323"/>
                  </a:lnTo>
                  <a:lnTo>
                    <a:pt x="119055" y="13224"/>
                  </a:lnTo>
                  <a:cubicBezTo>
                    <a:pt x="119055" y="5915"/>
                    <a:pt x="113098" y="1"/>
                    <a:pt x="105789" y="1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515525" y="3857850"/>
              <a:ext cx="561925" cy="728675"/>
            </a:xfrm>
            <a:custGeom>
              <a:avLst/>
              <a:gdLst/>
              <a:ahLst/>
              <a:cxnLst/>
              <a:rect l="l" t="t" r="r" b="b"/>
              <a:pathLst>
                <a:path w="22477" h="29147" extrusionOk="0">
                  <a:moveTo>
                    <a:pt x="11078" y="1"/>
                  </a:moveTo>
                  <a:cubicBezTo>
                    <a:pt x="4980" y="1"/>
                    <a:pt x="40" y="4601"/>
                    <a:pt x="1" y="10261"/>
                  </a:cubicBezTo>
                  <a:cubicBezTo>
                    <a:pt x="1" y="12627"/>
                    <a:pt x="846" y="14908"/>
                    <a:pt x="2409" y="16725"/>
                  </a:cubicBezTo>
                  <a:cubicBezTo>
                    <a:pt x="3592" y="18077"/>
                    <a:pt x="4141" y="19851"/>
                    <a:pt x="3930" y="21626"/>
                  </a:cubicBezTo>
                  <a:cubicBezTo>
                    <a:pt x="3887" y="21964"/>
                    <a:pt x="3845" y="22302"/>
                    <a:pt x="3887" y="22640"/>
                  </a:cubicBezTo>
                  <a:cubicBezTo>
                    <a:pt x="3971" y="26247"/>
                    <a:pt x="7179" y="29146"/>
                    <a:pt x="11070" y="29146"/>
                  </a:cubicBezTo>
                  <a:cubicBezTo>
                    <a:pt x="11098" y="29146"/>
                    <a:pt x="11126" y="29146"/>
                    <a:pt x="11154" y="29146"/>
                  </a:cubicBezTo>
                  <a:cubicBezTo>
                    <a:pt x="15041" y="29104"/>
                    <a:pt x="18209" y="26146"/>
                    <a:pt x="18252" y="22513"/>
                  </a:cubicBezTo>
                  <a:lnTo>
                    <a:pt x="18252" y="22048"/>
                  </a:lnTo>
                  <a:cubicBezTo>
                    <a:pt x="18125" y="20063"/>
                    <a:pt x="18759" y="18077"/>
                    <a:pt x="20026" y="16514"/>
                  </a:cubicBezTo>
                  <a:cubicBezTo>
                    <a:pt x="21716" y="14444"/>
                    <a:pt x="22476" y="11782"/>
                    <a:pt x="22181" y="9120"/>
                  </a:cubicBezTo>
                  <a:cubicBezTo>
                    <a:pt x="21589" y="4346"/>
                    <a:pt x="17533" y="629"/>
                    <a:pt x="12464" y="79"/>
                  </a:cubicBezTo>
                  <a:cubicBezTo>
                    <a:pt x="11996" y="26"/>
                    <a:pt x="11534" y="1"/>
                    <a:pt x="11078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674900" y="4136550"/>
              <a:ext cx="229325" cy="688925"/>
            </a:xfrm>
            <a:custGeom>
              <a:avLst/>
              <a:gdLst/>
              <a:ahLst/>
              <a:cxnLst/>
              <a:rect l="l" t="t" r="r" b="b"/>
              <a:pathLst>
                <a:path w="9173" h="27557" extrusionOk="0">
                  <a:moveTo>
                    <a:pt x="4779" y="0"/>
                  </a:moveTo>
                  <a:cubicBezTo>
                    <a:pt x="4462" y="0"/>
                    <a:pt x="4145" y="212"/>
                    <a:pt x="4188" y="634"/>
                  </a:cubicBezTo>
                  <a:lnTo>
                    <a:pt x="4145" y="10731"/>
                  </a:lnTo>
                  <a:lnTo>
                    <a:pt x="1272" y="7267"/>
                  </a:lnTo>
                  <a:cubicBezTo>
                    <a:pt x="1139" y="7112"/>
                    <a:pt x="980" y="7047"/>
                    <a:pt x="826" y="7047"/>
                  </a:cubicBezTo>
                  <a:cubicBezTo>
                    <a:pt x="393" y="7047"/>
                    <a:pt x="0" y="7560"/>
                    <a:pt x="343" y="8027"/>
                  </a:cubicBezTo>
                  <a:lnTo>
                    <a:pt x="4145" y="12548"/>
                  </a:lnTo>
                  <a:lnTo>
                    <a:pt x="4061" y="26955"/>
                  </a:lnTo>
                  <a:cubicBezTo>
                    <a:pt x="4040" y="27356"/>
                    <a:pt x="4335" y="27557"/>
                    <a:pt x="4636" y="27557"/>
                  </a:cubicBezTo>
                  <a:cubicBezTo>
                    <a:pt x="4937" y="27557"/>
                    <a:pt x="5244" y="27356"/>
                    <a:pt x="5244" y="26955"/>
                  </a:cubicBezTo>
                  <a:lnTo>
                    <a:pt x="5328" y="7985"/>
                  </a:lnTo>
                  <a:cubicBezTo>
                    <a:pt x="5413" y="7943"/>
                    <a:pt x="5455" y="7858"/>
                    <a:pt x="5539" y="7816"/>
                  </a:cubicBezTo>
                  <a:lnTo>
                    <a:pt x="8962" y="3127"/>
                  </a:lnTo>
                  <a:cubicBezTo>
                    <a:pt x="9173" y="2873"/>
                    <a:pt x="9088" y="2493"/>
                    <a:pt x="8835" y="2324"/>
                  </a:cubicBezTo>
                  <a:cubicBezTo>
                    <a:pt x="8729" y="2236"/>
                    <a:pt x="8602" y="2192"/>
                    <a:pt x="8476" y="2192"/>
                  </a:cubicBezTo>
                  <a:cubicBezTo>
                    <a:pt x="8301" y="2192"/>
                    <a:pt x="8131" y="2278"/>
                    <a:pt x="8032" y="2451"/>
                  </a:cubicBezTo>
                  <a:lnTo>
                    <a:pt x="5371" y="6042"/>
                  </a:lnTo>
                  <a:lnTo>
                    <a:pt x="5371" y="634"/>
                  </a:lnTo>
                  <a:cubicBezTo>
                    <a:pt x="5413" y="212"/>
                    <a:pt x="5096" y="0"/>
                    <a:pt x="477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165925" y="4153025"/>
              <a:ext cx="390825" cy="506375"/>
            </a:xfrm>
            <a:custGeom>
              <a:avLst/>
              <a:gdLst/>
              <a:ahLst/>
              <a:cxnLst/>
              <a:rect l="l" t="t" r="r" b="b"/>
              <a:pathLst>
                <a:path w="15633" h="20255" extrusionOk="0">
                  <a:moveTo>
                    <a:pt x="7962" y="1"/>
                  </a:moveTo>
                  <a:cubicBezTo>
                    <a:pt x="7636" y="1"/>
                    <a:pt x="7306" y="20"/>
                    <a:pt x="6971" y="60"/>
                  </a:cubicBezTo>
                  <a:cubicBezTo>
                    <a:pt x="3423" y="440"/>
                    <a:pt x="592" y="3059"/>
                    <a:pt x="212" y="6354"/>
                  </a:cubicBezTo>
                  <a:cubicBezTo>
                    <a:pt x="1" y="8171"/>
                    <a:pt x="550" y="10030"/>
                    <a:pt x="1690" y="11466"/>
                  </a:cubicBezTo>
                  <a:cubicBezTo>
                    <a:pt x="2578" y="12565"/>
                    <a:pt x="3042" y="13959"/>
                    <a:pt x="2958" y="15353"/>
                  </a:cubicBezTo>
                  <a:lnTo>
                    <a:pt x="2958" y="15649"/>
                  </a:lnTo>
                  <a:cubicBezTo>
                    <a:pt x="2958" y="18184"/>
                    <a:pt x="5155" y="20212"/>
                    <a:pt x="7859" y="20254"/>
                  </a:cubicBezTo>
                  <a:cubicBezTo>
                    <a:pt x="7887" y="20255"/>
                    <a:pt x="7915" y="20255"/>
                    <a:pt x="7943" y="20255"/>
                  </a:cubicBezTo>
                  <a:cubicBezTo>
                    <a:pt x="10650" y="20255"/>
                    <a:pt x="12845" y="18242"/>
                    <a:pt x="12928" y="15734"/>
                  </a:cubicBezTo>
                  <a:cubicBezTo>
                    <a:pt x="12928" y="15480"/>
                    <a:pt x="12928" y="15269"/>
                    <a:pt x="12886" y="15058"/>
                  </a:cubicBezTo>
                  <a:cubicBezTo>
                    <a:pt x="12717" y="13790"/>
                    <a:pt x="13140" y="12565"/>
                    <a:pt x="13942" y="11635"/>
                  </a:cubicBezTo>
                  <a:cubicBezTo>
                    <a:pt x="15041" y="10368"/>
                    <a:pt x="15632" y="8763"/>
                    <a:pt x="15590" y="7115"/>
                  </a:cubicBezTo>
                  <a:cubicBezTo>
                    <a:pt x="15590" y="3194"/>
                    <a:pt x="12169" y="1"/>
                    <a:pt x="7962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286325" y="4347775"/>
              <a:ext cx="160150" cy="478500"/>
            </a:xfrm>
            <a:custGeom>
              <a:avLst/>
              <a:gdLst/>
              <a:ahLst/>
              <a:cxnLst/>
              <a:rect l="l" t="t" r="r" b="b"/>
              <a:pathLst>
                <a:path w="6406" h="19140" extrusionOk="0">
                  <a:moveTo>
                    <a:pt x="3085" y="1"/>
                  </a:moveTo>
                  <a:cubicBezTo>
                    <a:pt x="2831" y="1"/>
                    <a:pt x="2662" y="170"/>
                    <a:pt x="2662" y="423"/>
                  </a:cubicBezTo>
                  <a:lnTo>
                    <a:pt x="2662" y="4183"/>
                  </a:lnTo>
                  <a:lnTo>
                    <a:pt x="804" y="1649"/>
                  </a:lnTo>
                  <a:cubicBezTo>
                    <a:pt x="727" y="1546"/>
                    <a:pt x="604" y="1490"/>
                    <a:pt x="471" y="1490"/>
                  </a:cubicBezTo>
                  <a:cubicBezTo>
                    <a:pt x="385" y="1490"/>
                    <a:pt x="295" y="1514"/>
                    <a:pt x="212" y="1564"/>
                  </a:cubicBezTo>
                  <a:cubicBezTo>
                    <a:pt x="43" y="1691"/>
                    <a:pt x="1" y="1987"/>
                    <a:pt x="128" y="2156"/>
                  </a:cubicBezTo>
                  <a:lnTo>
                    <a:pt x="2536" y="5409"/>
                  </a:lnTo>
                  <a:cubicBezTo>
                    <a:pt x="2578" y="5451"/>
                    <a:pt x="2620" y="5493"/>
                    <a:pt x="2662" y="5493"/>
                  </a:cubicBezTo>
                  <a:lnTo>
                    <a:pt x="2747" y="18717"/>
                  </a:lnTo>
                  <a:cubicBezTo>
                    <a:pt x="2747" y="18928"/>
                    <a:pt x="2916" y="19139"/>
                    <a:pt x="3127" y="19139"/>
                  </a:cubicBezTo>
                  <a:cubicBezTo>
                    <a:pt x="3381" y="19139"/>
                    <a:pt x="3550" y="18928"/>
                    <a:pt x="3550" y="18717"/>
                  </a:cubicBezTo>
                  <a:lnTo>
                    <a:pt x="3507" y="8704"/>
                  </a:lnTo>
                  <a:lnTo>
                    <a:pt x="6127" y="5535"/>
                  </a:lnTo>
                  <a:cubicBezTo>
                    <a:pt x="6406" y="5225"/>
                    <a:pt x="6139" y="4869"/>
                    <a:pt x="5843" y="4869"/>
                  </a:cubicBezTo>
                  <a:cubicBezTo>
                    <a:pt x="5736" y="4869"/>
                    <a:pt x="5625" y="4916"/>
                    <a:pt x="5535" y="5028"/>
                  </a:cubicBezTo>
                  <a:lnTo>
                    <a:pt x="3507" y="7394"/>
                  </a:lnTo>
                  <a:lnTo>
                    <a:pt x="3507" y="423"/>
                  </a:lnTo>
                  <a:cubicBezTo>
                    <a:pt x="3507" y="170"/>
                    <a:pt x="3296" y="1"/>
                    <a:pt x="308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" name="Picture 12" descr="ssafy png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7890" y="2532008"/>
            <a:ext cx="583880" cy="418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Expectation effectives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01" name="Google Shape;1101;p28"/>
          <p:cNvSpPr txBox="1"/>
          <p:nvPr/>
        </p:nvSpPr>
        <p:spPr>
          <a:xfrm>
            <a:off x="5546625" y="218083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부동산 정보 뿐만이 아니라 주변 </a:t>
            </a:r>
            <a:r>
              <a:rPr lang="ko-KR" altLang="en-US" sz="12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상권정보도</a:t>
            </a: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획득이 가능하다</a:t>
            </a:r>
            <a:r>
              <a:rPr lang="en-US" altLang="ko-KR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.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102" name="Google Shape;1102;p28"/>
          <p:cNvSpPr txBox="1"/>
          <p:nvPr/>
        </p:nvSpPr>
        <p:spPr>
          <a:xfrm>
            <a:off x="2260929" y="2221050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원하는 부동산 정보를 간단하게 </a:t>
            </a:r>
            <a:r>
              <a:rPr lang="ko-KR" altLang="en-US" sz="12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찾을수</a:t>
            </a: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있다</a:t>
            </a:r>
            <a:r>
              <a:rPr lang="en-US" altLang="ko-KR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.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103" name="Google Shape;1103;p28"/>
          <p:cNvSpPr txBox="1"/>
          <p:nvPr/>
        </p:nvSpPr>
        <p:spPr>
          <a:xfrm>
            <a:off x="5546625" y="3891541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게시판을 활용하여 다른 사용자들간의 커뮤니티 형성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104" name="Google Shape;1104;p28"/>
          <p:cNvSpPr txBox="1"/>
          <p:nvPr/>
        </p:nvSpPr>
        <p:spPr>
          <a:xfrm>
            <a:off x="221932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사용자 </a:t>
            </a:r>
            <a:r>
              <a:rPr lang="ko-KR" altLang="en-US" sz="12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즐겨찾기등</a:t>
            </a:r>
            <a:r>
              <a:rPr lang="ko-KR" altLang="en-US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을 통해 사용자를 위한 정보 제공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grpSp>
        <p:nvGrpSpPr>
          <p:cNvPr id="1105" name="Google Shape;1105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106" name="Google Shape;110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109" name="Google Shape;110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112" name="Google Shape;111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15" name="Google Shape;1115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주변 상권 검색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118" name="Google Shape;1118;p28"/>
          <p:cNvSpPr txBox="1"/>
          <p:nvPr/>
        </p:nvSpPr>
        <p:spPr>
          <a:xfrm>
            <a:off x="221932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부동산 </a:t>
            </a: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정보 검색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119" name="Google Shape;1119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For </a:t>
            </a: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사용자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120" name="Google Shape;1120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FFFF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커뮤니티 형성</a:t>
            </a:r>
            <a:endParaRPr sz="1100"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cxnSp>
        <p:nvCxnSpPr>
          <p:cNvPr id="1121" name="Google Shape;1121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ko-KR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6. Review</a:t>
            </a:r>
            <a:endParaRPr dirty="0">
              <a:solidFill>
                <a:srgbClr val="0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843389" y="2017399"/>
            <a:ext cx="2672995" cy="2577089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143036" y="2017400"/>
            <a:ext cx="2660339" cy="257709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>
            <a:off x="5677117" y="2017399"/>
            <a:ext cx="2684365" cy="257709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1"/>
          <p:cNvSpPr txBox="1"/>
          <p:nvPr/>
        </p:nvSpPr>
        <p:spPr>
          <a:xfrm>
            <a:off x="3528792" y="2721448"/>
            <a:ext cx="1863470" cy="13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/>
            <a:r>
              <a:rPr lang="ko-KR" altLang="en-US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강사님께서 이야기 하시던 </a:t>
            </a:r>
            <a:r>
              <a:rPr lang="en-US" altLang="ko-KR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'</a:t>
            </a:r>
            <a:r>
              <a:rPr lang="ko-KR" altLang="en-US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저는 웹이 싫어요</a:t>
            </a:r>
            <a:r>
              <a:rPr lang="en-US" altLang="ko-KR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!' </a:t>
            </a:r>
            <a:r>
              <a:rPr lang="ko-KR" altLang="en-US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유형이 딱 저였는데 </a:t>
            </a:r>
            <a:r>
              <a:rPr lang="en-US" altLang="ko-KR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Spring MVC</a:t>
            </a:r>
            <a:r>
              <a:rPr lang="ko-KR" altLang="en-US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서버</a:t>
            </a:r>
            <a:r>
              <a:rPr lang="en-US" altLang="ko-KR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, RESTFUL</a:t>
            </a:r>
            <a:r>
              <a:rPr lang="ko-KR" altLang="en-US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서버와 뷰를 이용해서 웹 프로젝트를 해보니 웹에 대한 이해도도 올라가고 조금씩 호감으로 바뀌는 것 같습니다</a:t>
            </a:r>
            <a:r>
              <a:rPr lang="en-US" altLang="ko-KR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. </a:t>
            </a:r>
            <a:r>
              <a:rPr lang="ko-KR" altLang="en-US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모두들 고생하셨습니다</a:t>
            </a:r>
            <a:r>
              <a:rPr lang="en-US" altLang="ko-KR" sz="10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!</a:t>
            </a:r>
            <a:endParaRPr sz="10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678" name="Google Shape;678;p21"/>
          <p:cNvSpPr txBox="1"/>
          <p:nvPr/>
        </p:nvSpPr>
        <p:spPr>
          <a:xfrm>
            <a:off x="6192144" y="2721448"/>
            <a:ext cx="1685291" cy="13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/>
            <a:r>
              <a:rPr lang="ko-KR" altLang="en-US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공공데이터를 활용 해서 새로운 서비스와 가치를 창출 할 수 있다는 걸 배우는 </a:t>
            </a:r>
            <a:r>
              <a:rPr lang="ko-KR" altLang="en-US" dirty="0" err="1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뜻깊은</a:t>
            </a:r>
            <a:r>
              <a:rPr lang="ko-KR" altLang="en-US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시간이었습니다</a:t>
            </a:r>
            <a:r>
              <a:rPr lang="en-US" altLang="ko-KR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.</a:t>
            </a:r>
            <a:endParaRPr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684" name="Google Shape;684;p21"/>
          <p:cNvSpPr txBox="1"/>
          <p:nvPr/>
        </p:nvSpPr>
        <p:spPr>
          <a:xfrm>
            <a:off x="1313333" y="2721448"/>
            <a:ext cx="1733106" cy="14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1</a:t>
            </a: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학기 동안 배운 기술들을 활용하여 프로젝트를 개발하게 되어 너무나 좋은 </a:t>
            </a:r>
            <a:r>
              <a:rPr lang="ko-KR" altLang="en-US" sz="16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경험이였습니다</a:t>
            </a:r>
            <a:r>
              <a:rPr lang="en-US" altLang="ko-KR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.</a:t>
            </a:r>
            <a:endParaRPr sz="1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2174" y1="87970" x2="52174" y2="87970"/>
                        <a14:foregroundMark x1="69565" y1="84962" x2="69565" y2="84962"/>
                        <a14:foregroundMark x1="52174" y1="87970" x2="68696" y2="84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845" y="1164567"/>
            <a:ext cx="1095375" cy="1266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rot="19697343">
            <a:off x="3472483" y="114540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E48D"/>
                </a:solidFill>
              </a:rPr>
              <a:t>신우현</a:t>
            </a:r>
            <a:endParaRPr lang="en-US" altLang="ko-KR" sz="2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E48D"/>
              </a:solidFill>
              <a:effectLst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9844" y="1131230"/>
            <a:ext cx="1533525" cy="13335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9697343">
            <a:off x="6114800" y="1128378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E48D"/>
                </a:solidFill>
              </a:rPr>
              <a:t>기민균</a:t>
            </a:r>
            <a:endParaRPr lang="en-US" altLang="ko-KR" sz="2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E48D"/>
              </a:solidFill>
              <a:effectLst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7710" l="0" r="9752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9529" y="1232767"/>
            <a:ext cx="1152525" cy="12477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 rot="19697343">
            <a:off x="1285756" y="1155494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E48D"/>
                </a:solidFill>
                <a:effectLst/>
              </a:rPr>
              <a:t>서정호</a:t>
            </a:r>
            <a:endParaRPr lang="en-US" altLang="ko-KR" sz="2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E48D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22"/>
          <p:cNvGrpSpPr/>
          <p:nvPr/>
        </p:nvGrpSpPr>
        <p:grpSpPr>
          <a:xfrm>
            <a:off x="7004265" y="2769088"/>
            <a:ext cx="1645822" cy="2648742"/>
            <a:chOff x="6217265" y="2769776"/>
            <a:chExt cx="1645822" cy="2648742"/>
          </a:xfrm>
        </p:grpSpPr>
        <p:sp>
          <p:nvSpPr>
            <p:cNvPr id="705" name="Google Shape;705;p22"/>
            <p:cNvSpPr/>
            <p:nvPr/>
          </p:nvSpPr>
          <p:spPr>
            <a:xfrm>
              <a:off x="6217265" y="2769776"/>
              <a:ext cx="1645822" cy="2130963"/>
            </a:xfrm>
            <a:custGeom>
              <a:avLst/>
              <a:gdLst/>
              <a:ahLst/>
              <a:cxnLst/>
              <a:rect l="l" t="t" r="r" b="b"/>
              <a:pathLst>
                <a:path w="69532" h="90028" extrusionOk="0">
                  <a:moveTo>
                    <a:pt x="35340" y="1"/>
                  </a:moveTo>
                  <a:cubicBezTo>
                    <a:pt x="35243" y="1"/>
                    <a:pt x="35145" y="2"/>
                    <a:pt x="35047" y="3"/>
                  </a:cubicBezTo>
                  <a:cubicBezTo>
                    <a:pt x="22984" y="151"/>
                    <a:pt x="13225" y="9251"/>
                    <a:pt x="13167" y="20503"/>
                  </a:cubicBezTo>
                  <a:cubicBezTo>
                    <a:pt x="13164" y="20948"/>
                    <a:pt x="13177" y="21386"/>
                    <a:pt x="13204" y="21825"/>
                  </a:cubicBezTo>
                  <a:cubicBezTo>
                    <a:pt x="13594" y="27979"/>
                    <a:pt x="11701" y="34048"/>
                    <a:pt x="7706" y="38975"/>
                  </a:cubicBezTo>
                  <a:cubicBezTo>
                    <a:pt x="2653" y="45210"/>
                    <a:pt x="0" y="53224"/>
                    <a:pt x="1044" y="61837"/>
                  </a:cubicBezTo>
                  <a:cubicBezTo>
                    <a:pt x="2810" y="76450"/>
                    <a:pt x="15315" y="88104"/>
                    <a:pt x="31043" y="89804"/>
                  </a:cubicBezTo>
                  <a:cubicBezTo>
                    <a:pt x="32431" y="89954"/>
                    <a:pt x="33805" y="90027"/>
                    <a:pt x="35160" y="90027"/>
                  </a:cubicBezTo>
                  <a:cubicBezTo>
                    <a:pt x="54050" y="90027"/>
                    <a:pt x="69404" y="75848"/>
                    <a:pt x="69492" y="58287"/>
                  </a:cubicBezTo>
                  <a:cubicBezTo>
                    <a:pt x="69531" y="50760"/>
                    <a:pt x="66758" y="43828"/>
                    <a:pt x="62089" y="38355"/>
                  </a:cubicBezTo>
                  <a:cubicBezTo>
                    <a:pt x="58421" y="34051"/>
                    <a:pt x="56624" y="28611"/>
                    <a:pt x="57356" y="23165"/>
                  </a:cubicBezTo>
                  <a:cubicBezTo>
                    <a:pt x="57489" y="22151"/>
                    <a:pt x="57547" y="21129"/>
                    <a:pt x="57519" y="20107"/>
                  </a:cubicBezTo>
                  <a:cubicBezTo>
                    <a:pt x="57240" y="8978"/>
                    <a:pt x="47294" y="1"/>
                    <a:pt x="35340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782118" y="3652523"/>
              <a:ext cx="529593" cy="1765995"/>
            </a:xfrm>
            <a:custGeom>
              <a:avLst/>
              <a:gdLst/>
              <a:ahLst/>
              <a:cxnLst/>
              <a:rect l="l" t="t" r="r" b="b"/>
              <a:pathLst>
                <a:path w="22374" h="74609" extrusionOk="0">
                  <a:moveTo>
                    <a:pt x="11181" y="0"/>
                  </a:moveTo>
                  <a:cubicBezTo>
                    <a:pt x="10637" y="0"/>
                    <a:pt x="10198" y="442"/>
                    <a:pt x="10198" y="986"/>
                  </a:cubicBezTo>
                  <a:lnTo>
                    <a:pt x="10198" y="30547"/>
                  </a:lnTo>
                  <a:lnTo>
                    <a:pt x="1852" y="20531"/>
                  </a:lnTo>
                  <a:cubicBezTo>
                    <a:pt x="1657" y="20307"/>
                    <a:pt x="1383" y="20192"/>
                    <a:pt x="1106" y="20192"/>
                  </a:cubicBezTo>
                  <a:cubicBezTo>
                    <a:pt x="883" y="20192"/>
                    <a:pt x="659" y="20266"/>
                    <a:pt x="476" y="20419"/>
                  </a:cubicBezTo>
                  <a:cubicBezTo>
                    <a:pt x="61" y="20764"/>
                    <a:pt x="1" y="21375"/>
                    <a:pt x="336" y="21795"/>
                  </a:cubicBezTo>
                  <a:lnTo>
                    <a:pt x="10195" y="33625"/>
                  </a:lnTo>
                  <a:lnTo>
                    <a:pt x="10195" y="73622"/>
                  </a:lnTo>
                  <a:cubicBezTo>
                    <a:pt x="10195" y="74167"/>
                    <a:pt x="10637" y="74608"/>
                    <a:pt x="11181" y="74608"/>
                  </a:cubicBezTo>
                  <a:cubicBezTo>
                    <a:pt x="11725" y="74608"/>
                    <a:pt x="12167" y="74167"/>
                    <a:pt x="12167" y="73622"/>
                  </a:cubicBezTo>
                  <a:lnTo>
                    <a:pt x="12167" y="32754"/>
                  </a:lnTo>
                  <a:lnTo>
                    <a:pt x="22016" y="21399"/>
                  </a:lnTo>
                  <a:cubicBezTo>
                    <a:pt x="22373" y="20988"/>
                    <a:pt x="22328" y="20365"/>
                    <a:pt x="21917" y="20008"/>
                  </a:cubicBezTo>
                  <a:cubicBezTo>
                    <a:pt x="21730" y="19846"/>
                    <a:pt x="21501" y="19767"/>
                    <a:pt x="21272" y="19767"/>
                  </a:cubicBezTo>
                  <a:cubicBezTo>
                    <a:pt x="20996" y="19767"/>
                    <a:pt x="20721" y="19883"/>
                    <a:pt x="20526" y="20108"/>
                  </a:cubicBezTo>
                  <a:lnTo>
                    <a:pt x="12167" y="29745"/>
                  </a:lnTo>
                  <a:lnTo>
                    <a:pt x="12167" y="15955"/>
                  </a:lnTo>
                  <a:lnTo>
                    <a:pt x="19295" y="7739"/>
                  </a:lnTo>
                  <a:cubicBezTo>
                    <a:pt x="19570" y="7421"/>
                    <a:pt x="19537" y="6944"/>
                    <a:pt x="19219" y="6668"/>
                  </a:cubicBezTo>
                  <a:cubicBezTo>
                    <a:pt x="19075" y="6544"/>
                    <a:pt x="18899" y="6483"/>
                    <a:pt x="18723" y="6483"/>
                  </a:cubicBezTo>
                  <a:cubicBezTo>
                    <a:pt x="18511" y="6483"/>
                    <a:pt x="18299" y="6572"/>
                    <a:pt x="18149" y="6744"/>
                  </a:cubicBezTo>
                  <a:lnTo>
                    <a:pt x="12167" y="13639"/>
                  </a:lnTo>
                  <a:lnTo>
                    <a:pt x="12167" y="986"/>
                  </a:lnTo>
                  <a:cubicBezTo>
                    <a:pt x="12167" y="442"/>
                    <a:pt x="11725" y="0"/>
                    <a:pt x="1118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2"/>
          <p:cNvGrpSpPr/>
          <p:nvPr/>
        </p:nvGrpSpPr>
        <p:grpSpPr>
          <a:xfrm>
            <a:off x="8124645" y="3736010"/>
            <a:ext cx="711615" cy="1599036"/>
            <a:chOff x="7238820" y="4193585"/>
            <a:chExt cx="711615" cy="1599036"/>
          </a:xfrm>
        </p:grpSpPr>
        <p:sp>
          <p:nvSpPr>
            <p:cNvPr id="708" name="Google Shape;708;p22"/>
            <p:cNvSpPr/>
            <p:nvPr/>
          </p:nvSpPr>
          <p:spPr>
            <a:xfrm>
              <a:off x="7238820" y="4193585"/>
              <a:ext cx="711615" cy="1192282"/>
            </a:xfrm>
            <a:custGeom>
              <a:avLst/>
              <a:gdLst/>
              <a:ahLst/>
              <a:cxnLst/>
              <a:rect l="l" t="t" r="r" b="b"/>
              <a:pathLst>
                <a:path w="30064" h="50371" extrusionOk="0">
                  <a:moveTo>
                    <a:pt x="15034" y="1"/>
                  </a:moveTo>
                  <a:cubicBezTo>
                    <a:pt x="14716" y="1"/>
                    <a:pt x="14399" y="57"/>
                    <a:pt x="14096" y="171"/>
                  </a:cubicBezTo>
                  <a:cubicBezTo>
                    <a:pt x="11145" y="1148"/>
                    <a:pt x="10358" y="8034"/>
                    <a:pt x="10150" y="11614"/>
                  </a:cubicBezTo>
                  <a:cubicBezTo>
                    <a:pt x="10106" y="12369"/>
                    <a:pt x="9716" y="12953"/>
                    <a:pt x="9249" y="12953"/>
                  </a:cubicBezTo>
                  <a:cubicBezTo>
                    <a:pt x="9232" y="12953"/>
                    <a:pt x="9215" y="12952"/>
                    <a:pt x="9197" y="12951"/>
                  </a:cubicBezTo>
                  <a:cubicBezTo>
                    <a:pt x="9141" y="12946"/>
                    <a:pt x="9082" y="12943"/>
                    <a:pt x="9022" y="12943"/>
                  </a:cubicBezTo>
                  <a:cubicBezTo>
                    <a:pt x="7939" y="12943"/>
                    <a:pt x="6280" y="13762"/>
                    <a:pt x="5326" y="15294"/>
                  </a:cubicBezTo>
                  <a:cubicBezTo>
                    <a:pt x="3929" y="17538"/>
                    <a:pt x="4074" y="23910"/>
                    <a:pt x="4247" y="27122"/>
                  </a:cubicBezTo>
                  <a:cubicBezTo>
                    <a:pt x="4295" y="28002"/>
                    <a:pt x="3856" y="28713"/>
                    <a:pt x="3308" y="28713"/>
                  </a:cubicBezTo>
                  <a:cubicBezTo>
                    <a:pt x="3304" y="28713"/>
                    <a:pt x="3301" y="28713"/>
                    <a:pt x="3297" y="28713"/>
                  </a:cubicBezTo>
                  <a:cubicBezTo>
                    <a:pt x="3288" y="28712"/>
                    <a:pt x="3279" y="28712"/>
                    <a:pt x="3270" y="28712"/>
                  </a:cubicBezTo>
                  <a:cubicBezTo>
                    <a:pt x="1277" y="28712"/>
                    <a:pt x="578" y="32075"/>
                    <a:pt x="578" y="32075"/>
                  </a:cubicBezTo>
                  <a:cubicBezTo>
                    <a:pt x="82" y="33866"/>
                    <a:pt x="1" y="35689"/>
                    <a:pt x="228" y="37501"/>
                  </a:cubicBezTo>
                  <a:cubicBezTo>
                    <a:pt x="1304" y="46079"/>
                    <a:pt x="8158" y="50371"/>
                    <a:pt x="15017" y="50371"/>
                  </a:cubicBezTo>
                  <a:cubicBezTo>
                    <a:pt x="21864" y="50371"/>
                    <a:pt x="28714" y="46095"/>
                    <a:pt x="29828" y="37537"/>
                  </a:cubicBezTo>
                  <a:cubicBezTo>
                    <a:pt x="30064" y="35713"/>
                    <a:pt x="29988" y="33878"/>
                    <a:pt x="29489" y="32075"/>
                  </a:cubicBezTo>
                  <a:cubicBezTo>
                    <a:pt x="29489" y="32075"/>
                    <a:pt x="28791" y="28712"/>
                    <a:pt x="26797" y="28712"/>
                  </a:cubicBezTo>
                  <a:cubicBezTo>
                    <a:pt x="26788" y="28712"/>
                    <a:pt x="26779" y="28712"/>
                    <a:pt x="26770" y="28713"/>
                  </a:cubicBezTo>
                  <a:cubicBezTo>
                    <a:pt x="26767" y="28713"/>
                    <a:pt x="26763" y="28713"/>
                    <a:pt x="26760" y="28713"/>
                  </a:cubicBezTo>
                  <a:cubicBezTo>
                    <a:pt x="26214" y="28713"/>
                    <a:pt x="25773" y="28002"/>
                    <a:pt x="25821" y="27122"/>
                  </a:cubicBezTo>
                  <a:cubicBezTo>
                    <a:pt x="25993" y="23910"/>
                    <a:pt x="26141" y="17538"/>
                    <a:pt x="24741" y="15294"/>
                  </a:cubicBezTo>
                  <a:cubicBezTo>
                    <a:pt x="23787" y="13759"/>
                    <a:pt x="22129" y="12943"/>
                    <a:pt x="21046" y="12943"/>
                  </a:cubicBezTo>
                  <a:cubicBezTo>
                    <a:pt x="20986" y="12943"/>
                    <a:pt x="20927" y="12946"/>
                    <a:pt x="20870" y="12951"/>
                  </a:cubicBezTo>
                  <a:cubicBezTo>
                    <a:pt x="20853" y="12952"/>
                    <a:pt x="20835" y="12953"/>
                    <a:pt x="20818" y="12953"/>
                  </a:cubicBezTo>
                  <a:cubicBezTo>
                    <a:pt x="20351" y="12953"/>
                    <a:pt x="19961" y="12369"/>
                    <a:pt x="19918" y="11614"/>
                  </a:cubicBezTo>
                  <a:cubicBezTo>
                    <a:pt x="19709" y="8034"/>
                    <a:pt x="18923" y="1148"/>
                    <a:pt x="15971" y="171"/>
                  </a:cubicBezTo>
                  <a:cubicBezTo>
                    <a:pt x="15669" y="57"/>
                    <a:pt x="15351" y="1"/>
                    <a:pt x="1503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7460448" y="4569994"/>
              <a:ext cx="258145" cy="1222627"/>
            </a:xfrm>
            <a:custGeom>
              <a:avLst/>
              <a:gdLst/>
              <a:ahLst/>
              <a:cxnLst/>
              <a:rect l="l" t="t" r="r" b="b"/>
              <a:pathLst>
                <a:path w="10906" h="51653" extrusionOk="0">
                  <a:moveTo>
                    <a:pt x="5689" y="0"/>
                  </a:moveTo>
                  <a:cubicBezTo>
                    <a:pt x="5311" y="0"/>
                    <a:pt x="5005" y="306"/>
                    <a:pt x="5005" y="684"/>
                  </a:cubicBezTo>
                  <a:lnTo>
                    <a:pt x="5005" y="9641"/>
                  </a:lnTo>
                  <a:lnTo>
                    <a:pt x="887" y="4890"/>
                  </a:lnTo>
                  <a:cubicBezTo>
                    <a:pt x="792" y="4786"/>
                    <a:pt x="663" y="4734"/>
                    <a:pt x="534" y="4734"/>
                  </a:cubicBezTo>
                  <a:cubicBezTo>
                    <a:pt x="422" y="4734"/>
                    <a:pt x="311" y="4773"/>
                    <a:pt x="221" y="4851"/>
                  </a:cubicBezTo>
                  <a:cubicBezTo>
                    <a:pt x="25" y="5020"/>
                    <a:pt x="0" y="5314"/>
                    <a:pt x="164" y="5516"/>
                  </a:cubicBezTo>
                  <a:lnTo>
                    <a:pt x="5005" y="11096"/>
                  </a:lnTo>
                  <a:lnTo>
                    <a:pt x="5005" y="21399"/>
                  </a:lnTo>
                  <a:lnTo>
                    <a:pt x="1156" y="16781"/>
                  </a:lnTo>
                  <a:cubicBezTo>
                    <a:pt x="1058" y="16653"/>
                    <a:pt x="909" y="16585"/>
                    <a:pt x="759" y="16585"/>
                  </a:cubicBezTo>
                  <a:cubicBezTo>
                    <a:pt x="647" y="16585"/>
                    <a:pt x="535" y="16622"/>
                    <a:pt x="442" y="16700"/>
                  </a:cubicBezTo>
                  <a:cubicBezTo>
                    <a:pt x="224" y="16881"/>
                    <a:pt x="203" y="17205"/>
                    <a:pt x="391" y="17416"/>
                  </a:cubicBezTo>
                  <a:lnTo>
                    <a:pt x="5005" y="22953"/>
                  </a:lnTo>
                  <a:lnTo>
                    <a:pt x="5005" y="50969"/>
                  </a:lnTo>
                  <a:cubicBezTo>
                    <a:pt x="5005" y="51347"/>
                    <a:pt x="5311" y="51652"/>
                    <a:pt x="5689" y="51652"/>
                  </a:cubicBezTo>
                  <a:cubicBezTo>
                    <a:pt x="6064" y="51652"/>
                    <a:pt x="6369" y="51347"/>
                    <a:pt x="6369" y="50969"/>
                  </a:cubicBezTo>
                  <a:lnTo>
                    <a:pt x="6369" y="21689"/>
                  </a:lnTo>
                  <a:lnTo>
                    <a:pt x="10730" y="16660"/>
                  </a:lnTo>
                  <a:cubicBezTo>
                    <a:pt x="10905" y="16461"/>
                    <a:pt x="10881" y="16158"/>
                    <a:pt x="10682" y="15986"/>
                  </a:cubicBezTo>
                  <a:cubicBezTo>
                    <a:pt x="10593" y="15908"/>
                    <a:pt x="10482" y="15869"/>
                    <a:pt x="10371" y="15869"/>
                  </a:cubicBezTo>
                  <a:cubicBezTo>
                    <a:pt x="10238" y="15869"/>
                    <a:pt x="10105" y="15925"/>
                    <a:pt x="10010" y="16034"/>
                  </a:cubicBezTo>
                  <a:lnTo>
                    <a:pt x="6372" y="20232"/>
                  </a:lnTo>
                  <a:lnTo>
                    <a:pt x="6372" y="11162"/>
                  </a:lnTo>
                  <a:lnTo>
                    <a:pt x="10733" y="6136"/>
                  </a:lnTo>
                  <a:cubicBezTo>
                    <a:pt x="10905" y="5937"/>
                    <a:pt x="10884" y="5634"/>
                    <a:pt x="10685" y="5462"/>
                  </a:cubicBezTo>
                  <a:cubicBezTo>
                    <a:pt x="10594" y="5384"/>
                    <a:pt x="10483" y="5345"/>
                    <a:pt x="10372" y="5345"/>
                  </a:cubicBezTo>
                  <a:cubicBezTo>
                    <a:pt x="10238" y="5345"/>
                    <a:pt x="10105" y="5401"/>
                    <a:pt x="10010" y="5510"/>
                  </a:cubicBezTo>
                  <a:lnTo>
                    <a:pt x="6372" y="9705"/>
                  </a:lnTo>
                  <a:lnTo>
                    <a:pt x="6372" y="684"/>
                  </a:lnTo>
                  <a:cubicBezTo>
                    <a:pt x="6372" y="306"/>
                    <a:pt x="6064" y="0"/>
                    <a:pt x="568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2"/>
          <p:cNvGrpSpPr/>
          <p:nvPr/>
        </p:nvGrpSpPr>
        <p:grpSpPr>
          <a:xfrm>
            <a:off x="2438860" y="3453301"/>
            <a:ext cx="1081101" cy="1858934"/>
            <a:chOff x="3399597" y="3607763"/>
            <a:chExt cx="1081101" cy="1858934"/>
          </a:xfrm>
        </p:grpSpPr>
        <p:sp>
          <p:nvSpPr>
            <p:cNvPr id="711" name="Google Shape;711;p22"/>
            <p:cNvSpPr/>
            <p:nvPr/>
          </p:nvSpPr>
          <p:spPr>
            <a:xfrm>
              <a:off x="3399597" y="3607763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727738" y="4146141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22"/>
          <p:cNvGrpSpPr/>
          <p:nvPr/>
        </p:nvGrpSpPr>
        <p:grpSpPr>
          <a:xfrm>
            <a:off x="3413297" y="4166717"/>
            <a:ext cx="2081780" cy="1136655"/>
            <a:chOff x="3940397" y="4131392"/>
            <a:chExt cx="2081780" cy="1136655"/>
          </a:xfrm>
        </p:grpSpPr>
        <p:sp>
          <p:nvSpPr>
            <p:cNvPr id="714" name="Google Shape;714;p22"/>
            <p:cNvSpPr/>
            <p:nvPr/>
          </p:nvSpPr>
          <p:spPr>
            <a:xfrm>
              <a:off x="4054890" y="4163636"/>
              <a:ext cx="751500" cy="1104411"/>
            </a:xfrm>
            <a:custGeom>
              <a:avLst/>
              <a:gdLst/>
              <a:ahLst/>
              <a:cxnLst/>
              <a:rect l="l" t="t" r="r" b="b"/>
              <a:pathLst>
                <a:path w="27968" h="41102" extrusionOk="0">
                  <a:moveTo>
                    <a:pt x="12339" y="1"/>
                  </a:moveTo>
                  <a:lnTo>
                    <a:pt x="1" y="17510"/>
                  </a:lnTo>
                  <a:lnTo>
                    <a:pt x="1" y="41102"/>
                  </a:lnTo>
                  <a:lnTo>
                    <a:pt x="27968" y="41102"/>
                  </a:lnTo>
                  <a:lnTo>
                    <a:pt x="27968" y="175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4792310" y="4634129"/>
              <a:ext cx="1092964" cy="633917"/>
            </a:xfrm>
            <a:custGeom>
              <a:avLst/>
              <a:gdLst/>
              <a:ahLst/>
              <a:cxnLst/>
              <a:rect l="l" t="t" r="r" b="b"/>
              <a:pathLst>
                <a:path w="40676" h="23592" extrusionOk="0">
                  <a:moveTo>
                    <a:pt x="1" y="0"/>
                  </a:moveTo>
                  <a:lnTo>
                    <a:pt x="1" y="23592"/>
                  </a:lnTo>
                  <a:lnTo>
                    <a:pt x="40675" y="23592"/>
                  </a:lnTo>
                  <a:lnTo>
                    <a:pt x="4067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4907287" y="4808999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9" y="11389"/>
                  </a:lnTo>
                  <a:cubicBezTo>
                    <a:pt x="6218" y="11389"/>
                    <a:pt x="6509" y="11099"/>
                    <a:pt x="6509" y="10736"/>
                  </a:cubicBezTo>
                  <a:lnTo>
                    <a:pt x="6509" y="654"/>
                  </a:lnTo>
                  <a:cubicBezTo>
                    <a:pt x="6509" y="294"/>
                    <a:pt x="6218" y="0"/>
                    <a:pt x="585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4268372" y="4660220"/>
              <a:ext cx="259967" cy="454828"/>
            </a:xfrm>
            <a:custGeom>
              <a:avLst/>
              <a:gdLst/>
              <a:ahLst/>
              <a:cxnLst/>
              <a:rect l="l" t="t" r="r" b="b"/>
              <a:pathLst>
                <a:path w="9675" h="16927" extrusionOk="0">
                  <a:moveTo>
                    <a:pt x="653" y="0"/>
                  </a:moveTo>
                  <a:cubicBezTo>
                    <a:pt x="293" y="0"/>
                    <a:pt x="0" y="290"/>
                    <a:pt x="0" y="650"/>
                  </a:cubicBezTo>
                  <a:lnTo>
                    <a:pt x="0" y="16273"/>
                  </a:lnTo>
                  <a:cubicBezTo>
                    <a:pt x="0" y="16636"/>
                    <a:pt x="293" y="16926"/>
                    <a:pt x="653" y="16926"/>
                  </a:cubicBezTo>
                  <a:lnTo>
                    <a:pt x="9021" y="16926"/>
                  </a:lnTo>
                  <a:cubicBezTo>
                    <a:pt x="9384" y="16926"/>
                    <a:pt x="9674" y="16636"/>
                    <a:pt x="9674" y="16273"/>
                  </a:cubicBezTo>
                  <a:lnTo>
                    <a:pt x="9674" y="650"/>
                  </a:lnTo>
                  <a:cubicBezTo>
                    <a:pt x="9674" y="290"/>
                    <a:pt x="9384" y="0"/>
                    <a:pt x="902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213390" y="4847504"/>
              <a:ext cx="284204" cy="415356"/>
            </a:xfrm>
            <a:custGeom>
              <a:avLst/>
              <a:gdLst/>
              <a:ahLst/>
              <a:cxnLst/>
              <a:rect l="l" t="t" r="r" b="b"/>
              <a:pathLst>
                <a:path w="10577" h="15458" extrusionOk="0">
                  <a:moveTo>
                    <a:pt x="5287" y="1"/>
                  </a:moveTo>
                  <a:cubicBezTo>
                    <a:pt x="2366" y="1"/>
                    <a:pt x="1" y="2369"/>
                    <a:pt x="1" y="5290"/>
                  </a:cubicBezTo>
                  <a:lnTo>
                    <a:pt x="1" y="15457"/>
                  </a:lnTo>
                  <a:lnTo>
                    <a:pt x="10573" y="15457"/>
                  </a:lnTo>
                  <a:lnTo>
                    <a:pt x="10576" y="5290"/>
                  </a:lnTo>
                  <a:cubicBezTo>
                    <a:pt x="10576" y="2369"/>
                    <a:pt x="8208" y="1"/>
                    <a:pt x="528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579709" y="4808999"/>
              <a:ext cx="174897" cy="306049"/>
            </a:xfrm>
            <a:custGeom>
              <a:avLst/>
              <a:gdLst/>
              <a:ahLst/>
              <a:cxnLst/>
              <a:rect l="l" t="t" r="r" b="b"/>
              <a:pathLst>
                <a:path w="6509" h="11390" extrusionOk="0">
                  <a:moveTo>
                    <a:pt x="654" y="0"/>
                  </a:moveTo>
                  <a:cubicBezTo>
                    <a:pt x="294" y="0"/>
                    <a:pt x="1" y="294"/>
                    <a:pt x="1" y="654"/>
                  </a:cubicBezTo>
                  <a:lnTo>
                    <a:pt x="1" y="10736"/>
                  </a:lnTo>
                  <a:cubicBezTo>
                    <a:pt x="1" y="11099"/>
                    <a:pt x="294" y="11389"/>
                    <a:pt x="654" y="11389"/>
                  </a:cubicBezTo>
                  <a:lnTo>
                    <a:pt x="5858" y="11389"/>
                  </a:lnTo>
                  <a:cubicBezTo>
                    <a:pt x="6218" y="11389"/>
                    <a:pt x="6508" y="11099"/>
                    <a:pt x="6508" y="10736"/>
                  </a:cubicBezTo>
                  <a:lnTo>
                    <a:pt x="6508" y="654"/>
                  </a:lnTo>
                  <a:cubicBezTo>
                    <a:pt x="6508" y="294"/>
                    <a:pt x="6218" y="0"/>
                    <a:pt x="585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940397" y="4131392"/>
              <a:ext cx="2081780" cy="502765"/>
            </a:xfrm>
            <a:custGeom>
              <a:avLst/>
              <a:gdLst/>
              <a:ahLst/>
              <a:cxnLst/>
              <a:rect l="l" t="t" r="r" b="b"/>
              <a:pathLst>
                <a:path w="77476" h="18711" extrusionOk="0">
                  <a:moveTo>
                    <a:pt x="14837" y="0"/>
                  </a:moveTo>
                  <a:lnTo>
                    <a:pt x="1" y="18710"/>
                  </a:lnTo>
                  <a:lnTo>
                    <a:pt x="4455" y="18710"/>
                  </a:lnTo>
                  <a:lnTo>
                    <a:pt x="16416" y="2507"/>
                  </a:lnTo>
                  <a:lnTo>
                    <a:pt x="28666" y="18710"/>
                  </a:lnTo>
                  <a:lnTo>
                    <a:pt x="77476" y="18710"/>
                  </a:lnTo>
                  <a:lnTo>
                    <a:pt x="62830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5733451" y="3476738"/>
            <a:ext cx="1403087" cy="1812044"/>
            <a:chOff x="5605876" y="3606838"/>
            <a:chExt cx="1403087" cy="1812044"/>
          </a:xfrm>
        </p:grpSpPr>
        <p:sp>
          <p:nvSpPr>
            <p:cNvPr id="722" name="Google Shape;722;p22"/>
            <p:cNvSpPr/>
            <p:nvPr/>
          </p:nvSpPr>
          <p:spPr>
            <a:xfrm>
              <a:off x="5605876" y="36068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6112475" y="40512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22"/>
          <p:cNvGrpSpPr/>
          <p:nvPr/>
        </p:nvGrpSpPr>
        <p:grpSpPr>
          <a:xfrm>
            <a:off x="1058330" y="2330676"/>
            <a:ext cx="1339065" cy="3009185"/>
            <a:chOff x="2449930" y="2556776"/>
            <a:chExt cx="1339065" cy="3009185"/>
          </a:xfrm>
        </p:grpSpPr>
        <p:sp>
          <p:nvSpPr>
            <p:cNvPr id="726" name="Google Shape;726;p22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-7" y="2864687"/>
            <a:ext cx="1851853" cy="2457564"/>
            <a:chOff x="1231043" y="3326737"/>
            <a:chExt cx="1851853" cy="2457564"/>
          </a:xfrm>
        </p:grpSpPr>
        <p:sp>
          <p:nvSpPr>
            <p:cNvPr id="729" name="Google Shape;729;p22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22"/>
          <p:cNvSpPr txBox="1">
            <a:spLocks noGrp="1"/>
          </p:cNvSpPr>
          <p:nvPr>
            <p:ph type="subTitle" idx="1"/>
          </p:nvPr>
        </p:nvSpPr>
        <p:spPr>
          <a:xfrm>
            <a:off x="2176756" y="1769430"/>
            <a:ext cx="4897617" cy="1178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dirty="0" smtClean="0"/>
              <a:t>Q&amp;A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ctrTitle"/>
          </p:nvPr>
        </p:nvSpPr>
        <p:spPr>
          <a:xfrm>
            <a:off x="1124262" y="1784723"/>
            <a:ext cx="3957404" cy="1408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ko-KR" sz="6600" dirty="0">
                <a:solidFill>
                  <a:srgbClr val="FFCB64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THANKS</a:t>
            </a:r>
            <a:endParaRPr sz="66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87" name="Google Shape;187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8" name="Google Shape;188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/>
          <p:nvPr/>
        </p:nvSpPr>
        <p:spPr>
          <a:xfrm>
            <a:off x="5081666" y="3022413"/>
            <a:ext cx="3605133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HAPPY HOUSE</a:t>
            </a:r>
            <a:endParaRPr sz="3000" dirty="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ctrTitle" idx="15"/>
          </p:nvPr>
        </p:nvSpPr>
        <p:spPr>
          <a:xfrm>
            <a:off x="809469" y="720000"/>
            <a:ext cx="4993906" cy="358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 차 </a:t>
            </a:r>
            <a:endParaRPr sz="1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  <a:endParaRPr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4"/>
          </p:nvPr>
        </p:nvSpPr>
        <p:spPr>
          <a:xfrm>
            <a:off x="3622113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기대 효과</a:t>
            </a:r>
            <a:endParaRPr sz="1200" dirty="0"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05</a:t>
            </a:r>
            <a:endParaRPr dirty="0">
              <a:solidFill>
                <a:srgbClr val="FFFF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3"/>
          </p:nvPr>
        </p:nvSpPr>
        <p:spPr>
          <a:xfrm>
            <a:off x="5789906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개발 후기</a:t>
            </a:r>
            <a:endParaRPr sz="1200"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06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Marcket Analysis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7"/>
          </p:nvPr>
        </p:nvSpPr>
        <p:spPr>
          <a:xfrm>
            <a:off x="5789906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/>
              <a:t>시장 분석</a:t>
            </a:r>
            <a:endParaRPr sz="1200"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Reivew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BackGround&amp;Goal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The result of Development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20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개발 결과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2" name="Google Shape;172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Time Stamp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일정</a:t>
            </a:r>
            <a:endParaRPr dirty="0"/>
          </a:p>
        </p:txBody>
      </p:sp>
      <p:sp>
        <p:nvSpPr>
          <p:cNvPr id="174" name="Google Shape;174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Expectation Effectiveness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6" name="Google Shape;176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9" name="Google Shape;179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부제목 1"/>
          <p:cNvSpPr>
            <a:spLocks noGrp="1"/>
          </p:cNvSpPr>
          <p:nvPr>
            <p:ph type="subTitle" idx="17"/>
          </p:nvPr>
        </p:nvSpPr>
        <p:spPr/>
        <p:txBody>
          <a:bodyPr/>
          <a:lstStyle/>
          <a:p>
            <a:r>
              <a:rPr lang="ko-KR" altLang="en-US" dirty="0" smtClean="0"/>
              <a:t>개발 배경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3"/>
          <p:cNvSpPr/>
          <p:nvPr/>
        </p:nvSpPr>
        <p:spPr>
          <a:xfrm>
            <a:off x="959371" y="1445412"/>
            <a:ext cx="1326630" cy="1381483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3"/>
          <p:cNvSpPr/>
          <p:nvPr/>
        </p:nvSpPr>
        <p:spPr>
          <a:xfrm>
            <a:off x="1828800" y="2882459"/>
            <a:ext cx="1532997" cy="1487173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3"/>
          <p:cNvSpPr txBox="1"/>
          <p:nvPr/>
        </p:nvSpPr>
        <p:spPr>
          <a:xfrm>
            <a:off x="1633658" y="3245370"/>
            <a:ext cx="2055605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부동산 정보의 접근성</a:t>
            </a:r>
            <a:r>
              <a:rPr lang="en-US" altLang="ko-KR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!</a:t>
            </a:r>
            <a:endParaRPr sz="24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742" name="Google Shape;742;p23"/>
          <p:cNvSpPr txBox="1"/>
          <p:nvPr/>
        </p:nvSpPr>
        <p:spPr>
          <a:xfrm>
            <a:off x="790975" y="1934180"/>
            <a:ext cx="1726015" cy="61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집값의 상승</a:t>
            </a:r>
            <a:r>
              <a:rPr lang="en-US" altLang="ko-KR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!</a:t>
            </a:r>
            <a:endParaRPr sz="24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743" name="Google Shape;743;p23"/>
          <p:cNvSpPr txBox="1"/>
          <p:nvPr/>
        </p:nvSpPr>
        <p:spPr>
          <a:xfrm>
            <a:off x="3843816" y="4191656"/>
            <a:ext cx="403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If you want to modify this graph, click on it, follow the link, change the data and replace it </a:t>
            </a:r>
            <a:endParaRPr sz="9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744" name="Google Shape;74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Medium"/>
              </a:rPr>
              <a:t>1. BackGround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  <a:cs typeface="Montserrat Medium"/>
              <a:sym typeface="Montserrat Medium"/>
            </a:endParaRPr>
          </a:p>
        </p:txBody>
      </p:sp>
      <p:pic>
        <p:nvPicPr>
          <p:cNvPr id="745" name="Google Shape;745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2816"/>
          <a:stretch/>
        </p:blipFill>
        <p:spPr>
          <a:xfrm>
            <a:off x="3576085" y="1541634"/>
            <a:ext cx="4305010" cy="26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59" y="1246473"/>
            <a:ext cx="2091128" cy="11762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8" y="1154903"/>
            <a:ext cx="2061148" cy="1648918"/>
          </a:xfrm>
          <a:prstGeom prst="rect">
            <a:avLst/>
          </a:prstGeom>
        </p:spPr>
      </p:pic>
      <p:sp>
        <p:nvSpPr>
          <p:cNvPr id="141" name="Google Shape;141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en-US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BackGround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4" name="Google Shape;144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7" name="Google Shape;147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75" y="2662480"/>
            <a:ext cx="3468515" cy="2373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18" y="1246473"/>
            <a:ext cx="5112471" cy="2895735"/>
          </a:xfrm>
          <a:prstGeom prst="rect">
            <a:avLst/>
          </a:prstGeom>
        </p:spPr>
      </p:pic>
      <p:sp>
        <p:nvSpPr>
          <p:cNvPr id="14" name="Google Shape;740;p23"/>
          <p:cNvSpPr txBox="1"/>
          <p:nvPr/>
        </p:nvSpPr>
        <p:spPr>
          <a:xfrm>
            <a:off x="5803375" y="4202477"/>
            <a:ext cx="3048317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다양한 매체를 통한 관심도 증가</a:t>
            </a:r>
            <a:r>
              <a:rPr lang="en-US" altLang="ko-KR" sz="24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!</a:t>
            </a:r>
            <a:endParaRPr sz="24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Goal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1"/>
          </p:nvPr>
        </p:nvSpPr>
        <p:spPr>
          <a:xfrm>
            <a:off x="610603" y="2647963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/>
              <a:t>부동산 정보 쉽게 습득</a:t>
            </a:r>
            <a:r>
              <a:rPr lang="en-US" altLang="ko-KR" sz="2800" dirty="0" smtClean="0"/>
              <a:t>!!</a:t>
            </a:r>
            <a:endParaRPr sz="2800" dirty="0"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3"/>
          </p:nvPr>
        </p:nvSpPr>
        <p:spPr>
          <a:xfrm>
            <a:off x="3366164" y="1731951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err="1" smtClean="0"/>
              <a:t>전연령</a:t>
            </a:r>
            <a:r>
              <a:rPr lang="ko-KR" altLang="en-US" sz="2800" dirty="0" smtClean="0"/>
              <a:t> 층이 쉽게 이용</a:t>
            </a:r>
            <a:r>
              <a:rPr lang="en-US" altLang="ko-KR" sz="2800" dirty="0" smtClean="0"/>
              <a:t>!</a:t>
            </a:r>
            <a:endParaRPr sz="2800" dirty="0"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5"/>
          </p:nvPr>
        </p:nvSpPr>
        <p:spPr>
          <a:xfrm>
            <a:off x="6360153" y="2566134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/>
              <a:t>커뮤니티</a:t>
            </a:r>
            <a:endParaRPr lang="en-US" altLang="ko-KR" sz="28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/>
              <a:t>기능</a:t>
            </a:r>
            <a:r>
              <a:rPr lang="en-US" altLang="ko-KR" sz="2800" dirty="0" smtClean="0"/>
              <a:t>!</a:t>
            </a:r>
            <a:endParaRPr sz="2800" dirty="0"/>
          </a:p>
        </p:txBody>
      </p:sp>
      <p:grpSp>
        <p:nvGrpSpPr>
          <p:cNvPr id="360" name="Google Shape;360;p20"/>
          <p:cNvGrpSpPr/>
          <p:nvPr/>
        </p:nvGrpSpPr>
        <p:grpSpPr>
          <a:xfrm>
            <a:off x="2249581" y="2988863"/>
            <a:ext cx="4644639" cy="2379548"/>
            <a:chOff x="2249581" y="2988863"/>
            <a:chExt cx="4644639" cy="2379548"/>
          </a:xfrm>
        </p:grpSpPr>
        <p:sp>
          <p:nvSpPr>
            <p:cNvPr id="361" name="Google Shape;361;p20"/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093353" y="3398553"/>
              <a:ext cx="525397" cy="309163"/>
            </a:xfrm>
            <a:custGeom>
              <a:avLst/>
              <a:gdLst/>
              <a:ahLst/>
              <a:cxnLst/>
              <a:rect l="l" t="t" r="r" b="b"/>
              <a:pathLst>
                <a:path w="32362" h="19043" extrusionOk="0">
                  <a:moveTo>
                    <a:pt x="17214" y="1"/>
                  </a:moveTo>
                  <a:cubicBezTo>
                    <a:pt x="15031" y="1"/>
                    <a:pt x="12837" y="1278"/>
                    <a:pt x="10822" y="3581"/>
                  </a:cubicBezTo>
                  <a:lnTo>
                    <a:pt x="652" y="14237"/>
                  </a:lnTo>
                  <a:cubicBezTo>
                    <a:pt x="0" y="14981"/>
                    <a:pt x="578" y="16076"/>
                    <a:pt x="1471" y="16076"/>
                  </a:cubicBezTo>
                  <a:cubicBezTo>
                    <a:pt x="1573" y="16076"/>
                    <a:pt x="1680" y="16061"/>
                    <a:pt x="1790" y="16030"/>
                  </a:cubicBezTo>
                  <a:lnTo>
                    <a:pt x="9601" y="13799"/>
                  </a:lnTo>
                  <a:cubicBezTo>
                    <a:pt x="9702" y="13770"/>
                    <a:pt x="9805" y="13756"/>
                    <a:pt x="9906" y="13756"/>
                  </a:cubicBezTo>
                  <a:cubicBezTo>
                    <a:pt x="10195" y="13756"/>
                    <a:pt x="10477" y="13869"/>
                    <a:pt x="10688" y="14079"/>
                  </a:cubicBezTo>
                  <a:lnTo>
                    <a:pt x="15326" y="18718"/>
                  </a:lnTo>
                  <a:cubicBezTo>
                    <a:pt x="15544" y="18936"/>
                    <a:pt x="15827" y="19042"/>
                    <a:pt x="16108" y="19042"/>
                  </a:cubicBezTo>
                  <a:cubicBezTo>
                    <a:pt x="16450" y="19042"/>
                    <a:pt x="16791" y="18884"/>
                    <a:pt x="17009" y="18579"/>
                  </a:cubicBezTo>
                  <a:lnTo>
                    <a:pt x="20139" y="14197"/>
                  </a:lnTo>
                  <a:cubicBezTo>
                    <a:pt x="20349" y="13903"/>
                    <a:pt x="20685" y="13734"/>
                    <a:pt x="21038" y="13734"/>
                  </a:cubicBezTo>
                  <a:cubicBezTo>
                    <a:pt x="21109" y="13734"/>
                    <a:pt x="21180" y="13741"/>
                    <a:pt x="21251" y="13755"/>
                  </a:cubicBezTo>
                  <a:lnTo>
                    <a:pt x="30673" y="15577"/>
                  </a:lnTo>
                  <a:cubicBezTo>
                    <a:pt x="30750" y="15592"/>
                    <a:pt x="30824" y="15599"/>
                    <a:pt x="30897" y="15599"/>
                  </a:cubicBezTo>
                  <a:cubicBezTo>
                    <a:pt x="31808" y="15599"/>
                    <a:pt x="32362" y="14487"/>
                    <a:pt x="31709" y="13755"/>
                  </a:cubicBezTo>
                  <a:lnTo>
                    <a:pt x="22503" y="2766"/>
                  </a:lnTo>
                  <a:cubicBezTo>
                    <a:pt x="20819" y="875"/>
                    <a:pt x="19020" y="1"/>
                    <a:pt x="17214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0"/>
            <p:cNvGrpSpPr/>
            <p:nvPr/>
          </p:nvGrpSpPr>
          <p:grpSpPr>
            <a:xfrm>
              <a:off x="5315156" y="3054155"/>
              <a:ext cx="411814" cy="1659568"/>
              <a:chOff x="8552424" y="3039756"/>
              <a:chExt cx="479746" cy="1933327"/>
            </a:xfrm>
          </p:grpSpPr>
          <p:sp>
            <p:nvSpPr>
              <p:cNvPr id="364" name="Google Shape;364;p20"/>
              <p:cNvSpPr/>
              <p:nvPr/>
            </p:nvSpPr>
            <p:spPr>
              <a:xfrm>
                <a:off x="8655204" y="3191816"/>
                <a:ext cx="273834" cy="376614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9637" extrusionOk="0">
                    <a:moveTo>
                      <a:pt x="874" y="0"/>
                    </a:moveTo>
                    <a:cubicBezTo>
                      <a:pt x="395" y="0"/>
                      <a:pt x="0" y="395"/>
                      <a:pt x="0" y="874"/>
                    </a:cubicBezTo>
                    <a:lnTo>
                      <a:pt x="0" y="8763"/>
                    </a:lnTo>
                    <a:cubicBezTo>
                      <a:pt x="0" y="9251"/>
                      <a:pt x="395" y="9636"/>
                      <a:pt x="874" y="9636"/>
                    </a:cubicBezTo>
                    <a:lnTo>
                      <a:pt x="6133" y="9636"/>
                    </a:lnTo>
                    <a:cubicBezTo>
                      <a:pt x="6622" y="9636"/>
                      <a:pt x="7007" y="9251"/>
                      <a:pt x="7007" y="8763"/>
                    </a:cubicBezTo>
                    <a:lnTo>
                      <a:pt x="7007" y="874"/>
                    </a:lnTo>
                    <a:cubicBezTo>
                      <a:pt x="7007" y="395"/>
                      <a:pt x="6622" y="0"/>
                      <a:pt x="6133" y="0"/>
                    </a:cubicBez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8620696" y="3534274"/>
                <a:ext cx="342849" cy="548019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14023" extrusionOk="0">
                    <a:moveTo>
                      <a:pt x="883" y="0"/>
                    </a:moveTo>
                    <a:cubicBezTo>
                      <a:pt x="395" y="0"/>
                      <a:pt x="0" y="395"/>
                      <a:pt x="10" y="873"/>
                    </a:cubicBezTo>
                    <a:lnTo>
                      <a:pt x="10" y="13149"/>
                    </a:lnTo>
                    <a:cubicBezTo>
                      <a:pt x="10" y="13628"/>
                      <a:pt x="395" y="14022"/>
                      <a:pt x="883" y="14022"/>
                    </a:cubicBezTo>
                    <a:lnTo>
                      <a:pt x="7890" y="14022"/>
                    </a:lnTo>
                    <a:cubicBezTo>
                      <a:pt x="8378" y="14022"/>
                      <a:pt x="8773" y="13628"/>
                      <a:pt x="8773" y="13149"/>
                    </a:cubicBezTo>
                    <a:lnTo>
                      <a:pt x="8773" y="873"/>
                    </a:lnTo>
                    <a:cubicBezTo>
                      <a:pt x="8773" y="395"/>
                      <a:pt x="8378" y="0"/>
                      <a:pt x="7890" y="0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8552424" y="4013981"/>
                <a:ext cx="479746" cy="959101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4542" extrusionOk="0">
                    <a:moveTo>
                      <a:pt x="874" y="0"/>
                    </a:moveTo>
                    <a:cubicBezTo>
                      <a:pt x="395" y="0"/>
                      <a:pt x="1" y="385"/>
                      <a:pt x="1" y="874"/>
                    </a:cubicBezTo>
                    <a:lnTo>
                      <a:pt x="1" y="23658"/>
                    </a:lnTo>
                    <a:cubicBezTo>
                      <a:pt x="1" y="24147"/>
                      <a:pt x="395" y="24541"/>
                      <a:pt x="874" y="24541"/>
                    </a:cubicBezTo>
                    <a:lnTo>
                      <a:pt x="12276" y="24541"/>
                    </a:lnTo>
                    <a:lnTo>
                      <a:pt x="12276" y="874"/>
                    </a:lnTo>
                    <a:cubicBezTo>
                      <a:pt x="12276" y="385"/>
                      <a:pt x="11881" y="0"/>
                      <a:pt x="11393" y="0"/>
                    </a:cubicBezTo>
                    <a:close/>
                  </a:path>
                </a:pathLst>
              </a:custGeom>
              <a:solidFill>
                <a:srgbClr val="F9BF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8635742" y="3039756"/>
                <a:ext cx="314203" cy="186216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765" extrusionOk="0">
                    <a:moveTo>
                      <a:pt x="4125" y="1"/>
                    </a:moveTo>
                    <a:cubicBezTo>
                      <a:pt x="3882" y="1"/>
                      <a:pt x="3641" y="102"/>
                      <a:pt x="3466" y="304"/>
                    </a:cubicBezTo>
                    <a:lnTo>
                      <a:pt x="245" y="4042"/>
                    </a:lnTo>
                    <a:cubicBezTo>
                      <a:pt x="0" y="4323"/>
                      <a:pt x="198" y="4765"/>
                      <a:pt x="573" y="4765"/>
                    </a:cubicBezTo>
                    <a:lnTo>
                      <a:pt x="7467" y="4765"/>
                    </a:lnTo>
                    <a:cubicBezTo>
                      <a:pt x="7833" y="4765"/>
                      <a:pt x="8040" y="4342"/>
                      <a:pt x="7815" y="4051"/>
                    </a:cubicBezTo>
                    <a:lnTo>
                      <a:pt x="4809" y="332"/>
                    </a:lnTo>
                    <a:cubicBezTo>
                      <a:pt x="4632" y="111"/>
                      <a:pt x="4378" y="1"/>
                      <a:pt x="4125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8654461" y="4115277"/>
                <a:ext cx="69758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542" extrusionOk="0">
                    <a:moveTo>
                      <a:pt x="893" y="0"/>
                    </a:moveTo>
                    <a:cubicBezTo>
                      <a:pt x="395" y="0"/>
                      <a:pt x="0" y="414"/>
                      <a:pt x="19" y="911"/>
                    </a:cubicBezTo>
                    <a:lnTo>
                      <a:pt x="19" y="2668"/>
                    </a:lnTo>
                    <a:cubicBezTo>
                      <a:pt x="19" y="3147"/>
                      <a:pt x="414" y="3541"/>
                      <a:pt x="893" y="3541"/>
                    </a:cubicBezTo>
                    <a:cubicBezTo>
                      <a:pt x="1381" y="3541"/>
                      <a:pt x="1776" y="3147"/>
                      <a:pt x="1766" y="2668"/>
                    </a:cubicBezTo>
                    <a:lnTo>
                      <a:pt x="1766" y="911"/>
                    </a:lnTo>
                    <a:cubicBezTo>
                      <a:pt x="1785" y="414"/>
                      <a:pt x="1390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8757984" y="3773913"/>
                <a:ext cx="68664" cy="13732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14" extrusionOk="0">
                    <a:moveTo>
                      <a:pt x="873" y="1"/>
                    </a:moveTo>
                    <a:cubicBezTo>
                      <a:pt x="394" y="1"/>
                      <a:pt x="0" y="395"/>
                      <a:pt x="0" y="884"/>
                    </a:cubicBezTo>
                    <a:lnTo>
                      <a:pt x="0" y="2631"/>
                    </a:lnTo>
                    <a:cubicBezTo>
                      <a:pt x="0" y="3119"/>
                      <a:pt x="394" y="3513"/>
                      <a:pt x="873" y="3513"/>
                    </a:cubicBezTo>
                    <a:cubicBezTo>
                      <a:pt x="1362" y="3513"/>
                      <a:pt x="1756" y="3119"/>
                      <a:pt x="1756" y="2631"/>
                    </a:cubicBezTo>
                    <a:lnTo>
                      <a:pt x="1756" y="884"/>
                    </a:lnTo>
                    <a:cubicBezTo>
                      <a:pt x="1747" y="395"/>
                      <a:pt x="1362" y="1"/>
                      <a:pt x="87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8757984" y="3294597"/>
                <a:ext cx="68664" cy="136936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04" extrusionOk="0">
                    <a:moveTo>
                      <a:pt x="873" y="0"/>
                    </a:moveTo>
                    <a:cubicBezTo>
                      <a:pt x="394" y="0"/>
                      <a:pt x="0" y="395"/>
                      <a:pt x="0" y="874"/>
                    </a:cubicBezTo>
                    <a:lnTo>
                      <a:pt x="0" y="2630"/>
                    </a:lnTo>
                    <a:cubicBezTo>
                      <a:pt x="0" y="3109"/>
                      <a:pt x="394" y="3503"/>
                      <a:pt x="873" y="3503"/>
                    </a:cubicBezTo>
                    <a:cubicBezTo>
                      <a:pt x="1362" y="3503"/>
                      <a:pt x="1747" y="3109"/>
                      <a:pt x="1756" y="2630"/>
                    </a:cubicBezTo>
                    <a:lnTo>
                      <a:pt x="1756" y="874"/>
                    </a:lnTo>
                    <a:cubicBezTo>
                      <a:pt x="1756" y="395"/>
                      <a:pt x="1362" y="0"/>
                      <a:pt x="87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8859983" y="4115277"/>
                <a:ext cx="69797" cy="138421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542" extrusionOk="0">
                    <a:moveTo>
                      <a:pt x="893" y="0"/>
                    </a:moveTo>
                    <a:cubicBezTo>
                      <a:pt x="395" y="0"/>
                      <a:pt x="1" y="414"/>
                      <a:pt x="20" y="911"/>
                    </a:cubicBezTo>
                    <a:lnTo>
                      <a:pt x="20" y="2668"/>
                    </a:lnTo>
                    <a:cubicBezTo>
                      <a:pt x="20" y="3147"/>
                      <a:pt x="414" y="3541"/>
                      <a:pt x="893" y="3541"/>
                    </a:cubicBezTo>
                    <a:cubicBezTo>
                      <a:pt x="1382" y="3541"/>
                      <a:pt x="1767" y="3147"/>
                      <a:pt x="1767" y="2668"/>
                    </a:cubicBezTo>
                    <a:lnTo>
                      <a:pt x="1767" y="911"/>
                    </a:lnTo>
                    <a:cubicBezTo>
                      <a:pt x="1785" y="414"/>
                      <a:pt x="1391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8655204" y="4323378"/>
                <a:ext cx="68312" cy="13584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4" y="1"/>
                      <a:pt x="19" y="376"/>
                      <a:pt x="0" y="846"/>
                    </a:cubicBezTo>
                    <a:lnTo>
                      <a:pt x="0" y="2593"/>
                    </a:lnTo>
                    <a:cubicBezTo>
                      <a:pt x="0" y="3081"/>
                      <a:pt x="395" y="3466"/>
                      <a:pt x="874" y="3476"/>
                    </a:cubicBezTo>
                    <a:cubicBezTo>
                      <a:pt x="1362" y="3476"/>
                      <a:pt x="1747" y="3081"/>
                      <a:pt x="1747" y="2593"/>
                    </a:cubicBezTo>
                    <a:lnTo>
                      <a:pt x="1747" y="846"/>
                    </a:lnTo>
                    <a:cubicBezTo>
                      <a:pt x="1738" y="376"/>
                      <a:pt x="1343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8860726" y="4323378"/>
                <a:ext cx="68312" cy="135842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5" y="1"/>
                      <a:pt x="20" y="376"/>
                      <a:pt x="1" y="846"/>
                    </a:cubicBezTo>
                    <a:lnTo>
                      <a:pt x="1" y="2593"/>
                    </a:lnTo>
                    <a:cubicBezTo>
                      <a:pt x="1" y="3081"/>
                      <a:pt x="395" y="3476"/>
                      <a:pt x="874" y="3476"/>
                    </a:cubicBezTo>
                    <a:cubicBezTo>
                      <a:pt x="1363" y="3466"/>
                      <a:pt x="1748" y="3081"/>
                      <a:pt x="1748" y="2593"/>
                    </a:cubicBezTo>
                    <a:lnTo>
                      <a:pt x="1748" y="846"/>
                    </a:lnTo>
                    <a:cubicBezTo>
                      <a:pt x="1738" y="376"/>
                      <a:pt x="1344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8655204" y="4528939"/>
                <a:ext cx="68664" cy="13580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475" extrusionOk="0">
                    <a:moveTo>
                      <a:pt x="874" y="0"/>
                    </a:moveTo>
                    <a:cubicBezTo>
                      <a:pt x="404" y="0"/>
                      <a:pt x="19" y="366"/>
                      <a:pt x="0" y="845"/>
                    </a:cubicBezTo>
                    <a:lnTo>
                      <a:pt x="0" y="2592"/>
                    </a:lnTo>
                    <a:cubicBezTo>
                      <a:pt x="0" y="3081"/>
                      <a:pt x="395" y="3475"/>
                      <a:pt x="874" y="3475"/>
                    </a:cubicBezTo>
                    <a:cubicBezTo>
                      <a:pt x="1362" y="3475"/>
                      <a:pt x="1757" y="3081"/>
                      <a:pt x="1747" y="2592"/>
                    </a:cubicBezTo>
                    <a:lnTo>
                      <a:pt x="1747" y="845"/>
                    </a:lnTo>
                    <a:cubicBezTo>
                      <a:pt x="1738" y="366"/>
                      <a:pt x="1343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8860726" y="4528939"/>
                <a:ext cx="68312" cy="135803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5" extrusionOk="0">
                    <a:moveTo>
                      <a:pt x="874" y="0"/>
                    </a:moveTo>
                    <a:cubicBezTo>
                      <a:pt x="405" y="0"/>
                      <a:pt x="20" y="366"/>
                      <a:pt x="1" y="845"/>
                    </a:cubicBezTo>
                    <a:lnTo>
                      <a:pt x="1" y="2592"/>
                    </a:lnTo>
                    <a:cubicBezTo>
                      <a:pt x="1" y="3081"/>
                      <a:pt x="395" y="3475"/>
                      <a:pt x="874" y="3475"/>
                    </a:cubicBezTo>
                    <a:cubicBezTo>
                      <a:pt x="1363" y="3475"/>
                      <a:pt x="1748" y="3081"/>
                      <a:pt x="1748" y="2592"/>
                    </a:cubicBezTo>
                    <a:lnTo>
                      <a:pt x="1748" y="845"/>
                    </a:lnTo>
                    <a:cubicBezTo>
                      <a:pt x="1738" y="366"/>
                      <a:pt x="1344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8723828" y="4767483"/>
                <a:ext cx="136936" cy="20560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261" extrusionOk="0">
                    <a:moveTo>
                      <a:pt x="874" y="1"/>
                    </a:moveTo>
                    <a:cubicBezTo>
                      <a:pt x="386" y="1"/>
                      <a:pt x="1" y="386"/>
                      <a:pt x="1" y="874"/>
                    </a:cubicBezTo>
                    <a:lnTo>
                      <a:pt x="1" y="5260"/>
                    </a:lnTo>
                    <a:lnTo>
                      <a:pt x="3504" y="5260"/>
                    </a:lnTo>
                    <a:lnTo>
                      <a:pt x="3504" y="874"/>
                    </a:lnTo>
                    <a:cubicBezTo>
                      <a:pt x="3504" y="386"/>
                      <a:pt x="3109" y="1"/>
                      <a:pt x="2630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8746221" y="3637016"/>
                <a:ext cx="80427" cy="68624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1756" extrusionOk="0">
                    <a:moveTo>
                      <a:pt x="1174" y="1"/>
                    </a:moveTo>
                    <a:cubicBezTo>
                      <a:pt x="395" y="1"/>
                      <a:pt x="0" y="949"/>
                      <a:pt x="555" y="1494"/>
                    </a:cubicBezTo>
                    <a:cubicBezTo>
                      <a:pt x="735" y="1674"/>
                      <a:pt x="957" y="1755"/>
                      <a:pt x="1174" y="1755"/>
                    </a:cubicBezTo>
                    <a:cubicBezTo>
                      <a:pt x="1625" y="1755"/>
                      <a:pt x="2057" y="1407"/>
                      <a:pt x="2057" y="874"/>
                    </a:cubicBezTo>
                    <a:cubicBezTo>
                      <a:pt x="2048" y="395"/>
                      <a:pt x="1663" y="1"/>
                      <a:pt x="11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" name="Google Shape;378;p20"/>
            <p:cNvSpPr/>
            <p:nvPr/>
          </p:nvSpPr>
          <p:spPr>
            <a:xfrm>
              <a:off x="3670160" y="3397562"/>
              <a:ext cx="534570" cy="322086"/>
            </a:xfrm>
            <a:custGeom>
              <a:avLst/>
              <a:gdLst/>
              <a:ahLst/>
              <a:cxnLst/>
              <a:rect l="l" t="t" r="r" b="b"/>
              <a:pathLst>
                <a:path w="32927" h="19839" extrusionOk="0">
                  <a:moveTo>
                    <a:pt x="14907" y="1"/>
                  </a:moveTo>
                  <a:cubicBezTo>
                    <a:pt x="13428" y="1"/>
                    <a:pt x="11934" y="612"/>
                    <a:pt x="10492" y="2013"/>
                  </a:cubicBezTo>
                  <a:lnTo>
                    <a:pt x="726" y="13444"/>
                  </a:lnTo>
                  <a:cubicBezTo>
                    <a:pt x="1" y="14149"/>
                    <a:pt x="522" y="15346"/>
                    <a:pt x="1484" y="15346"/>
                  </a:cubicBezTo>
                  <a:cubicBezTo>
                    <a:pt x="1531" y="15346"/>
                    <a:pt x="1579" y="15343"/>
                    <a:pt x="1628" y="15337"/>
                  </a:cubicBezTo>
                  <a:lnTo>
                    <a:pt x="11158" y="14192"/>
                  </a:lnTo>
                  <a:cubicBezTo>
                    <a:pt x="11202" y="14187"/>
                    <a:pt x="11245" y="14185"/>
                    <a:pt x="11289" y="14185"/>
                  </a:cubicBezTo>
                  <a:cubicBezTo>
                    <a:pt x="11671" y="14185"/>
                    <a:pt x="12032" y="14383"/>
                    <a:pt x="12234" y="14716"/>
                  </a:cubicBezTo>
                  <a:lnTo>
                    <a:pt x="15042" y="19309"/>
                  </a:lnTo>
                  <a:cubicBezTo>
                    <a:pt x="15252" y="19654"/>
                    <a:pt x="15617" y="19838"/>
                    <a:pt x="15987" y="19838"/>
                  </a:cubicBezTo>
                  <a:cubicBezTo>
                    <a:pt x="16242" y="19838"/>
                    <a:pt x="16500" y="19751"/>
                    <a:pt x="16711" y="19568"/>
                  </a:cubicBezTo>
                  <a:lnTo>
                    <a:pt x="21668" y="15274"/>
                  </a:lnTo>
                  <a:cubicBezTo>
                    <a:pt x="21872" y="15097"/>
                    <a:pt x="22130" y="15003"/>
                    <a:pt x="22391" y="15003"/>
                  </a:cubicBezTo>
                  <a:cubicBezTo>
                    <a:pt x="22519" y="15003"/>
                    <a:pt x="22648" y="15026"/>
                    <a:pt x="22772" y="15071"/>
                  </a:cubicBezTo>
                  <a:lnTo>
                    <a:pt x="30404" y="17856"/>
                  </a:lnTo>
                  <a:cubicBezTo>
                    <a:pt x="30501" y="17891"/>
                    <a:pt x="30602" y="17908"/>
                    <a:pt x="30706" y="17908"/>
                  </a:cubicBezTo>
                  <a:cubicBezTo>
                    <a:pt x="31711" y="17908"/>
                    <a:pt x="32927" y="16363"/>
                    <a:pt x="32323" y="15565"/>
                  </a:cubicBezTo>
                  <a:lnTo>
                    <a:pt x="22286" y="4794"/>
                  </a:lnTo>
                  <a:cubicBezTo>
                    <a:pt x="20127" y="1937"/>
                    <a:pt x="17541" y="1"/>
                    <a:pt x="14907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031108" y="4820560"/>
              <a:ext cx="217906" cy="138890"/>
            </a:xfrm>
            <a:custGeom>
              <a:avLst/>
              <a:gdLst/>
              <a:ahLst/>
              <a:cxnLst/>
              <a:rect l="l" t="t" r="r" b="b"/>
              <a:pathLst>
                <a:path w="13422" h="8555" extrusionOk="0">
                  <a:moveTo>
                    <a:pt x="7831" y="0"/>
                  </a:moveTo>
                  <a:cubicBezTo>
                    <a:pt x="7128" y="602"/>
                    <a:pt x="6306" y="1543"/>
                    <a:pt x="5948" y="1883"/>
                  </a:cubicBezTo>
                  <a:cubicBezTo>
                    <a:pt x="5045" y="2744"/>
                    <a:pt x="4148" y="3618"/>
                    <a:pt x="3312" y="4548"/>
                  </a:cubicBezTo>
                  <a:cubicBezTo>
                    <a:pt x="2144" y="5839"/>
                    <a:pt x="1048" y="7179"/>
                    <a:pt x="0" y="8555"/>
                  </a:cubicBezTo>
                  <a:lnTo>
                    <a:pt x="13421" y="8555"/>
                  </a:lnTo>
                  <a:cubicBezTo>
                    <a:pt x="11327" y="5856"/>
                    <a:pt x="9362" y="3073"/>
                    <a:pt x="7831" y="0"/>
                  </a:cubicBezTo>
                  <a:close/>
                </a:path>
              </a:pathLst>
            </a:custGeom>
            <a:solidFill>
              <a:srgbClr val="90B9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840124" y="3918511"/>
              <a:ext cx="351488" cy="1045550"/>
            </a:xfrm>
            <a:custGeom>
              <a:avLst/>
              <a:gdLst/>
              <a:ahLst/>
              <a:cxnLst/>
              <a:rect l="l" t="t" r="r" b="b"/>
              <a:pathLst>
                <a:path w="21650" h="64401" extrusionOk="0">
                  <a:moveTo>
                    <a:pt x="1145" y="1"/>
                  </a:moveTo>
                  <a:cubicBezTo>
                    <a:pt x="513" y="1"/>
                    <a:pt x="0" y="513"/>
                    <a:pt x="0" y="1146"/>
                  </a:cubicBezTo>
                  <a:lnTo>
                    <a:pt x="0" y="64400"/>
                  </a:lnTo>
                  <a:lnTo>
                    <a:pt x="21648" y="64400"/>
                  </a:lnTo>
                  <a:lnTo>
                    <a:pt x="21650" y="1146"/>
                  </a:lnTo>
                  <a:cubicBezTo>
                    <a:pt x="21650" y="513"/>
                    <a:pt x="21137" y="1"/>
                    <a:pt x="20505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878552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171627" y="3714261"/>
              <a:ext cx="55276" cy="220978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059363" y="3906121"/>
              <a:ext cx="279796" cy="139898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116064" y="4116387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457001" y="4239675"/>
              <a:ext cx="439539" cy="719424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5552576" y="4342425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5552576" y="4479323"/>
              <a:ext cx="102819" cy="68703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5553709" y="4616259"/>
              <a:ext cx="102780" cy="68664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5552576" y="4753508"/>
              <a:ext cx="102819" cy="68351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5725114" y="4342699"/>
              <a:ext cx="70852" cy="68038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5725114" y="4479245"/>
              <a:ext cx="68664" cy="68781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5713351" y="4616298"/>
              <a:ext cx="92072" cy="68624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>
              <a:off x="5712609" y="4753742"/>
              <a:ext cx="93831" cy="68077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5451281" y="4120021"/>
              <a:ext cx="445278" cy="136936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3226874" y="4116387"/>
              <a:ext cx="55561" cy="10992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3115495" y="4280639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3226557" y="4280639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3116064" y="4449035"/>
              <a:ext cx="55592" cy="10992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3227158" y="4449035"/>
              <a:ext cx="55276" cy="10992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3116064" y="4615375"/>
              <a:ext cx="55592" cy="109888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3226874" y="4615375"/>
              <a:ext cx="55561" cy="109888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15495" y="4779596"/>
              <a:ext cx="56762" cy="112007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226557" y="4779596"/>
              <a:ext cx="56478" cy="112007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985947" y="396578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3"/>
                    <a:pt x="1843" y="3683"/>
                  </a:cubicBez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093390" y="396578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878552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985947" y="406405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093390" y="406405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878552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3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3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985947" y="416231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3"/>
                    <a:pt x="823" y="3685"/>
                    <a:pt x="1843" y="3685"/>
                  </a:cubicBezTo>
                  <a:cubicBezTo>
                    <a:pt x="2863" y="3685"/>
                    <a:pt x="3684" y="2863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4093390" y="4162312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3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3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878552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985947" y="4260583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093390" y="4260583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878552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3"/>
                    <a:pt x="1" y="1843"/>
                  </a:cubicBezTo>
                  <a:cubicBezTo>
                    <a:pt x="1" y="2865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5"/>
                    <a:pt x="3683" y="1843"/>
                  </a:cubicBez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985947" y="4358837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cubicBezTo>
                    <a:pt x="1" y="2865"/>
                    <a:pt x="823" y="3685"/>
                    <a:pt x="1843" y="3685"/>
                  </a:cubicBezTo>
                  <a:cubicBezTo>
                    <a:pt x="2863" y="3685"/>
                    <a:pt x="3684" y="2865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093390" y="4358837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5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5"/>
                    <a:pt x="3683" y="1843"/>
                  </a:cubicBezTo>
                  <a:cubicBezTo>
                    <a:pt x="3683" y="823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3878552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1" y="0"/>
                    <a:pt x="1" y="821"/>
                    <a:pt x="1" y="1843"/>
                  </a:cubicBezTo>
                  <a:cubicBezTo>
                    <a:pt x="1" y="2862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2"/>
                    <a:pt x="3683" y="1843"/>
                  </a:cubicBez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3985947" y="4457123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cubicBezTo>
                    <a:pt x="1" y="2862"/>
                    <a:pt x="823" y="3685"/>
                    <a:pt x="1843" y="3685"/>
                  </a:cubicBezTo>
                  <a:cubicBezTo>
                    <a:pt x="2863" y="3685"/>
                    <a:pt x="3684" y="2862"/>
                    <a:pt x="3684" y="1843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93390" y="4457123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3"/>
                  </a:cubicBezTo>
                  <a:cubicBezTo>
                    <a:pt x="0" y="2862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2"/>
                    <a:pt x="3683" y="1843"/>
                  </a:cubicBez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878552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1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3985947" y="455539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4"/>
                    <a:pt x="1843" y="3684"/>
                  </a:cubicBez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093390" y="455539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lnTo>
                    <a:pt x="1842" y="3684"/>
                  </a:lnTo>
                  <a:cubicBezTo>
                    <a:pt x="2862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3878552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1" y="0"/>
                    <a:pt x="1" y="823"/>
                    <a:pt x="1" y="1843"/>
                  </a:cubicBezTo>
                  <a:cubicBezTo>
                    <a:pt x="1" y="2864"/>
                    <a:pt x="821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3985947" y="465364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3" y="0"/>
                    <a:pt x="1" y="823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093390" y="4653648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lnTo>
                    <a:pt x="1842" y="3685"/>
                  </a:lnTo>
                  <a:cubicBezTo>
                    <a:pt x="2862" y="3685"/>
                    <a:pt x="3683" y="2864"/>
                    <a:pt x="3683" y="1843"/>
                  </a:cubicBezTo>
                  <a:cubicBezTo>
                    <a:pt x="3683" y="823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3878552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1" y="1"/>
                    <a:pt x="1" y="822"/>
                    <a:pt x="1" y="1843"/>
                  </a:cubicBezTo>
                  <a:cubicBezTo>
                    <a:pt x="1" y="2863"/>
                    <a:pt x="821" y="3686"/>
                    <a:pt x="1841" y="3686"/>
                  </a:cubicBezTo>
                  <a:lnTo>
                    <a:pt x="1843" y="3686"/>
                  </a:lnTo>
                  <a:cubicBezTo>
                    <a:pt x="2863" y="3686"/>
                    <a:pt x="3683" y="2863"/>
                    <a:pt x="3683" y="1843"/>
                  </a:cubicBez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3985947" y="475191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3"/>
                  </a:cubicBezTo>
                  <a:cubicBezTo>
                    <a:pt x="1" y="2863"/>
                    <a:pt x="823" y="3686"/>
                    <a:pt x="1843" y="3686"/>
                  </a:cubicBezTo>
                  <a:cubicBezTo>
                    <a:pt x="2863" y="3686"/>
                    <a:pt x="3684" y="2863"/>
                    <a:pt x="3684" y="1843"/>
                  </a:cubicBez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093390" y="4751919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2"/>
                    <a:pt x="0" y="1843"/>
                  </a:cubicBezTo>
                  <a:cubicBezTo>
                    <a:pt x="0" y="2863"/>
                    <a:pt x="821" y="3686"/>
                    <a:pt x="1841" y="3686"/>
                  </a:cubicBezTo>
                  <a:lnTo>
                    <a:pt x="1842" y="3686"/>
                  </a:lnTo>
                  <a:cubicBezTo>
                    <a:pt x="2862" y="3686"/>
                    <a:pt x="3683" y="2863"/>
                    <a:pt x="3683" y="1843"/>
                  </a:cubicBezTo>
                  <a:cubicBezTo>
                    <a:pt x="3683" y="822"/>
                    <a:pt x="2862" y="1"/>
                    <a:pt x="184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878552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1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1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3985947" y="485020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3"/>
                    <a:pt x="1843" y="3683"/>
                  </a:cubicBez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093390" y="485020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lnTo>
                    <a:pt x="1842" y="3683"/>
                  </a:lnTo>
                  <a:cubicBezTo>
                    <a:pt x="2862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2" y="0"/>
                    <a:pt x="184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3878552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3985947" y="464801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" y="0"/>
                  </a:moveTo>
                  <a:lnTo>
                    <a:pt x="1" y="3685"/>
                  </a:lnTo>
                  <a:lnTo>
                    <a:pt x="3684" y="3685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093390" y="464801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0" y="0"/>
                  </a:moveTo>
                  <a:lnTo>
                    <a:pt x="0" y="3685"/>
                  </a:lnTo>
                  <a:lnTo>
                    <a:pt x="3683" y="3685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3878552" y="3859464"/>
              <a:ext cx="274631" cy="59063"/>
            </a:xfrm>
            <a:custGeom>
              <a:avLst/>
              <a:gdLst/>
              <a:ahLst/>
              <a:cxnLst/>
              <a:rect l="l" t="t" r="r" b="b"/>
              <a:pathLst>
                <a:path w="16916" h="3638" extrusionOk="0">
                  <a:moveTo>
                    <a:pt x="3638" y="1"/>
                  </a:moveTo>
                  <a:cubicBezTo>
                    <a:pt x="1628" y="1"/>
                    <a:pt x="1" y="1628"/>
                    <a:pt x="1" y="3638"/>
                  </a:cubicBezTo>
                  <a:lnTo>
                    <a:pt x="16916" y="3638"/>
                  </a:lnTo>
                  <a:cubicBezTo>
                    <a:pt x="16916" y="1628"/>
                    <a:pt x="15288" y="1"/>
                    <a:pt x="13279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4604371" y="3801229"/>
              <a:ext cx="351455" cy="1162832"/>
            </a:xfrm>
            <a:custGeom>
              <a:avLst/>
              <a:gdLst/>
              <a:ahLst/>
              <a:cxnLst/>
              <a:rect l="l" t="t" r="r" b="b"/>
              <a:pathLst>
                <a:path w="21648" h="71625" extrusionOk="0">
                  <a:moveTo>
                    <a:pt x="2448" y="0"/>
                  </a:moveTo>
                  <a:cubicBezTo>
                    <a:pt x="1096" y="0"/>
                    <a:pt x="0" y="1097"/>
                    <a:pt x="0" y="2450"/>
                  </a:cubicBezTo>
                  <a:lnTo>
                    <a:pt x="0" y="71624"/>
                  </a:lnTo>
                  <a:lnTo>
                    <a:pt x="21648" y="71624"/>
                  </a:lnTo>
                  <a:lnTo>
                    <a:pt x="21648" y="2450"/>
                  </a:lnTo>
                  <a:cubicBezTo>
                    <a:pt x="21648" y="1097"/>
                    <a:pt x="20551" y="0"/>
                    <a:pt x="19198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642766" y="384849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0"/>
                  </a:moveTo>
                  <a:cubicBezTo>
                    <a:pt x="821" y="0"/>
                    <a:pt x="0" y="821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4750161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3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4857588" y="384849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1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4642766" y="394130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4750161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857588" y="394130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642766" y="4034088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5"/>
                    <a:pt x="1843" y="3685"/>
                  </a:cubicBezTo>
                  <a:cubicBezTo>
                    <a:pt x="2863" y="3685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750161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5"/>
                    <a:pt x="1843" y="3685"/>
                  </a:cubicBezTo>
                  <a:cubicBezTo>
                    <a:pt x="2865" y="3685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4857588" y="4034088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5"/>
                    <a:pt x="1843" y="3685"/>
                  </a:cubicBezTo>
                  <a:cubicBezTo>
                    <a:pt x="2863" y="3685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642766" y="412690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4"/>
                    <a:pt x="0" y="1843"/>
                  </a:cubicBezTo>
                  <a:lnTo>
                    <a:pt x="0" y="1845"/>
                  </a:lnTo>
                  <a:cubicBezTo>
                    <a:pt x="0" y="2865"/>
                    <a:pt x="821" y="3686"/>
                    <a:pt x="1843" y="3686"/>
                  </a:cubicBezTo>
                  <a:cubicBezTo>
                    <a:pt x="2863" y="3686"/>
                    <a:pt x="3683" y="2865"/>
                    <a:pt x="3683" y="1845"/>
                  </a:cubicBezTo>
                  <a:lnTo>
                    <a:pt x="3683" y="1843"/>
                  </a:lnTo>
                  <a:cubicBezTo>
                    <a:pt x="3683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4750161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3" y="3686"/>
                    <a:pt x="1843" y="3686"/>
                  </a:cubicBezTo>
                  <a:cubicBezTo>
                    <a:pt x="2865" y="3686"/>
                    <a:pt x="3685" y="2865"/>
                    <a:pt x="3685" y="1845"/>
                  </a:cubicBezTo>
                  <a:lnTo>
                    <a:pt x="3685" y="1843"/>
                  </a:lnTo>
                  <a:cubicBezTo>
                    <a:pt x="3685" y="824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4857588" y="412690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4"/>
                    <a:pt x="1" y="1843"/>
                  </a:cubicBezTo>
                  <a:lnTo>
                    <a:pt x="1" y="1845"/>
                  </a:lnTo>
                  <a:cubicBezTo>
                    <a:pt x="1" y="2865"/>
                    <a:pt x="822" y="3686"/>
                    <a:pt x="1843" y="3686"/>
                  </a:cubicBezTo>
                  <a:cubicBezTo>
                    <a:pt x="2863" y="3686"/>
                    <a:pt x="3686" y="2865"/>
                    <a:pt x="3686" y="1845"/>
                  </a:cubicBezTo>
                  <a:lnTo>
                    <a:pt x="3686" y="1843"/>
                  </a:lnTo>
                  <a:cubicBezTo>
                    <a:pt x="3686" y="824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4642766" y="4219735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44815" y="4041228"/>
              <a:ext cx="212267" cy="182057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916198" y="4496195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917513" y="4375013"/>
              <a:ext cx="148559" cy="60801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3916198" y="425376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916198" y="4617411"/>
              <a:ext cx="148905" cy="60870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916198" y="4738973"/>
              <a:ext cx="148905" cy="60524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3916198" y="4860189"/>
              <a:ext cx="148905" cy="60836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4116415" y="425376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4116415" y="4375013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4116415" y="4496229"/>
              <a:ext cx="70871" cy="60836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4116415" y="4617445"/>
              <a:ext cx="70871" cy="61009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4116415" y="4738973"/>
              <a:ext cx="70871" cy="60697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116415" y="4860224"/>
              <a:ext cx="70871" cy="60663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4750161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4857588" y="4219735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4642766" y="431255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3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5"/>
                    <a:pt x="1843" y="3685"/>
                  </a:cubicBezTo>
                  <a:cubicBezTo>
                    <a:pt x="2863" y="3685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750161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3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3" y="3685"/>
                    <a:pt x="1843" y="3685"/>
                  </a:cubicBezTo>
                  <a:cubicBezTo>
                    <a:pt x="2865" y="3685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4857588" y="431255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5"/>
                    <a:pt x="1843" y="3685"/>
                  </a:cubicBezTo>
                  <a:cubicBezTo>
                    <a:pt x="2863" y="3685"/>
                    <a:pt x="3686" y="2862"/>
                    <a:pt x="3686" y="1842"/>
                  </a:cubicBezTo>
                  <a:lnTo>
                    <a:pt x="3686" y="1841"/>
                  </a:lnTo>
                  <a:cubicBezTo>
                    <a:pt x="3686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642766" y="440533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3"/>
                    <a:pt x="0" y="1843"/>
                  </a:cubicBezTo>
                  <a:lnTo>
                    <a:pt x="0" y="1845"/>
                  </a:ln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5"/>
                  </a:cubicBezTo>
                  <a:lnTo>
                    <a:pt x="3683" y="1843"/>
                  </a:lnTo>
                  <a:cubicBezTo>
                    <a:pt x="3683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4750161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5"/>
                  </a:cubicBezTo>
                  <a:lnTo>
                    <a:pt x="3685" y="1843"/>
                  </a:lnTo>
                  <a:cubicBezTo>
                    <a:pt x="3685" y="823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857588" y="4405334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lnTo>
                    <a:pt x="1" y="1845"/>
                  </a:ln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5"/>
                  </a:cubicBezTo>
                  <a:lnTo>
                    <a:pt x="3686" y="1843"/>
                  </a:lnTo>
                  <a:cubicBezTo>
                    <a:pt x="3686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642766" y="4498149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1"/>
                    <a:pt x="0" y="1843"/>
                  </a:cubicBezTo>
                  <a:cubicBezTo>
                    <a:pt x="0" y="2864"/>
                    <a:pt x="821" y="3685"/>
                    <a:pt x="1843" y="3685"/>
                  </a:cubicBezTo>
                  <a:cubicBezTo>
                    <a:pt x="2863" y="3685"/>
                    <a:pt x="3683" y="2864"/>
                    <a:pt x="3683" y="1843"/>
                  </a:cubicBezTo>
                  <a:cubicBezTo>
                    <a:pt x="3683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750161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1"/>
                    <a:pt x="1" y="1843"/>
                  </a:cubicBezTo>
                  <a:cubicBezTo>
                    <a:pt x="1" y="2864"/>
                    <a:pt x="823" y="3685"/>
                    <a:pt x="1843" y="3685"/>
                  </a:cubicBez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1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857588" y="4498149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1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cubicBezTo>
                    <a:pt x="2863" y="3685"/>
                    <a:pt x="3686" y="2864"/>
                    <a:pt x="3686" y="1843"/>
                  </a:cubicBezTo>
                  <a:cubicBezTo>
                    <a:pt x="3686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4642766" y="459096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3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5"/>
                    <a:pt x="1843" y="3685"/>
                  </a:cubicBezTo>
                  <a:cubicBezTo>
                    <a:pt x="2863" y="3685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750161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3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3" y="3685"/>
                    <a:pt x="1843" y="3685"/>
                  </a:cubicBezTo>
                  <a:cubicBezTo>
                    <a:pt x="2865" y="3685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857588" y="4590965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5"/>
                    <a:pt x="1843" y="3685"/>
                  </a:cubicBezTo>
                  <a:cubicBezTo>
                    <a:pt x="2863" y="3685"/>
                    <a:pt x="3686" y="2863"/>
                    <a:pt x="3686" y="1843"/>
                  </a:cubicBezTo>
                  <a:lnTo>
                    <a:pt x="3686" y="1841"/>
                  </a:lnTo>
                  <a:cubicBezTo>
                    <a:pt x="3686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642766" y="4628192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0" y="1"/>
                  </a:moveTo>
                  <a:lnTo>
                    <a:pt x="0" y="3686"/>
                  </a:lnTo>
                  <a:lnTo>
                    <a:pt x="3683" y="3686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4750161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5" y="3686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857588" y="4628192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" y="1"/>
                  </a:moveTo>
                  <a:lnTo>
                    <a:pt x="1" y="3686"/>
                  </a:lnTo>
                  <a:lnTo>
                    <a:pt x="3686" y="3686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642766" y="4725683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3683" y="3683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750161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5" y="3683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4857588" y="4725683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3686" y="368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642766" y="483181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0" y="1"/>
                  </a:moveTo>
                  <a:lnTo>
                    <a:pt x="0" y="3684"/>
                  </a:lnTo>
                  <a:lnTo>
                    <a:pt x="3683" y="3684"/>
                  </a:lnTo>
                  <a:lnTo>
                    <a:pt x="36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750161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5" y="3684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857588" y="483181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" y="1"/>
                  </a:moveTo>
                  <a:lnTo>
                    <a:pt x="1" y="3684"/>
                  </a:lnTo>
                  <a:lnTo>
                    <a:pt x="3686" y="3684"/>
                  </a:lnTo>
                  <a:lnTo>
                    <a:pt x="36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223920" y="3783355"/>
              <a:ext cx="351472" cy="1180707"/>
            </a:xfrm>
            <a:custGeom>
              <a:avLst/>
              <a:gdLst/>
              <a:ahLst/>
              <a:cxnLst/>
              <a:rect l="l" t="t" r="r" b="b"/>
              <a:pathLst>
                <a:path w="21649" h="72726" extrusionOk="0">
                  <a:moveTo>
                    <a:pt x="20164" y="0"/>
                  </a:moveTo>
                  <a:cubicBezTo>
                    <a:pt x="20161" y="0"/>
                    <a:pt x="20158" y="0"/>
                    <a:pt x="20155" y="0"/>
                  </a:cubicBezTo>
                  <a:lnTo>
                    <a:pt x="1517" y="104"/>
                  </a:lnTo>
                  <a:cubicBezTo>
                    <a:pt x="701" y="108"/>
                    <a:pt x="41" y="772"/>
                    <a:pt x="41" y="1589"/>
                  </a:cubicBezTo>
                  <a:lnTo>
                    <a:pt x="0" y="72725"/>
                  </a:lnTo>
                  <a:lnTo>
                    <a:pt x="21648" y="72725"/>
                  </a:lnTo>
                  <a:lnTo>
                    <a:pt x="21648" y="1485"/>
                  </a:lnTo>
                  <a:cubicBezTo>
                    <a:pt x="21648" y="666"/>
                    <a:pt x="20984" y="0"/>
                    <a:pt x="20164" y="0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288632" y="3855779"/>
              <a:ext cx="33087" cy="1046963"/>
            </a:xfrm>
            <a:custGeom>
              <a:avLst/>
              <a:gdLst/>
              <a:ahLst/>
              <a:cxnLst/>
              <a:rect l="l" t="t" r="r" b="b"/>
              <a:pathLst>
                <a:path w="2038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3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3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383136" y="3855779"/>
              <a:ext cx="33071" cy="1046963"/>
            </a:xfrm>
            <a:custGeom>
              <a:avLst/>
              <a:gdLst/>
              <a:ahLst/>
              <a:cxnLst/>
              <a:rect l="l" t="t" r="r" b="b"/>
              <a:pathLst>
                <a:path w="2037" h="64488" extrusionOk="0">
                  <a:moveTo>
                    <a:pt x="1018" y="1"/>
                  </a:moveTo>
                  <a:cubicBezTo>
                    <a:pt x="454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4" y="64488"/>
                    <a:pt x="1018" y="64488"/>
                  </a:cubicBezTo>
                  <a:cubicBezTo>
                    <a:pt x="1582" y="64488"/>
                    <a:pt x="2036" y="64035"/>
                    <a:pt x="2036" y="63470"/>
                  </a:cubicBezTo>
                  <a:lnTo>
                    <a:pt x="2036" y="1019"/>
                  </a:lnTo>
                  <a:cubicBezTo>
                    <a:pt x="2036" y="455"/>
                    <a:pt x="1582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477608" y="3855779"/>
              <a:ext cx="33103" cy="1046963"/>
            </a:xfrm>
            <a:custGeom>
              <a:avLst/>
              <a:gdLst/>
              <a:ahLst/>
              <a:cxnLst/>
              <a:rect l="l" t="t" r="r" b="b"/>
              <a:pathLst>
                <a:path w="2039" h="64488" extrusionOk="0">
                  <a:moveTo>
                    <a:pt x="1018" y="1"/>
                  </a:moveTo>
                  <a:cubicBezTo>
                    <a:pt x="455" y="1"/>
                    <a:pt x="0" y="455"/>
                    <a:pt x="0" y="1019"/>
                  </a:cubicBezTo>
                  <a:lnTo>
                    <a:pt x="0" y="63470"/>
                  </a:lnTo>
                  <a:cubicBezTo>
                    <a:pt x="0" y="64035"/>
                    <a:pt x="455" y="64488"/>
                    <a:pt x="1018" y="64488"/>
                  </a:cubicBezTo>
                  <a:cubicBezTo>
                    <a:pt x="1584" y="64488"/>
                    <a:pt x="2038" y="64035"/>
                    <a:pt x="2038" y="63470"/>
                  </a:cubicBezTo>
                  <a:lnTo>
                    <a:pt x="2038" y="1019"/>
                  </a:lnTo>
                  <a:cubicBezTo>
                    <a:pt x="2038" y="455"/>
                    <a:pt x="1584" y="1"/>
                    <a:pt x="101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004401" y="3427776"/>
              <a:ext cx="351472" cy="1536286"/>
            </a:xfrm>
            <a:custGeom>
              <a:avLst/>
              <a:gdLst/>
              <a:ahLst/>
              <a:cxnLst/>
              <a:rect l="l" t="t" r="r" b="b"/>
              <a:pathLst>
                <a:path w="21649" h="94628" extrusionOk="0">
                  <a:moveTo>
                    <a:pt x="1508" y="1"/>
                  </a:moveTo>
                  <a:cubicBezTo>
                    <a:pt x="675" y="1"/>
                    <a:pt x="0" y="675"/>
                    <a:pt x="0" y="1508"/>
                  </a:cubicBezTo>
                  <a:lnTo>
                    <a:pt x="0" y="94627"/>
                  </a:lnTo>
                  <a:lnTo>
                    <a:pt x="21648" y="94627"/>
                  </a:lnTo>
                  <a:lnTo>
                    <a:pt x="21648" y="1508"/>
                  </a:lnTo>
                  <a:cubicBezTo>
                    <a:pt x="21648" y="675"/>
                    <a:pt x="20974" y="1"/>
                    <a:pt x="2014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150224" y="358424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257667" y="3693429"/>
              <a:ext cx="59794" cy="59794"/>
            </a:xfrm>
            <a:custGeom>
              <a:avLst/>
              <a:gdLst/>
              <a:ahLst/>
              <a:cxnLst/>
              <a:rect l="l" t="t" r="r" b="b"/>
              <a:pathLst>
                <a:path w="3683" h="3683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2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2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042797" y="3802593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257667" y="380259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1"/>
                  </a:moveTo>
                  <a:cubicBezTo>
                    <a:pt x="821" y="1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042797" y="3911790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150224" y="391179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257667" y="391179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5042797" y="4020970"/>
              <a:ext cx="59842" cy="59842"/>
            </a:xfrm>
            <a:custGeom>
              <a:avLst/>
              <a:gdLst/>
              <a:ahLst/>
              <a:cxnLst/>
              <a:rect l="l" t="t" r="r" b="b"/>
              <a:pathLst>
                <a:path w="3686" h="3686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5150224" y="402097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5257667" y="402097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042797" y="4130167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3" y="3684"/>
                  </a:cubicBezTo>
                  <a:lnTo>
                    <a:pt x="1845" y="3684"/>
                  </a:lnTo>
                  <a:cubicBezTo>
                    <a:pt x="2865" y="3684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2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5150224" y="413016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2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4"/>
                    <a:pt x="1841" y="3684"/>
                  </a:cubicBezTo>
                  <a:lnTo>
                    <a:pt x="1843" y="3684"/>
                  </a:lnTo>
                  <a:cubicBezTo>
                    <a:pt x="2863" y="3684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2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5257667" y="413016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2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4"/>
                    <a:pt x="1841" y="3684"/>
                  </a:cubicBezTo>
                  <a:cubicBezTo>
                    <a:pt x="2860" y="3684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2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5042797" y="4239347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3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5150224" y="4239347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5257667" y="4239347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3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3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042797" y="4348544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150224" y="4348544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257667" y="4348544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042797" y="4457724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150224" y="4457724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257667" y="4457724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042797" y="4566921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1"/>
                    <a:pt x="184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150224" y="456692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1"/>
                  </a:moveTo>
                  <a:cubicBezTo>
                    <a:pt x="822" y="1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3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257667" y="456692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1"/>
                  </a:moveTo>
                  <a:cubicBezTo>
                    <a:pt x="821" y="1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1"/>
                    <a:pt x="184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042797" y="4676101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4"/>
                    <a:pt x="3685" y="1842"/>
                  </a:cubicBezTo>
                  <a:cubicBezTo>
                    <a:pt x="3685" y="823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150224" y="4676101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3"/>
                    <a:pt x="1" y="1842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2"/>
                  </a:cubicBezTo>
                  <a:cubicBezTo>
                    <a:pt x="3684" y="823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257667" y="4676101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3"/>
                    <a:pt x="0" y="1842"/>
                  </a:cubicBezTo>
                  <a:cubicBezTo>
                    <a:pt x="0" y="2864"/>
                    <a:pt x="821" y="3685"/>
                    <a:pt x="1841" y="3685"/>
                  </a:cubicBezTo>
                  <a:cubicBezTo>
                    <a:pt x="2860" y="3685"/>
                    <a:pt x="3683" y="2864"/>
                    <a:pt x="3683" y="1842"/>
                  </a:cubicBezTo>
                  <a:cubicBezTo>
                    <a:pt x="3683" y="823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5042797" y="4785298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5150224" y="478529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3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257667" y="478529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2"/>
                    <a:pt x="821" y="3683"/>
                    <a:pt x="1841" y="3683"/>
                  </a:cubicBezTo>
                  <a:cubicBezTo>
                    <a:pt x="2860" y="3683"/>
                    <a:pt x="3683" y="2862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49494" y="3157512"/>
              <a:ext cx="351472" cy="1806550"/>
            </a:xfrm>
            <a:custGeom>
              <a:avLst/>
              <a:gdLst/>
              <a:ahLst/>
              <a:cxnLst/>
              <a:rect l="l" t="t" r="r" b="b"/>
              <a:pathLst>
                <a:path w="21649" h="111275" extrusionOk="0">
                  <a:moveTo>
                    <a:pt x="1" y="0"/>
                  </a:moveTo>
                  <a:lnTo>
                    <a:pt x="1" y="111274"/>
                  </a:lnTo>
                  <a:lnTo>
                    <a:pt x="21648" y="111274"/>
                  </a:lnTo>
                  <a:lnTo>
                    <a:pt x="21648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3491640" y="320469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6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599051" y="320469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6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706478" y="320469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6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6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3491640" y="3308400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8"/>
                    <a:pt x="1" y="1719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99051" y="3308400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19"/>
                  </a:lnTo>
                  <a:cubicBezTo>
                    <a:pt x="3685" y="768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706478" y="3308400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8"/>
                    <a:pt x="0" y="1719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19"/>
                  </a:lnTo>
                  <a:cubicBezTo>
                    <a:pt x="3683" y="768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91640" y="3412141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599051" y="3412141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706478" y="3412141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3491640" y="351585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0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3599051" y="351585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0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706478" y="351585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0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0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3491640" y="3619592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3599051" y="3619592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3706478" y="3619592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3491640" y="3723301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8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599051" y="3723301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8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3706478" y="3723301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8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8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491640" y="382704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3599051" y="3827043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3706478" y="3827043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3491640" y="3930785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3599051" y="3930785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3706478" y="3930785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491640" y="4034494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599051" y="4034494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706478" y="4034494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491640" y="413823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599051" y="413823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706478" y="413823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3491640" y="4241945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0"/>
                  </a:cubicBezTo>
                  <a:lnTo>
                    <a:pt x="1" y="1966"/>
                  </a:lnTo>
                  <a:cubicBezTo>
                    <a:pt x="1" y="2917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3599051" y="4241945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7"/>
                    <a:pt x="3685" y="1966"/>
                  </a:cubicBezTo>
                  <a:lnTo>
                    <a:pt x="3685" y="1720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3706478" y="4241945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0"/>
                  </a:cubicBezTo>
                  <a:lnTo>
                    <a:pt x="0" y="1966"/>
                  </a:lnTo>
                  <a:cubicBezTo>
                    <a:pt x="0" y="2917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7"/>
                    <a:pt x="3683" y="1966"/>
                  </a:cubicBezTo>
                  <a:lnTo>
                    <a:pt x="3683" y="1720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491640" y="4345686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599051" y="4345686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706478" y="4345686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491640" y="4449396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720" y="1"/>
                  </a:moveTo>
                  <a:cubicBezTo>
                    <a:pt x="767" y="1"/>
                    <a:pt x="1" y="769"/>
                    <a:pt x="1" y="1721"/>
                  </a:cubicBezTo>
                  <a:lnTo>
                    <a:pt x="1" y="1966"/>
                  </a:lnTo>
                  <a:cubicBezTo>
                    <a:pt x="1" y="2919"/>
                    <a:pt x="767" y="3685"/>
                    <a:pt x="1720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3599051" y="4449396"/>
              <a:ext cx="59826" cy="59842"/>
            </a:xfrm>
            <a:custGeom>
              <a:avLst/>
              <a:gdLst/>
              <a:ahLst/>
              <a:cxnLst/>
              <a:rect l="l" t="t" r="r" b="b"/>
              <a:pathLst>
                <a:path w="3685" h="3686" extrusionOk="0">
                  <a:moveTo>
                    <a:pt x="1721" y="1"/>
                  </a:moveTo>
                  <a:cubicBezTo>
                    <a:pt x="768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8" y="3685"/>
                    <a:pt x="1721" y="3685"/>
                  </a:cubicBezTo>
                  <a:lnTo>
                    <a:pt x="1966" y="3685"/>
                  </a:lnTo>
                  <a:cubicBezTo>
                    <a:pt x="2918" y="3685"/>
                    <a:pt x="3685" y="2919"/>
                    <a:pt x="3685" y="1966"/>
                  </a:cubicBezTo>
                  <a:lnTo>
                    <a:pt x="3685" y="1721"/>
                  </a:lnTo>
                  <a:cubicBezTo>
                    <a:pt x="3685" y="769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706478" y="4449396"/>
              <a:ext cx="59794" cy="59842"/>
            </a:xfrm>
            <a:custGeom>
              <a:avLst/>
              <a:gdLst/>
              <a:ahLst/>
              <a:cxnLst/>
              <a:rect l="l" t="t" r="r" b="b"/>
              <a:pathLst>
                <a:path w="3683" h="3686" extrusionOk="0">
                  <a:moveTo>
                    <a:pt x="1719" y="1"/>
                  </a:moveTo>
                  <a:cubicBezTo>
                    <a:pt x="766" y="1"/>
                    <a:pt x="0" y="769"/>
                    <a:pt x="0" y="1721"/>
                  </a:cubicBezTo>
                  <a:lnTo>
                    <a:pt x="0" y="1966"/>
                  </a:lnTo>
                  <a:cubicBezTo>
                    <a:pt x="0" y="2919"/>
                    <a:pt x="766" y="3685"/>
                    <a:pt x="1719" y="3685"/>
                  </a:cubicBezTo>
                  <a:lnTo>
                    <a:pt x="1964" y="3685"/>
                  </a:lnTo>
                  <a:cubicBezTo>
                    <a:pt x="2917" y="3685"/>
                    <a:pt x="3683" y="2919"/>
                    <a:pt x="3683" y="1966"/>
                  </a:cubicBezTo>
                  <a:lnTo>
                    <a:pt x="3683" y="1721"/>
                  </a:lnTo>
                  <a:cubicBezTo>
                    <a:pt x="3683" y="769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491640" y="4553137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599051" y="4553137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3706478" y="4553137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491640" y="4656879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0"/>
                  </a:moveTo>
                  <a:cubicBezTo>
                    <a:pt x="767" y="0"/>
                    <a:pt x="1" y="767"/>
                    <a:pt x="1" y="1719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99051" y="4656879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0"/>
                  </a:moveTo>
                  <a:cubicBezTo>
                    <a:pt x="768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19"/>
                  </a:lnTo>
                  <a:cubicBezTo>
                    <a:pt x="3685" y="767"/>
                    <a:pt x="2918" y="0"/>
                    <a:pt x="19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706478" y="465687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0"/>
                  </a:moveTo>
                  <a:cubicBezTo>
                    <a:pt x="766" y="0"/>
                    <a:pt x="0" y="767"/>
                    <a:pt x="0" y="1719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19"/>
                  </a:lnTo>
                  <a:cubicBezTo>
                    <a:pt x="3683" y="767"/>
                    <a:pt x="2917" y="0"/>
                    <a:pt x="196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491640" y="4760588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599051" y="4760588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3706478" y="4760588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3491640" y="4864330"/>
              <a:ext cx="59810" cy="59810"/>
            </a:xfrm>
            <a:custGeom>
              <a:avLst/>
              <a:gdLst/>
              <a:ahLst/>
              <a:cxnLst/>
              <a:rect l="l" t="t" r="r" b="b"/>
              <a:pathLst>
                <a:path w="3684" h="3684" extrusionOk="0">
                  <a:moveTo>
                    <a:pt x="1720" y="1"/>
                  </a:moveTo>
                  <a:cubicBezTo>
                    <a:pt x="767" y="1"/>
                    <a:pt x="1" y="767"/>
                    <a:pt x="1" y="1720"/>
                  </a:cubicBezTo>
                  <a:lnTo>
                    <a:pt x="1" y="1964"/>
                  </a:lnTo>
                  <a:cubicBezTo>
                    <a:pt x="1" y="2917"/>
                    <a:pt x="767" y="3683"/>
                    <a:pt x="1720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599051" y="4864330"/>
              <a:ext cx="59826" cy="59810"/>
            </a:xfrm>
            <a:custGeom>
              <a:avLst/>
              <a:gdLst/>
              <a:ahLst/>
              <a:cxnLst/>
              <a:rect l="l" t="t" r="r" b="b"/>
              <a:pathLst>
                <a:path w="3685" h="3684" extrusionOk="0">
                  <a:moveTo>
                    <a:pt x="1721" y="1"/>
                  </a:moveTo>
                  <a:cubicBezTo>
                    <a:pt x="768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8" y="3683"/>
                    <a:pt x="1721" y="3683"/>
                  </a:cubicBezTo>
                  <a:lnTo>
                    <a:pt x="1966" y="3683"/>
                  </a:lnTo>
                  <a:cubicBezTo>
                    <a:pt x="2918" y="3683"/>
                    <a:pt x="3685" y="2917"/>
                    <a:pt x="3685" y="1964"/>
                  </a:cubicBezTo>
                  <a:lnTo>
                    <a:pt x="3685" y="1720"/>
                  </a:lnTo>
                  <a:cubicBezTo>
                    <a:pt x="3685" y="767"/>
                    <a:pt x="2918" y="1"/>
                    <a:pt x="19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3706478" y="4864330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719" y="1"/>
                  </a:moveTo>
                  <a:cubicBezTo>
                    <a:pt x="766" y="1"/>
                    <a:pt x="0" y="767"/>
                    <a:pt x="0" y="1720"/>
                  </a:cubicBezTo>
                  <a:lnTo>
                    <a:pt x="0" y="1964"/>
                  </a:lnTo>
                  <a:cubicBezTo>
                    <a:pt x="0" y="2917"/>
                    <a:pt x="766" y="3683"/>
                    <a:pt x="1719" y="3683"/>
                  </a:cubicBezTo>
                  <a:lnTo>
                    <a:pt x="1964" y="3683"/>
                  </a:lnTo>
                  <a:cubicBezTo>
                    <a:pt x="2917" y="3683"/>
                    <a:pt x="3683" y="2917"/>
                    <a:pt x="3683" y="1964"/>
                  </a:cubicBezTo>
                  <a:lnTo>
                    <a:pt x="3683" y="1720"/>
                  </a:lnTo>
                  <a:cubicBezTo>
                    <a:pt x="3683" y="767"/>
                    <a:pt x="2917" y="1"/>
                    <a:pt x="196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487890" y="3044078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517" y="0"/>
                  </a:moveTo>
                  <a:cubicBezTo>
                    <a:pt x="677" y="0"/>
                    <a:pt x="1" y="677"/>
                    <a:pt x="1" y="1517"/>
                  </a:cubicBezTo>
                  <a:lnTo>
                    <a:pt x="1" y="2167"/>
                  </a:lnTo>
                  <a:cubicBezTo>
                    <a:pt x="1" y="3008"/>
                    <a:pt x="677" y="3685"/>
                    <a:pt x="1517" y="3685"/>
                  </a:cubicBezTo>
                  <a:lnTo>
                    <a:pt x="2167" y="3685"/>
                  </a:lnTo>
                  <a:cubicBezTo>
                    <a:pt x="3007" y="3685"/>
                    <a:pt x="3684" y="3008"/>
                    <a:pt x="3684" y="2167"/>
                  </a:cubicBezTo>
                  <a:lnTo>
                    <a:pt x="3684" y="1517"/>
                  </a:lnTo>
                  <a:cubicBezTo>
                    <a:pt x="3684" y="677"/>
                    <a:pt x="3007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3595333" y="3044078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517" y="0"/>
                  </a:moveTo>
                  <a:cubicBezTo>
                    <a:pt x="676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6" y="3685"/>
                    <a:pt x="1517" y="3685"/>
                  </a:cubicBezTo>
                  <a:lnTo>
                    <a:pt x="2166" y="3685"/>
                  </a:lnTo>
                  <a:cubicBezTo>
                    <a:pt x="3007" y="3685"/>
                    <a:pt x="3683" y="3008"/>
                    <a:pt x="3683" y="2167"/>
                  </a:cubicBezTo>
                  <a:lnTo>
                    <a:pt x="3683" y="1517"/>
                  </a:lnTo>
                  <a:cubicBezTo>
                    <a:pt x="3683" y="677"/>
                    <a:pt x="3007" y="0"/>
                    <a:pt x="21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702727" y="3044078"/>
              <a:ext cx="59826" cy="59826"/>
            </a:xfrm>
            <a:custGeom>
              <a:avLst/>
              <a:gdLst/>
              <a:ahLst/>
              <a:cxnLst/>
              <a:rect l="l" t="t" r="r" b="b"/>
              <a:pathLst>
                <a:path w="3685" h="3685" extrusionOk="0">
                  <a:moveTo>
                    <a:pt x="1519" y="0"/>
                  </a:moveTo>
                  <a:cubicBezTo>
                    <a:pt x="679" y="0"/>
                    <a:pt x="0" y="677"/>
                    <a:pt x="0" y="1517"/>
                  </a:cubicBezTo>
                  <a:lnTo>
                    <a:pt x="0" y="2167"/>
                  </a:lnTo>
                  <a:cubicBezTo>
                    <a:pt x="0" y="3008"/>
                    <a:pt x="679" y="3685"/>
                    <a:pt x="1519" y="3685"/>
                  </a:cubicBezTo>
                  <a:lnTo>
                    <a:pt x="2167" y="3685"/>
                  </a:lnTo>
                  <a:cubicBezTo>
                    <a:pt x="3009" y="3685"/>
                    <a:pt x="3685" y="3008"/>
                    <a:pt x="3685" y="2167"/>
                  </a:cubicBezTo>
                  <a:lnTo>
                    <a:pt x="3685" y="1517"/>
                  </a:lnTo>
                  <a:cubicBezTo>
                    <a:pt x="3685" y="677"/>
                    <a:pt x="3009" y="0"/>
                    <a:pt x="21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346835" y="4446636"/>
              <a:ext cx="665180" cy="269501"/>
            </a:xfrm>
            <a:custGeom>
              <a:avLst/>
              <a:gdLst/>
              <a:ahLst/>
              <a:cxnLst/>
              <a:rect l="l" t="t" r="r" b="b"/>
              <a:pathLst>
                <a:path w="40972" h="16600" extrusionOk="0">
                  <a:moveTo>
                    <a:pt x="20603" y="1"/>
                  </a:moveTo>
                  <a:cubicBezTo>
                    <a:pt x="20077" y="1"/>
                    <a:pt x="19551" y="167"/>
                    <a:pt x="19107" y="498"/>
                  </a:cubicBezTo>
                  <a:lnTo>
                    <a:pt x="570" y="14483"/>
                  </a:lnTo>
                  <a:cubicBezTo>
                    <a:pt x="165" y="14787"/>
                    <a:pt x="1" y="15316"/>
                    <a:pt x="163" y="15797"/>
                  </a:cubicBezTo>
                  <a:cubicBezTo>
                    <a:pt x="323" y="16276"/>
                    <a:pt x="772" y="16600"/>
                    <a:pt x="1280" y="16600"/>
                  </a:cubicBezTo>
                  <a:cubicBezTo>
                    <a:pt x="1535" y="16600"/>
                    <a:pt x="1783" y="16515"/>
                    <a:pt x="1988" y="16362"/>
                  </a:cubicBezTo>
                  <a:lnTo>
                    <a:pt x="20525" y="2376"/>
                  </a:lnTo>
                  <a:cubicBezTo>
                    <a:pt x="20548" y="2358"/>
                    <a:pt x="20575" y="2349"/>
                    <a:pt x="20603" y="2349"/>
                  </a:cubicBezTo>
                  <a:cubicBezTo>
                    <a:pt x="20630" y="2349"/>
                    <a:pt x="20657" y="2358"/>
                    <a:pt x="20680" y="2376"/>
                  </a:cubicBezTo>
                  <a:lnTo>
                    <a:pt x="38941" y="15841"/>
                  </a:lnTo>
                  <a:cubicBezTo>
                    <a:pt x="39151" y="15996"/>
                    <a:pt x="39396" y="16071"/>
                    <a:pt x="39639" y="16071"/>
                  </a:cubicBezTo>
                  <a:cubicBezTo>
                    <a:pt x="40000" y="16071"/>
                    <a:pt x="40356" y="15905"/>
                    <a:pt x="40586" y="15592"/>
                  </a:cubicBezTo>
                  <a:cubicBezTo>
                    <a:pt x="40972" y="15069"/>
                    <a:pt x="40861" y="14333"/>
                    <a:pt x="40338" y="13947"/>
                  </a:cubicBezTo>
                  <a:lnTo>
                    <a:pt x="22079" y="482"/>
                  </a:lnTo>
                  <a:cubicBezTo>
                    <a:pt x="21639" y="161"/>
                    <a:pt x="21121" y="1"/>
                    <a:pt x="20603" y="1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4632668" y="4616535"/>
              <a:ext cx="93530" cy="89974"/>
            </a:xfrm>
            <a:custGeom>
              <a:avLst/>
              <a:gdLst/>
              <a:ahLst/>
              <a:cxnLst/>
              <a:rect l="l" t="t" r="r" b="b"/>
              <a:pathLst>
                <a:path w="5761" h="5542" extrusionOk="0">
                  <a:moveTo>
                    <a:pt x="2990" y="0"/>
                  </a:moveTo>
                  <a:cubicBezTo>
                    <a:pt x="1868" y="0"/>
                    <a:pt x="858" y="675"/>
                    <a:pt x="429" y="1711"/>
                  </a:cubicBezTo>
                  <a:cubicBezTo>
                    <a:pt x="1" y="2746"/>
                    <a:pt x="237" y="3937"/>
                    <a:pt x="1029" y="4729"/>
                  </a:cubicBezTo>
                  <a:cubicBezTo>
                    <a:pt x="1559" y="5259"/>
                    <a:pt x="2268" y="5541"/>
                    <a:pt x="2990" y="5541"/>
                  </a:cubicBezTo>
                  <a:cubicBezTo>
                    <a:pt x="3347" y="5541"/>
                    <a:pt x="3707" y="5472"/>
                    <a:pt x="4050" y="5330"/>
                  </a:cubicBezTo>
                  <a:cubicBezTo>
                    <a:pt x="5086" y="4902"/>
                    <a:pt x="5760" y="3891"/>
                    <a:pt x="5760" y="2771"/>
                  </a:cubicBezTo>
                  <a:cubicBezTo>
                    <a:pt x="5760" y="1240"/>
                    <a:pt x="4520" y="0"/>
                    <a:pt x="299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521523" y="4906248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521523" y="4939644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1"/>
                  </a:moveTo>
                  <a:lnTo>
                    <a:pt x="1" y="399"/>
                  </a:lnTo>
                  <a:lnTo>
                    <a:pt x="4249" y="399"/>
                  </a:lnTo>
                  <a:lnTo>
                    <a:pt x="424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4767500" y="4906248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4767500" y="4939644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1"/>
                  </a:moveTo>
                  <a:lnTo>
                    <a:pt x="0" y="399"/>
                  </a:lnTo>
                  <a:lnTo>
                    <a:pt x="4247" y="399"/>
                  </a:lnTo>
                  <a:lnTo>
                    <a:pt x="42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039939" y="4430255"/>
              <a:ext cx="576602" cy="274274"/>
            </a:xfrm>
            <a:custGeom>
              <a:avLst/>
              <a:gdLst/>
              <a:ahLst/>
              <a:cxnLst/>
              <a:rect l="l" t="t" r="r" b="b"/>
              <a:pathLst>
                <a:path w="35516" h="16894" extrusionOk="0">
                  <a:moveTo>
                    <a:pt x="17897" y="0"/>
                  </a:moveTo>
                  <a:cubicBezTo>
                    <a:pt x="17270" y="0"/>
                    <a:pt x="16644" y="225"/>
                    <a:pt x="16148" y="676"/>
                  </a:cubicBezTo>
                  <a:lnTo>
                    <a:pt x="483" y="14844"/>
                  </a:lnTo>
                  <a:cubicBezTo>
                    <a:pt x="122" y="15169"/>
                    <a:pt x="1" y="15686"/>
                    <a:pt x="175" y="16138"/>
                  </a:cubicBezTo>
                  <a:cubicBezTo>
                    <a:pt x="349" y="16593"/>
                    <a:pt x="786" y="16894"/>
                    <a:pt x="1274" y="16894"/>
                  </a:cubicBezTo>
                  <a:cubicBezTo>
                    <a:pt x="1565" y="16894"/>
                    <a:pt x="1846" y="16785"/>
                    <a:pt x="2063" y="16587"/>
                  </a:cubicBezTo>
                  <a:lnTo>
                    <a:pt x="17728" y="2420"/>
                  </a:lnTo>
                  <a:cubicBezTo>
                    <a:pt x="17776" y="2375"/>
                    <a:pt x="17836" y="2353"/>
                    <a:pt x="17897" y="2353"/>
                  </a:cubicBezTo>
                  <a:cubicBezTo>
                    <a:pt x="17958" y="2353"/>
                    <a:pt x="18018" y="2375"/>
                    <a:pt x="18066" y="2418"/>
                  </a:cubicBezTo>
                  <a:lnTo>
                    <a:pt x="33442" y="16052"/>
                  </a:lnTo>
                  <a:cubicBezTo>
                    <a:pt x="33664" y="16241"/>
                    <a:pt x="33936" y="16334"/>
                    <a:pt x="34207" y="16334"/>
                  </a:cubicBezTo>
                  <a:cubicBezTo>
                    <a:pt x="34533" y="16334"/>
                    <a:pt x="34856" y="16200"/>
                    <a:pt x="35089" y="15937"/>
                  </a:cubicBezTo>
                  <a:cubicBezTo>
                    <a:pt x="35515" y="15457"/>
                    <a:pt x="35476" y="14724"/>
                    <a:pt x="35004" y="14291"/>
                  </a:cubicBezTo>
                  <a:lnTo>
                    <a:pt x="19628" y="658"/>
                  </a:lnTo>
                  <a:cubicBezTo>
                    <a:pt x="19134" y="219"/>
                    <a:pt x="18515" y="0"/>
                    <a:pt x="17897" y="0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rgbClr val="D39C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249581" y="4283555"/>
              <a:ext cx="499113" cy="646234"/>
            </a:xfrm>
            <a:custGeom>
              <a:avLst/>
              <a:gdLst/>
              <a:ahLst/>
              <a:cxnLst/>
              <a:rect l="l" t="t" r="r" b="b"/>
              <a:pathLst>
                <a:path w="30743" h="39805" extrusionOk="0">
                  <a:moveTo>
                    <a:pt x="15545" y="0"/>
                  </a:moveTo>
                  <a:cubicBezTo>
                    <a:pt x="14946" y="0"/>
                    <a:pt x="14339" y="33"/>
                    <a:pt x="13727" y="99"/>
                  </a:cubicBezTo>
                  <a:cubicBezTo>
                    <a:pt x="6771" y="851"/>
                    <a:pt x="1243" y="6003"/>
                    <a:pt x="461" y="12465"/>
                  </a:cubicBezTo>
                  <a:cubicBezTo>
                    <a:pt x="1" y="16273"/>
                    <a:pt x="1172" y="19816"/>
                    <a:pt x="3407" y="22571"/>
                  </a:cubicBezTo>
                  <a:cubicBezTo>
                    <a:pt x="5174" y="24750"/>
                    <a:pt x="6010" y="27434"/>
                    <a:pt x="5838" y="30155"/>
                  </a:cubicBezTo>
                  <a:cubicBezTo>
                    <a:pt x="5825" y="30349"/>
                    <a:pt x="5820" y="30543"/>
                    <a:pt x="5822" y="30740"/>
                  </a:cubicBezTo>
                  <a:cubicBezTo>
                    <a:pt x="5847" y="35714"/>
                    <a:pt x="10162" y="39736"/>
                    <a:pt x="15495" y="39803"/>
                  </a:cubicBezTo>
                  <a:cubicBezTo>
                    <a:pt x="15538" y="39804"/>
                    <a:pt x="15581" y="39804"/>
                    <a:pt x="15624" y="39804"/>
                  </a:cubicBezTo>
                  <a:cubicBezTo>
                    <a:pt x="20909" y="39804"/>
                    <a:pt x="25308" y="35836"/>
                    <a:pt x="25430" y="30912"/>
                  </a:cubicBezTo>
                  <a:cubicBezTo>
                    <a:pt x="25443" y="30462"/>
                    <a:pt x="25418" y="30009"/>
                    <a:pt x="25358" y="29562"/>
                  </a:cubicBezTo>
                  <a:cubicBezTo>
                    <a:pt x="25036" y="27154"/>
                    <a:pt x="25828" y="24748"/>
                    <a:pt x="27450" y="22848"/>
                  </a:cubicBezTo>
                  <a:cubicBezTo>
                    <a:pt x="29516" y="20428"/>
                    <a:pt x="30742" y="17363"/>
                    <a:pt x="30725" y="14036"/>
                  </a:cubicBezTo>
                  <a:cubicBezTo>
                    <a:pt x="30685" y="6271"/>
                    <a:pt x="23895" y="0"/>
                    <a:pt x="1554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549052" y="3946062"/>
              <a:ext cx="603098" cy="781033"/>
            </a:xfrm>
            <a:custGeom>
              <a:avLst/>
              <a:gdLst/>
              <a:ahLst/>
              <a:cxnLst/>
              <a:rect l="l" t="t" r="r" b="b"/>
              <a:pathLst>
                <a:path w="37148" h="48108" extrusionOk="0">
                  <a:moveTo>
                    <a:pt x="18346" y="1"/>
                  </a:moveTo>
                  <a:cubicBezTo>
                    <a:pt x="8214" y="1"/>
                    <a:pt x="1" y="7630"/>
                    <a:pt x="1" y="17042"/>
                  </a:cubicBezTo>
                  <a:cubicBezTo>
                    <a:pt x="1" y="21063"/>
                    <a:pt x="1501" y="24760"/>
                    <a:pt x="4011" y="27675"/>
                  </a:cubicBezTo>
                  <a:cubicBezTo>
                    <a:pt x="5984" y="29965"/>
                    <a:pt x="6958" y="32869"/>
                    <a:pt x="6581" y="35780"/>
                  </a:cubicBezTo>
                  <a:cubicBezTo>
                    <a:pt x="6512" y="36321"/>
                    <a:pt x="6486" y="36869"/>
                    <a:pt x="6502" y="37415"/>
                  </a:cubicBezTo>
                  <a:cubicBezTo>
                    <a:pt x="6681" y="43345"/>
                    <a:pt x="11991" y="48107"/>
                    <a:pt x="18356" y="48107"/>
                  </a:cubicBezTo>
                  <a:cubicBezTo>
                    <a:pt x="18425" y="48107"/>
                    <a:pt x="18495" y="48107"/>
                    <a:pt x="18565" y="48106"/>
                  </a:cubicBezTo>
                  <a:cubicBezTo>
                    <a:pt x="25011" y="47998"/>
                    <a:pt x="30201" y="43112"/>
                    <a:pt x="30201" y="37099"/>
                  </a:cubicBezTo>
                  <a:cubicBezTo>
                    <a:pt x="30201" y="36862"/>
                    <a:pt x="30193" y="36627"/>
                    <a:pt x="30177" y="36393"/>
                  </a:cubicBezTo>
                  <a:cubicBezTo>
                    <a:pt x="29951" y="33105"/>
                    <a:pt x="30948" y="29859"/>
                    <a:pt x="33069" y="27217"/>
                  </a:cubicBezTo>
                  <a:cubicBezTo>
                    <a:pt x="35753" y="23872"/>
                    <a:pt x="37148" y="19585"/>
                    <a:pt x="36567" y="14985"/>
                  </a:cubicBezTo>
                  <a:cubicBezTo>
                    <a:pt x="35584" y="7181"/>
                    <a:pt x="28870" y="983"/>
                    <a:pt x="20460" y="111"/>
                  </a:cubicBezTo>
                  <a:cubicBezTo>
                    <a:pt x="19747" y="37"/>
                    <a:pt x="19042" y="1"/>
                    <a:pt x="18346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753298" y="4441268"/>
              <a:ext cx="394397" cy="510639"/>
            </a:xfrm>
            <a:custGeom>
              <a:avLst/>
              <a:gdLst/>
              <a:ahLst/>
              <a:cxnLst/>
              <a:rect l="l" t="t" r="r" b="b"/>
              <a:pathLst>
                <a:path w="24293" h="31453" extrusionOk="0">
                  <a:moveTo>
                    <a:pt x="12008" y="1"/>
                  </a:moveTo>
                  <a:cubicBezTo>
                    <a:pt x="5409" y="1"/>
                    <a:pt x="46" y="4954"/>
                    <a:pt x="15" y="11088"/>
                  </a:cubicBezTo>
                  <a:cubicBezTo>
                    <a:pt x="1" y="13718"/>
                    <a:pt x="971" y="16140"/>
                    <a:pt x="2602" y="18053"/>
                  </a:cubicBezTo>
                  <a:cubicBezTo>
                    <a:pt x="3884" y="19557"/>
                    <a:pt x="4511" y="21459"/>
                    <a:pt x="4256" y="23361"/>
                  </a:cubicBezTo>
                  <a:cubicBezTo>
                    <a:pt x="4208" y="23715"/>
                    <a:pt x="4189" y="24071"/>
                    <a:pt x="4198" y="24428"/>
                  </a:cubicBezTo>
                  <a:cubicBezTo>
                    <a:pt x="4296" y="28318"/>
                    <a:pt x="7772" y="31453"/>
                    <a:pt x="11949" y="31453"/>
                  </a:cubicBezTo>
                  <a:cubicBezTo>
                    <a:pt x="11982" y="31453"/>
                    <a:pt x="12016" y="31453"/>
                    <a:pt x="12050" y="31452"/>
                  </a:cubicBezTo>
                  <a:cubicBezTo>
                    <a:pt x="16264" y="31400"/>
                    <a:pt x="19673" y="28220"/>
                    <a:pt x="19694" y="24289"/>
                  </a:cubicBezTo>
                  <a:cubicBezTo>
                    <a:pt x="19694" y="24134"/>
                    <a:pt x="19690" y="23981"/>
                    <a:pt x="19680" y="23828"/>
                  </a:cubicBezTo>
                  <a:cubicBezTo>
                    <a:pt x="19544" y="21677"/>
                    <a:pt x="20204" y="19557"/>
                    <a:pt x="21601" y="17836"/>
                  </a:cubicBezTo>
                  <a:cubicBezTo>
                    <a:pt x="23366" y="15657"/>
                    <a:pt x="24292" y="12857"/>
                    <a:pt x="23930" y="9849"/>
                  </a:cubicBezTo>
                  <a:cubicBezTo>
                    <a:pt x="23313" y="4743"/>
                    <a:pt x="18942" y="672"/>
                    <a:pt x="13448" y="79"/>
                  </a:cubicBezTo>
                  <a:cubicBezTo>
                    <a:pt x="12963" y="26"/>
                    <a:pt x="12482" y="1"/>
                    <a:pt x="12008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6030372" y="4204458"/>
              <a:ext cx="476530" cy="617157"/>
            </a:xfrm>
            <a:custGeom>
              <a:avLst/>
              <a:gdLst/>
              <a:ahLst/>
              <a:cxnLst/>
              <a:rect l="l" t="t" r="r" b="b"/>
              <a:pathLst>
                <a:path w="29352" h="38014" extrusionOk="0">
                  <a:moveTo>
                    <a:pt x="14499" y="0"/>
                  </a:moveTo>
                  <a:cubicBezTo>
                    <a:pt x="6491" y="0"/>
                    <a:pt x="0" y="6029"/>
                    <a:pt x="0" y="13466"/>
                  </a:cubicBezTo>
                  <a:cubicBezTo>
                    <a:pt x="0" y="16645"/>
                    <a:pt x="1185" y="19565"/>
                    <a:pt x="3169" y="21867"/>
                  </a:cubicBezTo>
                  <a:cubicBezTo>
                    <a:pt x="4727" y="23677"/>
                    <a:pt x="5499" y="25972"/>
                    <a:pt x="5199" y="28273"/>
                  </a:cubicBezTo>
                  <a:cubicBezTo>
                    <a:pt x="5145" y="28701"/>
                    <a:pt x="5124" y="29132"/>
                    <a:pt x="5138" y="29564"/>
                  </a:cubicBezTo>
                  <a:cubicBezTo>
                    <a:pt x="5279" y="34250"/>
                    <a:pt x="9474" y="38014"/>
                    <a:pt x="14501" y="38014"/>
                  </a:cubicBezTo>
                  <a:cubicBezTo>
                    <a:pt x="14557" y="38014"/>
                    <a:pt x="14612" y="38013"/>
                    <a:pt x="14668" y="38012"/>
                  </a:cubicBezTo>
                  <a:cubicBezTo>
                    <a:pt x="19762" y="37926"/>
                    <a:pt x="23864" y="34065"/>
                    <a:pt x="23864" y="29315"/>
                  </a:cubicBezTo>
                  <a:cubicBezTo>
                    <a:pt x="23864" y="29129"/>
                    <a:pt x="23857" y="28942"/>
                    <a:pt x="23844" y="28759"/>
                  </a:cubicBezTo>
                  <a:cubicBezTo>
                    <a:pt x="23666" y="26161"/>
                    <a:pt x="24452" y="23593"/>
                    <a:pt x="26129" y="21506"/>
                  </a:cubicBezTo>
                  <a:cubicBezTo>
                    <a:pt x="28249" y="18864"/>
                    <a:pt x="29352" y="15475"/>
                    <a:pt x="28894" y="11842"/>
                  </a:cubicBezTo>
                  <a:cubicBezTo>
                    <a:pt x="28117" y="5674"/>
                    <a:pt x="22810" y="776"/>
                    <a:pt x="16167" y="87"/>
                  </a:cubicBezTo>
                  <a:cubicBezTo>
                    <a:pt x="15605" y="29"/>
                    <a:pt x="15048" y="0"/>
                    <a:pt x="14499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5257667" y="3584249"/>
              <a:ext cx="59794" cy="59810"/>
            </a:xfrm>
            <a:custGeom>
              <a:avLst/>
              <a:gdLst/>
              <a:ahLst/>
              <a:cxnLst/>
              <a:rect l="l" t="t" r="r" b="b"/>
              <a:pathLst>
                <a:path w="3683" h="3684" extrusionOk="0">
                  <a:moveTo>
                    <a:pt x="1841" y="0"/>
                  </a:moveTo>
                  <a:cubicBezTo>
                    <a:pt x="821" y="0"/>
                    <a:pt x="0" y="821"/>
                    <a:pt x="0" y="1841"/>
                  </a:cubicBezTo>
                  <a:lnTo>
                    <a:pt x="0" y="1843"/>
                  </a:lnTo>
                  <a:cubicBezTo>
                    <a:pt x="0" y="2863"/>
                    <a:pt x="821" y="3683"/>
                    <a:pt x="1841" y="3683"/>
                  </a:cubicBezTo>
                  <a:cubicBezTo>
                    <a:pt x="2860" y="3683"/>
                    <a:pt x="3683" y="2863"/>
                    <a:pt x="3683" y="1843"/>
                  </a:cubicBezTo>
                  <a:lnTo>
                    <a:pt x="3683" y="1841"/>
                  </a:ln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5150224" y="3475052"/>
              <a:ext cx="59810" cy="59826"/>
            </a:xfrm>
            <a:custGeom>
              <a:avLst/>
              <a:gdLst/>
              <a:ahLst/>
              <a:cxnLst/>
              <a:rect l="l" t="t" r="r" b="b"/>
              <a:pathLst>
                <a:path w="3684" h="3685" extrusionOk="0">
                  <a:moveTo>
                    <a:pt x="1841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2"/>
                    <a:pt x="3684" y="1842"/>
                  </a:cubicBez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257667" y="3475052"/>
              <a:ext cx="59794" cy="59826"/>
            </a:xfrm>
            <a:custGeom>
              <a:avLst/>
              <a:gdLst/>
              <a:ahLst/>
              <a:cxnLst/>
              <a:rect l="l" t="t" r="r" b="b"/>
              <a:pathLst>
                <a:path w="3683" h="3685" extrusionOk="0">
                  <a:moveTo>
                    <a:pt x="1841" y="0"/>
                  </a:moveTo>
                  <a:cubicBezTo>
                    <a:pt x="821" y="0"/>
                    <a:pt x="0" y="821"/>
                    <a:pt x="0" y="1842"/>
                  </a:cubicBezTo>
                  <a:cubicBezTo>
                    <a:pt x="0" y="2862"/>
                    <a:pt x="821" y="3685"/>
                    <a:pt x="1841" y="3685"/>
                  </a:cubicBezTo>
                  <a:cubicBezTo>
                    <a:pt x="2860" y="3685"/>
                    <a:pt x="3683" y="2862"/>
                    <a:pt x="3683" y="1842"/>
                  </a:cubicBezTo>
                  <a:cubicBezTo>
                    <a:pt x="3683" y="821"/>
                    <a:pt x="2860" y="0"/>
                    <a:pt x="184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042797" y="3475052"/>
              <a:ext cx="59842" cy="59826"/>
            </a:xfrm>
            <a:custGeom>
              <a:avLst/>
              <a:gdLst/>
              <a:ahLst/>
              <a:cxnLst/>
              <a:rect l="l" t="t" r="r" b="b"/>
              <a:pathLst>
                <a:path w="3686" h="3685" extrusionOk="0">
                  <a:moveTo>
                    <a:pt x="1843" y="0"/>
                  </a:moveTo>
                  <a:cubicBezTo>
                    <a:pt x="822" y="0"/>
                    <a:pt x="1" y="821"/>
                    <a:pt x="1" y="1842"/>
                  </a:cubicBezTo>
                  <a:cubicBezTo>
                    <a:pt x="1" y="2862"/>
                    <a:pt x="822" y="3685"/>
                    <a:pt x="1843" y="3685"/>
                  </a:cubicBezTo>
                  <a:lnTo>
                    <a:pt x="1845" y="3685"/>
                  </a:lnTo>
                  <a:cubicBezTo>
                    <a:pt x="2865" y="3685"/>
                    <a:pt x="3685" y="2862"/>
                    <a:pt x="3685" y="1842"/>
                  </a:cubicBez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5042797" y="3584249"/>
              <a:ext cx="59842" cy="59810"/>
            </a:xfrm>
            <a:custGeom>
              <a:avLst/>
              <a:gdLst/>
              <a:ahLst/>
              <a:cxnLst/>
              <a:rect l="l" t="t" r="r" b="b"/>
              <a:pathLst>
                <a:path w="3686" h="3684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3"/>
                  </a:lnTo>
                  <a:cubicBezTo>
                    <a:pt x="1" y="2863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3"/>
                    <a:pt x="3685" y="1843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042797" y="3693429"/>
              <a:ext cx="59842" cy="59794"/>
            </a:xfrm>
            <a:custGeom>
              <a:avLst/>
              <a:gdLst/>
              <a:ahLst/>
              <a:cxnLst/>
              <a:rect l="l" t="t" r="r" b="b"/>
              <a:pathLst>
                <a:path w="3686" h="3683" extrusionOk="0">
                  <a:moveTo>
                    <a:pt x="1843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3" y="3683"/>
                  </a:cubicBezTo>
                  <a:lnTo>
                    <a:pt x="1845" y="3683"/>
                  </a:lnTo>
                  <a:cubicBezTo>
                    <a:pt x="2865" y="3683"/>
                    <a:pt x="3685" y="2862"/>
                    <a:pt x="3685" y="1842"/>
                  </a:cubicBezTo>
                  <a:lnTo>
                    <a:pt x="3685" y="1841"/>
                  </a:lnTo>
                  <a:cubicBezTo>
                    <a:pt x="3685" y="821"/>
                    <a:pt x="2865" y="0"/>
                    <a:pt x="184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5150224" y="3693429"/>
              <a:ext cx="59810" cy="59794"/>
            </a:xfrm>
            <a:custGeom>
              <a:avLst/>
              <a:gdLst/>
              <a:ahLst/>
              <a:cxnLst/>
              <a:rect l="l" t="t" r="r" b="b"/>
              <a:pathLst>
                <a:path w="3684" h="3683" extrusionOk="0">
                  <a:moveTo>
                    <a:pt x="1841" y="0"/>
                  </a:moveTo>
                  <a:cubicBezTo>
                    <a:pt x="822" y="0"/>
                    <a:pt x="1" y="821"/>
                    <a:pt x="1" y="1841"/>
                  </a:cubicBezTo>
                  <a:lnTo>
                    <a:pt x="1" y="1842"/>
                  </a:lnTo>
                  <a:cubicBezTo>
                    <a:pt x="1" y="2862"/>
                    <a:pt x="822" y="3683"/>
                    <a:pt x="1841" y="3683"/>
                  </a:cubicBezTo>
                  <a:lnTo>
                    <a:pt x="1843" y="3683"/>
                  </a:lnTo>
                  <a:cubicBezTo>
                    <a:pt x="2863" y="3683"/>
                    <a:pt x="3684" y="2862"/>
                    <a:pt x="3684" y="1842"/>
                  </a:cubicBezTo>
                  <a:lnTo>
                    <a:pt x="3684" y="1841"/>
                  </a:lnTo>
                  <a:cubicBezTo>
                    <a:pt x="3684" y="821"/>
                    <a:pt x="2863" y="0"/>
                    <a:pt x="184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5150224" y="3802593"/>
              <a:ext cx="59810" cy="59842"/>
            </a:xfrm>
            <a:custGeom>
              <a:avLst/>
              <a:gdLst/>
              <a:ahLst/>
              <a:cxnLst/>
              <a:rect l="l" t="t" r="r" b="b"/>
              <a:pathLst>
                <a:path w="3684" h="3686" extrusionOk="0">
                  <a:moveTo>
                    <a:pt x="1841" y="1"/>
                  </a:moveTo>
                  <a:cubicBezTo>
                    <a:pt x="822" y="1"/>
                    <a:pt x="1" y="823"/>
                    <a:pt x="1" y="1843"/>
                  </a:cubicBezTo>
                  <a:cubicBezTo>
                    <a:pt x="1" y="2864"/>
                    <a:pt x="822" y="3685"/>
                    <a:pt x="1841" y="3685"/>
                  </a:cubicBezTo>
                  <a:lnTo>
                    <a:pt x="1843" y="3685"/>
                  </a:lnTo>
                  <a:cubicBezTo>
                    <a:pt x="2863" y="3685"/>
                    <a:pt x="3684" y="2864"/>
                    <a:pt x="3684" y="1843"/>
                  </a:cubicBezTo>
                  <a:cubicBezTo>
                    <a:pt x="3684" y="823"/>
                    <a:pt x="2863" y="1"/>
                    <a:pt x="184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479;p37"/>
          <p:cNvGrpSpPr/>
          <p:nvPr/>
        </p:nvGrpSpPr>
        <p:grpSpPr>
          <a:xfrm>
            <a:off x="1286546" y="1509525"/>
            <a:ext cx="1038187" cy="814142"/>
            <a:chOff x="3115275" y="2982775"/>
            <a:chExt cx="2142800" cy="1680375"/>
          </a:xfrm>
        </p:grpSpPr>
        <p:sp>
          <p:nvSpPr>
            <p:cNvPr id="279" name="Google Shape;2480;p37"/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481;p37"/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482;p37"/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483;p37"/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484;p37"/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485;p37"/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486;p37"/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487;p37"/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488;p37"/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489;p37"/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490;p37"/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491;p37"/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492;p37"/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493;p37"/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494;p37"/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495;p37"/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496;p37"/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497;p37"/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498;p37"/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499;p37"/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500;p37"/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501;p37"/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502;p37"/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503;p37"/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504;p37"/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505;p37"/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2250;p37"/>
          <p:cNvGrpSpPr/>
          <p:nvPr/>
        </p:nvGrpSpPr>
        <p:grpSpPr>
          <a:xfrm>
            <a:off x="6681298" y="1509525"/>
            <a:ext cx="1264312" cy="887905"/>
            <a:chOff x="4740650" y="1991800"/>
            <a:chExt cx="1537175" cy="978100"/>
          </a:xfrm>
        </p:grpSpPr>
        <p:sp>
          <p:nvSpPr>
            <p:cNvPr id="306" name="Google Shape;2251;p37"/>
            <p:cNvSpPr/>
            <p:nvPr/>
          </p:nvSpPr>
          <p:spPr>
            <a:xfrm>
              <a:off x="47768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15485" y="1"/>
                  </a:moveTo>
                  <a:lnTo>
                    <a:pt x="0" y="7295"/>
                  </a:lnTo>
                  <a:lnTo>
                    <a:pt x="0" y="23601"/>
                  </a:lnTo>
                  <a:lnTo>
                    <a:pt x="15485" y="23601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52;p37"/>
            <p:cNvSpPr/>
            <p:nvPr/>
          </p:nvSpPr>
          <p:spPr>
            <a:xfrm>
              <a:off x="4817725" y="2769825"/>
              <a:ext cx="346225" cy="46550"/>
            </a:xfrm>
            <a:custGeom>
              <a:avLst/>
              <a:gdLst/>
              <a:ahLst/>
              <a:cxnLst/>
              <a:rect l="l" t="t" r="r" b="b"/>
              <a:pathLst>
                <a:path w="13849" h="1862" extrusionOk="0">
                  <a:moveTo>
                    <a:pt x="929" y="1"/>
                  </a:moveTo>
                  <a:cubicBezTo>
                    <a:pt x="415" y="1"/>
                    <a:pt x="0" y="417"/>
                    <a:pt x="0" y="930"/>
                  </a:cubicBezTo>
                  <a:cubicBezTo>
                    <a:pt x="0" y="1445"/>
                    <a:pt x="417" y="1862"/>
                    <a:pt x="932" y="1862"/>
                  </a:cubicBezTo>
                  <a:lnTo>
                    <a:pt x="13848" y="1862"/>
                  </a:lnTo>
                  <a:lnTo>
                    <a:pt x="13848" y="1"/>
                  </a:lnTo>
                  <a:lnTo>
                    <a:pt x="932" y="1"/>
                  </a:lnTo>
                  <a:cubicBezTo>
                    <a:pt x="931" y="1"/>
                    <a:pt x="930" y="1"/>
                    <a:pt x="929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53;p37"/>
            <p:cNvSpPr/>
            <p:nvPr/>
          </p:nvSpPr>
          <p:spPr>
            <a:xfrm>
              <a:off x="4894450" y="2536125"/>
              <a:ext cx="107000" cy="211250"/>
            </a:xfrm>
            <a:custGeom>
              <a:avLst/>
              <a:gdLst/>
              <a:ahLst/>
              <a:cxnLst/>
              <a:rect l="l" t="t" r="r" b="b"/>
              <a:pathLst>
                <a:path w="4280" h="8450" extrusionOk="0">
                  <a:moveTo>
                    <a:pt x="2144" y="0"/>
                  </a:moveTo>
                  <a:cubicBezTo>
                    <a:pt x="2032" y="0"/>
                    <a:pt x="1920" y="9"/>
                    <a:pt x="1806" y="27"/>
                  </a:cubicBezTo>
                  <a:cubicBezTo>
                    <a:pt x="766" y="190"/>
                    <a:pt x="1" y="1087"/>
                    <a:pt x="1" y="2140"/>
                  </a:cubicBezTo>
                  <a:lnTo>
                    <a:pt x="1" y="6310"/>
                  </a:lnTo>
                  <a:cubicBezTo>
                    <a:pt x="1" y="7492"/>
                    <a:pt x="957" y="8450"/>
                    <a:pt x="2139" y="8450"/>
                  </a:cubicBezTo>
                  <a:cubicBezTo>
                    <a:pt x="3321" y="8450"/>
                    <a:pt x="4279" y="7492"/>
                    <a:pt x="4279" y="6310"/>
                  </a:cubicBezTo>
                  <a:lnTo>
                    <a:pt x="4279" y="2140"/>
                  </a:lnTo>
                  <a:cubicBezTo>
                    <a:pt x="4279" y="940"/>
                    <a:pt x="3302" y="0"/>
                    <a:pt x="214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54;p37"/>
            <p:cNvSpPr/>
            <p:nvPr/>
          </p:nvSpPr>
          <p:spPr>
            <a:xfrm>
              <a:off x="5026475" y="2516575"/>
              <a:ext cx="109950" cy="230850"/>
            </a:xfrm>
            <a:custGeom>
              <a:avLst/>
              <a:gdLst/>
              <a:ahLst/>
              <a:cxnLst/>
              <a:rect l="l" t="t" r="r" b="b"/>
              <a:pathLst>
                <a:path w="4398" h="9234" extrusionOk="0">
                  <a:moveTo>
                    <a:pt x="2264" y="0"/>
                  </a:moveTo>
                  <a:cubicBezTo>
                    <a:pt x="2152" y="0"/>
                    <a:pt x="2039" y="9"/>
                    <a:pt x="1924" y="27"/>
                  </a:cubicBezTo>
                  <a:lnTo>
                    <a:pt x="1807" y="46"/>
                  </a:lnTo>
                  <a:cubicBezTo>
                    <a:pt x="767" y="210"/>
                    <a:pt x="1" y="1107"/>
                    <a:pt x="1" y="2160"/>
                  </a:cubicBezTo>
                  <a:lnTo>
                    <a:pt x="1" y="7093"/>
                  </a:lnTo>
                  <a:cubicBezTo>
                    <a:pt x="1" y="8275"/>
                    <a:pt x="959" y="9233"/>
                    <a:pt x="2141" y="9233"/>
                  </a:cubicBezTo>
                  <a:lnTo>
                    <a:pt x="2258" y="9233"/>
                  </a:lnTo>
                  <a:cubicBezTo>
                    <a:pt x="3440" y="9233"/>
                    <a:pt x="4398" y="8275"/>
                    <a:pt x="4398" y="7093"/>
                  </a:cubicBezTo>
                  <a:lnTo>
                    <a:pt x="4398" y="2140"/>
                  </a:lnTo>
                  <a:cubicBezTo>
                    <a:pt x="4398" y="941"/>
                    <a:pt x="3421" y="0"/>
                    <a:pt x="226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55;p37"/>
            <p:cNvSpPr/>
            <p:nvPr/>
          </p:nvSpPr>
          <p:spPr>
            <a:xfrm>
              <a:off x="4740650" y="2263400"/>
              <a:ext cx="461800" cy="249575"/>
            </a:xfrm>
            <a:custGeom>
              <a:avLst/>
              <a:gdLst/>
              <a:ahLst/>
              <a:cxnLst/>
              <a:rect l="l" t="t" r="r" b="b"/>
              <a:pathLst>
                <a:path w="18472" h="9983" extrusionOk="0">
                  <a:moveTo>
                    <a:pt x="16941" y="0"/>
                  </a:moveTo>
                  <a:cubicBezTo>
                    <a:pt x="16746" y="0"/>
                    <a:pt x="16548" y="43"/>
                    <a:pt x="16360" y="134"/>
                  </a:cubicBezTo>
                  <a:lnTo>
                    <a:pt x="875" y="7430"/>
                  </a:lnTo>
                  <a:cubicBezTo>
                    <a:pt x="307" y="7697"/>
                    <a:pt x="0" y="8323"/>
                    <a:pt x="138" y="8935"/>
                  </a:cubicBezTo>
                  <a:cubicBezTo>
                    <a:pt x="274" y="9547"/>
                    <a:pt x="817" y="9982"/>
                    <a:pt x="1444" y="9982"/>
                  </a:cubicBezTo>
                  <a:cubicBezTo>
                    <a:pt x="1445" y="9982"/>
                    <a:pt x="1446" y="9982"/>
                    <a:pt x="1448" y="9982"/>
                  </a:cubicBezTo>
                  <a:cubicBezTo>
                    <a:pt x="1645" y="9982"/>
                    <a:pt x="1839" y="9938"/>
                    <a:pt x="2017" y="9853"/>
                  </a:cubicBezTo>
                  <a:lnTo>
                    <a:pt x="17502" y="2558"/>
                  </a:lnTo>
                  <a:cubicBezTo>
                    <a:pt x="18178" y="2245"/>
                    <a:pt x="18472" y="1443"/>
                    <a:pt x="18155" y="770"/>
                  </a:cubicBezTo>
                  <a:cubicBezTo>
                    <a:pt x="17926" y="284"/>
                    <a:pt x="17444" y="0"/>
                    <a:pt x="16941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56;p37"/>
            <p:cNvSpPr/>
            <p:nvPr/>
          </p:nvSpPr>
          <p:spPr>
            <a:xfrm>
              <a:off x="58472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0" y="1"/>
                  </a:moveTo>
                  <a:lnTo>
                    <a:pt x="0" y="23601"/>
                  </a:lnTo>
                  <a:lnTo>
                    <a:pt x="15485" y="23601"/>
                  </a:lnTo>
                  <a:lnTo>
                    <a:pt x="15485" y="7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57;p37"/>
            <p:cNvSpPr/>
            <p:nvPr/>
          </p:nvSpPr>
          <p:spPr>
            <a:xfrm>
              <a:off x="5854575" y="2769825"/>
              <a:ext cx="346200" cy="46550"/>
            </a:xfrm>
            <a:custGeom>
              <a:avLst/>
              <a:gdLst/>
              <a:ahLst/>
              <a:cxnLst/>
              <a:rect l="l" t="t" r="r" b="b"/>
              <a:pathLst>
                <a:path w="13848" h="1862" extrusionOk="0">
                  <a:moveTo>
                    <a:pt x="0" y="1"/>
                  </a:moveTo>
                  <a:lnTo>
                    <a:pt x="0" y="1862"/>
                  </a:lnTo>
                  <a:lnTo>
                    <a:pt x="12917" y="1862"/>
                  </a:lnTo>
                  <a:cubicBezTo>
                    <a:pt x="13431" y="1862"/>
                    <a:pt x="13848" y="1445"/>
                    <a:pt x="13848" y="930"/>
                  </a:cubicBezTo>
                  <a:cubicBezTo>
                    <a:pt x="13848" y="416"/>
                    <a:pt x="13431" y="1"/>
                    <a:pt x="12917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58;p37"/>
            <p:cNvSpPr/>
            <p:nvPr/>
          </p:nvSpPr>
          <p:spPr>
            <a:xfrm>
              <a:off x="6010025" y="2531450"/>
              <a:ext cx="107000" cy="211275"/>
            </a:xfrm>
            <a:custGeom>
              <a:avLst/>
              <a:gdLst/>
              <a:ahLst/>
              <a:cxnLst/>
              <a:rect l="l" t="t" r="r" b="b"/>
              <a:pathLst>
                <a:path w="4280" h="8451" extrusionOk="0">
                  <a:moveTo>
                    <a:pt x="2136" y="0"/>
                  </a:moveTo>
                  <a:cubicBezTo>
                    <a:pt x="978" y="0"/>
                    <a:pt x="0" y="941"/>
                    <a:pt x="0" y="2140"/>
                  </a:cubicBezTo>
                  <a:lnTo>
                    <a:pt x="0" y="6312"/>
                  </a:lnTo>
                  <a:cubicBezTo>
                    <a:pt x="0" y="7494"/>
                    <a:pt x="958" y="8450"/>
                    <a:pt x="2140" y="8450"/>
                  </a:cubicBezTo>
                  <a:cubicBezTo>
                    <a:pt x="3322" y="8450"/>
                    <a:pt x="4280" y="7494"/>
                    <a:pt x="4280" y="6312"/>
                  </a:cubicBezTo>
                  <a:lnTo>
                    <a:pt x="4280" y="2140"/>
                  </a:lnTo>
                  <a:cubicBezTo>
                    <a:pt x="4278" y="1087"/>
                    <a:pt x="3513" y="191"/>
                    <a:pt x="2474" y="27"/>
                  </a:cubicBezTo>
                  <a:cubicBezTo>
                    <a:pt x="2360" y="9"/>
                    <a:pt x="2247" y="0"/>
                    <a:pt x="213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59;p37"/>
            <p:cNvSpPr/>
            <p:nvPr/>
          </p:nvSpPr>
          <p:spPr>
            <a:xfrm>
              <a:off x="5875025" y="2511900"/>
              <a:ext cx="109950" cy="230825"/>
            </a:xfrm>
            <a:custGeom>
              <a:avLst/>
              <a:gdLst/>
              <a:ahLst/>
              <a:cxnLst/>
              <a:rect l="l" t="t" r="r" b="b"/>
              <a:pathLst>
                <a:path w="4398" h="9233" extrusionOk="0">
                  <a:moveTo>
                    <a:pt x="2137" y="1"/>
                  </a:moveTo>
                  <a:cubicBezTo>
                    <a:pt x="979" y="1"/>
                    <a:pt x="1" y="942"/>
                    <a:pt x="1" y="2140"/>
                  </a:cubicBezTo>
                  <a:lnTo>
                    <a:pt x="1" y="7094"/>
                  </a:lnTo>
                  <a:cubicBezTo>
                    <a:pt x="1" y="8274"/>
                    <a:pt x="959" y="9232"/>
                    <a:pt x="2141" y="9232"/>
                  </a:cubicBezTo>
                  <a:lnTo>
                    <a:pt x="2258" y="9232"/>
                  </a:lnTo>
                  <a:cubicBezTo>
                    <a:pt x="3440" y="9232"/>
                    <a:pt x="4398" y="8276"/>
                    <a:pt x="4398" y="7094"/>
                  </a:cubicBezTo>
                  <a:lnTo>
                    <a:pt x="4398" y="2158"/>
                  </a:lnTo>
                  <a:cubicBezTo>
                    <a:pt x="4398" y="1105"/>
                    <a:pt x="3631" y="210"/>
                    <a:pt x="2591" y="45"/>
                  </a:cubicBezTo>
                  <a:lnTo>
                    <a:pt x="2474" y="27"/>
                  </a:lnTo>
                  <a:cubicBezTo>
                    <a:pt x="2361" y="9"/>
                    <a:pt x="2248" y="1"/>
                    <a:pt x="213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60;p37"/>
            <p:cNvSpPr/>
            <p:nvPr/>
          </p:nvSpPr>
          <p:spPr>
            <a:xfrm>
              <a:off x="5816675" y="2263650"/>
              <a:ext cx="461150" cy="249325"/>
            </a:xfrm>
            <a:custGeom>
              <a:avLst/>
              <a:gdLst/>
              <a:ahLst/>
              <a:cxnLst/>
              <a:rect l="l" t="t" r="r" b="b"/>
              <a:pathLst>
                <a:path w="18446" h="9973" extrusionOk="0">
                  <a:moveTo>
                    <a:pt x="1527" y="1"/>
                  </a:moveTo>
                  <a:cubicBezTo>
                    <a:pt x="1024" y="1"/>
                    <a:pt x="542" y="285"/>
                    <a:pt x="313" y="770"/>
                  </a:cubicBezTo>
                  <a:cubicBezTo>
                    <a:pt x="1" y="1435"/>
                    <a:pt x="282" y="2230"/>
                    <a:pt x="945" y="2548"/>
                  </a:cubicBezTo>
                  <a:lnTo>
                    <a:pt x="16430" y="9845"/>
                  </a:lnTo>
                  <a:cubicBezTo>
                    <a:pt x="16608" y="9929"/>
                    <a:pt x="16804" y="9972"/>
                    <a:pt x="17001" y="9972"/>
                  </a:cubicBezTo>
                  <a:cubicBezTo>
                    <a:pt x="17628" y="9972"/>
                    <a:pt x="18171" y="9538"/>
                    <a:pt x="18309" y="8925"/>
                  </a:cubicBezTo>
                  <a:cubicBezTo>
                    <a:pt x="18446" y="8313"/>
                    <a:pt x="18140" y="7687"/>
                    <a:pt x="17572" y="7420"/>
                  </a:cubicBezTo>
                  <a:lnTo>
                    <a:pt x="2087" y="124"/>
                  </a:lnTo>
                  <a:cubicBezTo>
                    <a:pt x="1905" y="40"/>
                    <a:pt x="1715" y="1"/>
                    <a:pt x="1527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61;p37"/>
            <p:cNvSpPr/>
            <p:nvPr/>
          </p:nvSpPr>
          <p:spPr>
            <a:xfrm>
              <a:off x="5154800" y="2025300"/>
              <a:ext cx="692400" cy="925075"/>
            </a:xfrm>
            <a:custGeom>
              <a:avLst/>
              <a:gdLst/>
              <a:ahLst/>
              <a:cxnLst/>
              <a:rect l="l" t="t" r="r" b="b"/>
              <a:pathLst>
                <a:path w="27696" h="37003" extrusionOk="0">
                  <a:moveTo>
                    <a:pt x="13848" y="1"/>
                  </a:moveTo>
                  <a:lnTo>
                    <a:pt x="0" y="7595"/>
                  </a:lnTo>
                  <a:lnTo>
                    <a:pt x="0" y="37002"/>
                  </a:lnTo>
                  <a:lnTo>
                    <a:pt x="27696" y="37002"/>
                  </a:lnTo>
                  <a:lnTo>
                    <a:pt x="27696" y="7595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62;p37"/>
            <p:cNvSpPr/>
            <p:nvPr/>
          </p:nvSpPr>
          <p:spPr>
            <a:xfrm>
              <a:off x="5306575" y="2933575"/>
              <a:ext cx="388900" cy="36325"/>
            </a:xfrm>
            <a:custGeom>
              <a:avLst/>
              <a:gdLst/>
              <a:ahLst/>
              <a:cxnLst/>
              <a:rect l="l" t="t" r="r" b="b"/>
              <a:pathLst>
                <a:path w="15556" h="1453" extrusionOk="0">
                  <a:moveTo>
                    <a:pt x="726" y="1"/>
                  </a:moveTo>
                  <a:cubicBezTo>
                    <a:pt x="325" y="1"/>
                    <a:pt x="1" y="326"/>
                    <a:pt x="1" y="727"/>
                  </a:cubicBezTo>
                  <a:cubicBezTo>
                    <a:pt x="1" y="1128"/>
                    <a:pt x="325" y="1453"/>
                    <a:pt x="726" y="1453"/>
                  </a:cubicBezTo>
                  <a:lnTo>
                    <a:pt x="14829" y="1453"/>
                  </a:lnTo>
                  <a:cubicBezTo>
                    <a:pt x="15229" y="1453"/>
                    <a:pt x="15555" y="1128"/>
                    <a:pt x="15555" y="727"/>
                  </a:cubicBezTo>
                  <a:cubicBezTo>
                    <a:pt x="15555" y="326"/>
                    <a:pt x="15229" y="1"/>
                    <a:pt x="14829" y="1"/>
                  </a:cubicBezTo>
                  <a:close/>
                </a:path>
              </a:pathLst>
            </a:custGeom>
            <a:solidFill>
              <a:srgbClr val="DA9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63;p37"/>
            <p:cNvSpPr/>
            <p:nvPr/>
          </p:nvSpPr>
          <p:spPr>
            <a:xfrm>
              <a:off x="5353250" y="2429000"/>
              <a:ext cx="295500" cy="473900"/>
            </a:xfrm>
            <a:custGeom>
              <a:avLst/>
              <a:gdLst/>
              <a:ahLst/>
              <a:cxnLst/>
              <a:rect l="l" t="t" r="r" b="b"/>
              <a:pathLst>
                <a:path w="11820" h="18956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64;p37"/>
            <p:cNvSpPr/>
            <p:nvPr/>
          </p:nvSpPr>
          <p:spPr>
            <a:xfrm>
              <a:off x="5348125" y="2902875"/>
              <a:ext cx="305750" cy="30725"/>
            </a:xfrm>
            <a:custGeom>
              <a:avLst/>
              <a:gdLst/>
              <a:ahLst/>
              <a:cxnLst/>
              <a:rect l="l" t="t" r="r" b="b"/>
              <a:pathLst>
                <a:path w="12230" h="1229" extrusionOk="0">
                  <a:moveTo>
                    <a:pt x="1230" y="1"/>
                  </a:moveTo>
                  <a:cubicBezTo>
                    <a:pt x="551" y="1"/>
                    <a:pt x="1" y="551"/>
                    <a:pt x="1" y="1229"/>
                  </a:cubicBezTo>
                  <a:lnTo>
                    <a:pt x="12229" y="1229"/>
                  </a:lnTo>
                  <a:cubicBezTo>
                    <a:pt x="12229" y="551"/>
                    <a:pt x="11679" y="1"/>
                    <a:pt x="11002" y="1"/>
                  </a:cubicBezTo>
                  <a:close/>
                </a:path>
              </a:pathLst>
            </a:custGeom>
            <a:solidFill>
              <a:srgbClr val="F6A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65;p37"/>
            <p:cNvSpPr/>
            <p:nvPr/>
          </p:nvSpPr>
          <p:spPr>
            <a:xfrm>
              <a:off x="5720100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0" y="665"/>
                    <a:pt x="0" y="1486"/>
                  </a:cubicBezTo>
                  <a:lnTo>
                    <a:pt x="0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6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66;p37"/>
            <p:cNvSpPr/>
            <p:nvPr/>
          </p:nvSpPr>
          <p:spPr>
            <a:xfrm>
              <a:off x="5703850" y="2602800"/>
              <a:ext cx="106850" cy="26550"/>
            </a:xfrm>
            <a:custGeom>
              <a:avLst/>
              <a:gdLst/>
              <a:ahLst/>
              <a:cxnLst/>
              <a:rect l="l" t="t" r="r" b="b"/>
              <a:pathLst>
                <a:path w="4274" h="1062" extrusionOk="0">
                  <a:moveTo>
                    <a:pt x="532" y="1"/>
                  </a:moveTo>
                  <a:cubicBezTo>
                    <a:pt x="238" y="1"/>
                    <a:pt x="1" y="238"/>
                    <a:pt x="1" y="532"/>
                  </a:cubicBezTo>
                  <a:cubicBezTo>
                    <a:pt x="1" y="824"/>
                    <a:pt x="238" y="1061"/>
                    <a:pt x="532" y="1061"/>
                  </a:cubicBezTo>
                  <a:lnTo>
                    <a:pt x="3742" y="1061"/>
                  </a:lnTo>
                  <a:cubicBezTo>
                    <a:pt x="3743" y="1061"/>
                    <a:pt x="3744" y="1061"/>
                    <a:pt x="3745" y="1061"/>
                  </a:cubicBezTo>
                  <a:cubicBezTo>
                    <a:pt x="4036" y="1061"/>
                    <a:pt x="4273" y="823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67;p37"/>
            <p:cNvSpPr/>
            <p:nvPr/>
          </p:nvSpPr>
          <p:spPr>
            <a:xfrm>
              <a:off x="5207625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1" y="665"/>
                    <a:pt x="1" y="1486"/>
                  </a:cubicBezTo>
                  <a:lnTo>
                    <a:pt x="1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7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68;p37"/>
            <p:cNvSpPr/>
            <p:nvPr/>
          </p:nvSpPr>
          <p:spPr>
            <a:xfrm>
              <a:off x="5191350" y="2602800"/>
              <a:ext cx="106825" cy="26550"/>
            </a:xfrm>
            <a:custGeom>
              <a:avLst/>
              <a:gdLst/>
              <a:ahLst/>
              <a:cxnLst/>
              <a:rect l="l" t="t" r="r" b="b"/>
              <a:pathLst>
                <a:path w="4273" h="1062" extrusionOk="0">
                  <a:moveTo>
                    <a:pt x="531" y="1"/>
                  </a:moveTo>
                  <a:cubicBezTo>
                    <a:pt x="238" y="1"/>
                    <a:pt x="0" y="238"/>
                    <a:pt x="0" y="532"/>
                  </a:cubicBezTo>
                  <a:cubicBezTo>
                    <a:pt x="0" y="824"/>
                    <a:pt x="238" y="1061"/>
                    <a:pt x="531" y="1061"/>
                  </a:cubicBezTo>
                  <a:lnTo>
                    <a:pt x="3742" y="1061"/>
                  </a:lnTo>
                  <a:cubicBezTo>
                    <a:pt x="4036" y="1061"/>
                    <a:pt x="4273" y="824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69;p37"/>
            <p:cNvSpPr/>
            <p:nvPr/>
          </p:nvSpPr>
          <p:spPr>
            <a:xfrm>
              <a:off x="5125650" y="1991800"/>
              <a:ext cx="766900" cy="256875"/>
            </a:xfrm>
            <a:custGeom>
              <a:avLst/>
              <a:gdLst/>
              <a:ahLst/>
              <a:cxnLst/>
              <a:rect l="l" t="t" r="r" b="b"/>
              <a:pathLst>
                <a:path w="30676" h="10275" extrusionOk="0">
                  <a:moveTo>
                    <a:pt x="15378" y="0"/>
                  </a:moveTo>
                  <a:cubicBezTo>
                    <a:pt x="15157" y="0"/>
                    <a:pt x="14935" y="55"/>
                    <a:pt x="14734" y="165"/>
                  </a:cubicBezTo>
                  <a:lnTo>
                    <a:pt x="888" y="7759"/>
                  </a:lnTo>
                  <a:cubicBezTo>
                    <a:pt x="238" y="8115"/>
                    <a:pt x="1" y="8929"/>
                    <a:pt x="357" y="9579"/>
                  </a:cubicBezTo>
                  <a:cubicBezTo>
                    <a:pt x="599" y="10023"/>
                    <a:pt x="1058" y="10275"/>
                    <a:pt x="1532" y="10275"/>
                  </a:cubicBezTo>
                  <a:cubicBezTo>
                    <a:pt x="1750" y="10275"/>
                    <a:pt x="1971" y="10222"/>
                    <a:pt x="2176" y="10109"/>
                  </a:cubicBezTo>
                  <a:lnTo>
                    <a:pt x="15379" y="2868"/>
                  </a:lnTo>
                  <a:lnTo>
                    <a:pt x="28583" y="10109"/>
                  </a:lnTo>
                  <a:cubicBezTo>
                    <a:pt x="28779" y="10218"/>
                    <a:pt x="29000" y="10274"/>
                    <a:pt x="29225" y="10274"/>
                  </a:cubicBezTo>
                  <a:lnTo>
                    <a:pt x="29224" y="10274"/>
                  </a:lnTo>
                  <a:cubicBezTo>
                    <a:pt x="29225" y="10274"/>
                    <a:pt x="29226" y="10274"/>
                    <a:pt x="29227" y="10274"/>
                  </a:cubicBezTo>
                  <a:cubicBezTo>
                    <a:pt x="29838" y="10274"/>
                    <a:pt x="30372" y="9859"/>
                    <a:pt x="30523" y="9267"/>
                  </a:cubicBezTo>
                  <a:cubicBezTo>
                    <a:pt x="30676" y="8674"/>
                    <a:pt x="30406" y="8054"/>
                    <a:pt x="29869" y="7759"/>
                  </a:cubicBezTo>
                  <a:lnTo>
                    <a:pt x="16023" y="165"/>
                  </a:lnTo>
                  <a:cubicBezTo>
                    <a:pt x="15822" y="55"/>
                    <a:pt x="15600" y="0"/>
                    <a:pt x="15378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70;p37"/>
            <p:cNvSpPr/>
            <p:nvPr/>
          </p:nvSpPr>
          <p:spPr>
            <a:xfrm>
              <a:off x="5424200" y="2128900"/>
              <a:ext cx="153600" cy="153550"/>
            </a:xfrm>
            <a:custGeom>
              <a:avLst/>
              <a:gdLst/>
              <a:ahLst/>
              <a:cxnLst/>
              <a:rect l="l" t="t" r="r" b="b"/>
              <a:pathLst>
                <a:path w="6144" h="6142" extrusionOk="0">
                  <a:moveTo>
                    <a:pt x="3072" y="0"/>
                  </a:moveTo>
                  <a:cubicBezTo>
                    <a:pt x="1377" y="0"/>
                    <a:pt x="1" y="1375"/>
                    <a:pt x="1" y="3071"/>
                  </a:cubicBezTo>
                  <a:cubicBezTo>
                    <a:pt x="1" y="4766"/>
                    <a:pt x="1377" y="6141"/>
                    <a:pt x="3072" y="6141"/>
                  </a:cubicBezTo>
                  <a:cubicBezTo>
                    <a:pt x="4769" y="6141"/>
                    <a:pt x="6143" y="4766"/>
                    <a:pt x="6143" y="3071"/>
                  </a:cubicBezTo>
                  <a:cubicBezTo>
                    <a:pt x="6143" y="1375"/>
                    <a:pt x="4769" y="0"/>
                    <a:pt x="3072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TIMELINE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99" name="Google Shape;1199;p32"/>
          <p:cNvSpPr txBox="1"/>
          <p:nvPr/>
        </p:nvSpPr>
        <p:spPr>
          <a:xfrm>
            <a:off x="6229700" y="3722428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구글 맵 </a:t>
            </a:r>
            <a:r>
              <a:rPr lang="en-US" altLang="ko-KR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API 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연동 및 전체적인 개발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0" name="Google Shape;1200;p32"/>
          <p:cNvSpPr txBox="1"/>
          <p:nvPr/>
        </p:nvSpPr>
        <p:spPr>
          <a:xfrm>
            <a:off x="1319741" y="3013034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Vue</a:t>
            </a:r>
            <a:r>
              <a:rPr 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, </a:t>
            </a:r>
            <a:r>
              <a:rPr 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SpringBoot</a:t>
            </a:r>
            <a:r>
              <a:rPr 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를 사용하여 게시판 개발 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1" name="Google Shape;1201;p32"/>
          <p:cNvSpPr txBox="1"/>
          <p:nvPr/>
        </p:nvSpPr>
        <p:spPr>
          <a:xfrm>
            <a:off x="6229700" y="2440399"/>
            <a:ext cx="1751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회원 및 </a:t>
            </a:r>
            <a:r>
              <a:rPr lang="ko-KR" alt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주택정보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 게시판 개발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2" name="Google Shape;1202;p32"/>
          <p:cNvSpPr txBox="1"/>
          <p:nvPr/>
        </p:nvSpPr>
        <p:spPr>
          <a:xfrm>
            <a:off x="2208104" y="4118783"/>
            <a:ext cx="159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altLang="ko-KR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UI</a:t>
            </a: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수정 및 </a:t>
            </a:r>
            <a:r>
              <a:rPr lang="ko-KR" altLang="en-US" sz="11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에러수정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3" name="Google Shape;1203;p32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EB Garamond"/>
                <a:sym typeface="EB Garamond"/>
              </a:rPr>
              <a:t>요구 사항 분석 및 개발 파트 분담</a:t>
            </a:r>
            <a:endParaRPr sz="11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EB Garamond"/>
              <a:sym typeface="EB Garamond"/>
            </a:endParaRPr>
          </a:p>
        </p:txBody>
      </p:sp>
      <p:sp>
        <p:nvSpPr>
          <p:cNvPr id="1204" name="Google Shape;1204;p32"/>
          <p:cNvSpPr txBox="1"/>
          <p:nvPr/>
        </p:nvSpPr>
        <p:spPr>
          <a:xfrm>
            <a:off x="6229700" y="3327620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20.06.16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5" name="Google Shape;1205;p32"/>
          <p:cNvSpPr txBox="1"/>
          <p:nvPr/>
        </p:nvSpPr>
        <p:spPr>
          <a:xfrm>
            <a:off x="1319741" y="2637276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20.06.14~15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6" name="Google Shape;1206;p32"/>
          <p:cNvSpPr txBox="1"/>
          <p:nvPr/>
        </p:nvSpPr>
        <p:spPr>
          <a:xfrm>
            <a:off x="6229700" y="2055116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ko-KR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20.06.12~13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7" name="Google Shape;1207;p32"/>
          <p:cNvSpPr txBox="1"/>
          <p:nvPr/>
        </p:nvSpPr>
        <p:spPr>
          <a:xfrm>
            <a:off x="2362444" y="3762075"/>
            <a:ext cx="1443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20.06.17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8" name="Google Shape;1208;p32"/>
          <p:cNvSpPr txBox="1"/>
          <p:nvPr/>
        </p:nvSpPr>
        <p:spPr>
          <a:xfrm>
            <a:off x="2222667" y="1205525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20.06.11</a:t>
            </a:r>
            <a:endParaRPr sz="12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209" name="Google Shape;1209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2"/>
          <p:cNvSpPr/>
          <p:nvPr/>
        </p:nvSpPr>
        <p:spPr>
          <a:xfrm>
            <a:off x="5301387" y="3574519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2"/>
          <p:cNvSpPr/>
          <p:nvPr/>
        </p:nvSpPr>
        <p:spPr>
          <a:xfrm>
            <a:off x="3522361" y="2839437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32"/>
          <p:cNvGrpSpPr/>
          <p:nvPr/>
        </p:nvGrpSpPr>
        <p:grpSpPr>
          <a:xfrm>
            <a:off x="3655863" y="2970161"/>
            <a:ext cx="341100" cy="341100"/>
            <a:chOff x="1190625" y="238125"/>
            <a:chExt cx="5239625" cy="5239625"/>
          </a:xfrm>
        </p:grpSpPr>
        <p:sp>
          <p:nvSpPr>
            <p:cNvPr id="1224" name="Google Shape;1224;p32"/>
            <p:cNvSpPr/>
            <p:nvPr/>
          </p:nvSpPr>
          <p:spPr>
            <a:xfrm>
              <a:off x="2937150" y="674750"/>
              <a:ext cx="1746575" cy="174675"/>
            </a:xfrm>
            <a:custGeom>
              <a:avLst/>
              <a:gdLst/>
              <a:ahLst/>
              <a:cxnLst/>
              <a:rect l="l" t="t" r="r" b="b"/>
              <a:pathLst>
                <a:path w="69863" h="6987" extrusionOk="0">
                  <a:moveTo>
                    <a:pt x="1" y="0"/>
                  </a:moveTo>
                  <a:lnTo>
                    <a:pt x="1" y="6987"/>
                  </a:lnTo>
                  <a:lnTo>
                    <a:pt x="69862" y="6987"/>
                  </a:lnTo>
                  <a:lnTo>
                    <a:pt x="698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2325875" y="1984650"/>
              <a:ext cx="3187450" cy="3493100"/>
            </a:xfrm>
            <a:custGeom>
              <a:avLst/>
              <a:gdLst/>
              <a:ahLst/>
              <a:cxnLst/>
              <a:rect l="l" t="t" r="r" b="b"/>
              <a:pathLst>
                <a:path w="127498" h="139724" extrusionOk="0">
                  <a:moveTo>
                    <a:pt x="115272" y="55890"/>
                  </a:moveTo>
                  <a:cubicBezTo>
                    <a:pt x="118171" y="55890"/>
                    <a:pt x="120511" y="58230"/>
                    <a:pt x="120511" y="61130"/>
                  </a:cubicBezTo>
                  <a:cubicBezTo>
                    <a:pt x="120511" y="64029"/>
                    <a:pt x="118171" y="66369"/>
                    <a:pt x="115272" y="66369"/>
                  </a:cubicBezTo>
                  <a:lnTo>
                    <a:pt x="92567" y="66369"/>
                  </a:lnTo>
                  <a:cubicBezTo>
                    <a:pt x="89667" y="66369"/>
                    <a:pt x="87327" y="64029"/>
                    <a:pt x="87327" y="61130"/>
                  </a:cubicBezTo>
                  <a:cubicBezTo>
                    <a:pt x="87327" y="58230"/>
                    <a:pt x="89667" y="55890"/>
                    <a:pt x="92567" y="55890"/>
                  </a:cubicBezTo>
                  <a:close/>
                  <a:moveTo>
                    <a:pt x="115272" y="73355"/>
                  </a:moveTo>
                  <a:cubicBezTo>
                    <a:pt x="118171" y="73355"/>
                    <a:pt x="120511" y="75696"/>
                    <a:pt x="120511" y="78595"/>
                  </a:cubicBezTo>
                  <a:cubicBezTo>
                    <a:pt x="120511" y="81494"/>
                    <a:pt x="118171" y="83835"/>
                    <a:pt x="115272" y="83835"/>
                  </a:cubicBezTo>
                  <a:lnTo>
                    <a:pt x="92567" y="83835"/>
                  </a:lnTo>
                  <a:cubicBezTo>
                    <a:pt x="89667" y="83835"/>
                    <a:pt x="87327" y="81494"/>
                    <a:pt x="87327" y="78595"/>
                  </a:cubicBezTo>
                  <a:cubicBezTo>
                    <a:pt x="87327" y="75696"/>
                    <a:pt x="89667" y="73355"/>
                    <a:pt x="92567" y="73355"/>
                  </a:cubicBezTo>
                  <a:close/>
                  <a:moveTo>
                    <a:pt x="110032" y="90821"/>
                  </a:moveTo>
                  <a:cubicBezTo>
                    <a:pt x="112931" y="90821"/>
                    <a:pt x="115272" y="93161"/>
                    <a:pt x="115272" y="96060"/>
                  </a:cubicBezTo>
                  <a:cubicBezTo>
                    <a:pt x="115272" y="98960"/>
                    <a:pt x="112931" y="101300"/>
                    <a:pt x="110032" y="101300"/>
                  </a:cubicBezTo>
                  <a:lnTo>
                    <a:pt x="87327" y="101300"/>
                  </a:lnTo>
                  <a:cubicBezTo>
                    <a:pt x="84428" y="101300"/>
                    <a:pt x="82088" y="98960"/>
                    <a:pt x="82088" y="96060"/>
                  </a:cubicBezTo>
                  <a:cubicBezTo>
                    <a:pt x="82088" y="93161"/>
                    <a:pt x="84428" y="90821"/>
                    <a:pt x="87327" y="90821"/>
                  </a:cubicBezTo>
                  <a:close/>
                  <a:moveTo>
                    <a:pt x="99553" y="108286"/>
                  </a:moveTo>
                  <a:cubicBezTo>
                    <a:pt x="102452" y="108286"/>
                    <a:pt x="104793" y="110627"/>
                    <a:pt x="104793" y="113526"/>
                  </a:cubicBezTo>
                  <a:cubicBezTo>
                    <a:pt x="104793" y="116425"/>
                    <a:pt x="102452" y="118765"/>
                    <a:pt x="99553" y="118765"/>
                  </a:cubicBezTo>
                  <a:lnTo>
                    <a:pt x="76848" y="118765"/>
                  </a:lnTo>
                  <a:cubicBezTo>
                    <a:pt x="73949" y="118765"/>
                    <a:pt x="71608" y="116425"/>
                    <a:pt x="71608" y="113526"/>
                  </a:cubicBezTo>
                  <a:cubicBezTo>
                    <a:pt x="71608" y="110627"/>
                    <a:pt x="73949" y="108286"/>
                    <a:pt x="76848" y="108286"/>
                  </a:cubicBezTo>
                  <a:close/>
                  <a:moveTo>
                    <a:pt x="101299" y="1"/>
                  </a:moveTo>
                  <a:lnTo>
                    <a:pt x="101299" y="48904"/>
                  </a:lnTo>
                  <a:lnTo>
                    <a:pt x="92567" y="48904"/>
                  </a:lnTo>
                  <a:cubicBezTo>
                    <a:pt x="85825" y="48904"/>
                    <a:pt x="80341" y="54388"/>
                    <a:pt x="80341" y="61130"/>
                  </a:cubicBezTo>
                  <a:cubicBezTo>
                    <a:pt x="80341" y="64553"/>
                    <a:pt x="81773" y="67627"/>
                    <a:pt x="84044" y="69862"/>
                  </a:cubicBezTo>
                  <a:cubicBezTo>
                    <a:pt x="81773" y="72098"/>
                    <a:pt x="80341" y="75172"/>
                    <a:pt x="80341" y="78595"/>
                  </a:cubicBezTo>
                  <a:cubicBezTo>
                    <a:pt x="80341" y="80935"/>
                    <a:pt x="81040" y="83136"/>
                    <a:pt x="82192" y="84987"/>
                  </a:cubicBezTo>
                  <a:cubicBezTo>
                    <a:pt x="78036" y="86943"/>
                    <a:pt x="75101" y="91170"/>
                    <a:pt x="75101" y="96060"/>
                  </a:cubicBezTo>
                  <a:cubicBezTo>
                    <a:pt x="75101" y="97947"/>
                    <a:pt x="75555" y="99693"/>
                    <a:pt x="76324" y="101300"/>
                  </a:cubicBezTo>
                  <a:lnTo>
                    <a:pt x="48903" y="101300"/>
                  </a:lnTo>
                  <a:cubicBezTo>
                    <a:pt x="48903" y="90611"/>
                    <a:pt x="43559" y="81180"/>
                    <a:pt x="35385" y="75486"/>
                  </a:cubicBezTo>
                  <a:cubicBezTo>
                    <a:pt x="43279" y="72482"/>
                    <a:pt x="48903" y="64832"/>
                    <a:pt x="48903" y="55890"/>
                  </a:cubicBezTo>
                  <a:cubicBezTo>
                    <a:pt x="48903" y="53969"/>
                    <a:pt x="47331" y="52397"/>
                    <a:pt x="45410" y="52397"/>
                  </a:cubicBezTo>
                  <a:lnTo>
                    <a:pt x="17465" y="52397"/>
                  </a:lnTo>
                  <a:lnTo>
                    <a:pt x="17465" y="17466"/>
                  </a:lnTo>
                  <a:lnTo>
                    <a:pt x="10479" y="17466"/>
                  </a:lnTo>
                  <a:lnTo>
                    <a:pt x="10479" y="52397"/>
                  </a:lnTo>
                  <a:cubicBezTo>
                    <a:pt x="4716" y="52397"/>
                    <a:pt x="0" y="57113"/>
                    <a:pt x="0" y="62876"/>
                  </a:cubicBezTo>
                  <a:lnTo>
                    <a:pt x="0" y="139724"/>
                  </a:lnTo>
                  <a:lnTo>
                    <a:pt x="6986" y="139724"/>
                  </a:lnTo>
                  <a:lnTo>
                    <a:pt x="6986" y="62876"/>
                  </a:lnTo>
                  <a:cubicBezTo>
                    <a:pt x="6986" y="60955"/>
                    <a:pt x="8558" y="59383"/>
                    <a:pt x="10479" y="59383"/>
                  </a:cubicBezTo>
                  <a:lnTo>
                    <a:pt x="41463" y="59383"/>
                  </a:lnTo>
                  <a:cubicBezTo>
                    <a:pt x="39926" y="65391"/>
                    <a:pt x="34442" y="69862"/>
                    <a:pt x="27945" y="69862"/>
                  </a:cubicBezTo>
                  <a:lnTo>
                    <a:pt x="17465" y="69862"/>
                  </a:lnTo>
                  <a:cubicBezTo>
                    <a:pt x="15544" y="69862"/>
                    <a:pt x="13972" y="71434"/>
                    <a:pt x="13972" y="73355"/>
                  </a:cubicBezTo>
                  <a:cubicBezTo>
                    <a:pt x="13972" y="75277"/>
                    <a:pt x="15544" y="76848"/>
                    <a:pt x="17465" y="76848"/>
                  </a:cubicBezTo>
                  <a:cubicBezTo>
                    <a:pt x="30949" y="76848"/>
                    <a:pt x="41917" y="87817"/>
                    <a:pt x="41917" y="101300"/>
                  </a:cubicBezTo>
                  <a:lnTo>
                    <a:pt x="41917" y="104793"/>
                  </a:lnTo>
                  <a:cubicBezTo>
                    <a:pt x="41917" y="106714"/>
                    <a:pt x="43489" y="108286"/>
                    <a:pt x="45410" y="108286"/>
                  </a:cubicBezTo>
                  <a:lnTo>
                    <a:pt x="65845" y="108286"/>
                  </a:lnTo>
                  <a:cubicBezTo>
                    <a:pt x="65076" y="109893"/>
                    <a:pt x="64622" y="111640"/>
                    <a:pt x="64622" y="113526"/>
                  </a:cubicBezTo>
                  <a:cubicBezTo>
                    <a:pt x="64622" y="120267"/>
                    <a:pt x="70106" y="125752"/>
                    <a:pt x="76848" y="125752"/>
                  </a:cubicBezTo>
                  <a:lnTo>
                    <a:pt x="76848" y="139724"/>
                  </a:lnTo>
                  <a:lnTo>
                    <a:pt x="83834" y="139724"/>
                  </a:lnTo>
                  <a:lnTo>
                    <a:pt x="83834" y="125752"/>
                  </a:lnTo>
                  <a:lnTo>
                    <a:pt x="99553" y="125752"/>
                  </a:lnTo>
                  <a:cubicBezTo>
                    <a:pt x="106295" y="125752"/>
                    <a:pt x="111779" y="120267"/>
                    <a:pt x="111779" y="113526"/>
                  </a:cubicBezTo>
                  <a:cubicBezTo>
                    <a:pt x="111779" y="111640"/>
                    <a:pt x="111290" y="109858"/>
                    <a:pt x="110521" y="108251"/>
                  </a:cubicBezTo>
                  <a:cubicBezTo>
                    <a:pt x="117018" y="107972"/>
                    <a:pt x="122258" y="102627"/>
                    <a:pt x="122258" y="96060"/>
                  </a:cubicBezTo>
                  <a:cubicBezTo>
                    <a:pt x="122258" y="93720"/>
                    <a:pt x="121559" y="91519"/>
                    <a:pt x="120407" y="89668"/>
                  </a:cubicBezTo>
                  <a:cubicBezTo>
                    <a:pt x="124563" y="87712"/>
                    <a:pt x="127498" y="83485"/>
                    <a:pt x="127498" y="78595"/>
                  </a:cubicBezTo>
                  <a:cubicBezTo>
                    <a:pt x="127498" y="75172"/>
                    <a:pt x="126065" y="72098"/>
                    <a:pt x="123795" y="69862"/>
                  </a:cubicBezTo>
                  <a:cubicBezTo>
                    <a:pt x="126065" y="67627"/>
                    <a:pt x="127498" y="64553"/>
                    <a:pt x="127498" y="61130"/>
                  </a:cubicBezTo>
                  <a:cubicBezTo>
                    <a:pt x="127498" y="54388"/>
                    <a:pt x="122013" y="48904"/>
                    <a:pt x="115272" y="48904"/>
                  </a:cubicBezTo>
                  <a:lnTo>
                    <a:pt x="108286" y="48904"/>
                  </a:lnTo>
                  <a:lnTo>
                    <a:pt x="1082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1532925" y="1024050"/>
              <a:ext cx="969375" cy="785975"/>
            </a:xfrm>
            <a:custGeom>
              <a:avLst/>
              <a:gdLst/>
              <a:ahLst/>
              <a:cxnLst/>
              <a:rect l="l" t="t" r="r" b="b"/>
              <a:pathLst>
                <a:path w="38775" h="31439" extrusionOk="0">
                  <a:moveTo>
                    <a:pt x="24313" y="6987"/>
                  </a:moveTo>
                  <a:cubicBezTo>
                    <a:pt x="25745" y="6987"/>
                    <a:pt x="26898" y="8175"/>
                    <a:pt x="26898" y="9607"/>
                  </a:cubicBezTo>
                  <a:cubicBezTo>
                    <a:pt x="26898" y="10690"/>
                    <a:pt x="27387" y="11737"/>
                    <a:pt x="28260" y="12401"/>
                  </a:cubicBezTo>
                  <a:lnTo>
                    <a:pt x="29937" y="13659"/>
                  </a:lnTo>
                  <a:lnTo>
                    <a:pt x="27876" y="15720"/>
                  </a:lnTo>
                  <a:cubicBezTo>
                    <a:pt x="27247" y="16348"/>
                    <a:pt x="26898" y="17257"/>
                    <a:pt x="26898" y="18165"/>
                  </a:cubicBezTo>
                  <a:cubicBezTo>
                    <a:pt x="26898" y="21623"/>
                    <a:pt x="24103" y="24452"/>
                    <a:pt x="20715" y="24452"/>
                  </a:cubicBezTo>
                  <a:lnTo>
                    <a:pt x="11808" y="24452"/>
                  </a:lnTo>
                  <a:cubicBezTo>
                    <a:pt x="12366" y="23195"/>
                    <a:pt x="12122" y="21658"/>
                    <a:pt x="11109" y="20610"/>
                  </a:cubicBezTo>
                  <a:cubicBezTo>
                    <a:pt x="9467" y="18933"/>
                    <a:pt x="8314" y="16872"/>
                    <a:pt x="7721" y="14637"/>
                  </a:cubicBezTo>
                  <a:lnTo>
                    <a:pt x="7721" y="14637"/>
                  </a:lnTo>
                  <a:cubicBezTo>
                    <a:pt x="11039" y="16034"/>
                    <a:pt x="14637" y="16768"/>
                    <a:pt x="18270" y="16768"/>
                  </a:cubicBezTo>
                  <a:cubicBezTo>
                    <a:pt x="20226" y="16768"/>
                    <a:pt x="21763" y="15196"/>
                    <a:pt x="21763" y="13274"/>
                  </a:cubicBezTo>
                  <a:lnTo>
                    <a:pt x="21763" y="9607"/>
                  </a:lnTo>
                  <a:cubicBezTo>
                    <a:pt x="21763" y="8175"/>
                    <a:pt x="22916" y="6987"/>
                    <a:pt x="24313" y="6987"/>
                  </a:cubicBezTo>
                  <a:close/>
                  <a:moveTo>
                    <a:pt x="24313" y="1"/>
                  </a:moveTo>
                  <a:cubicBezTo>
                    <a:pt x="19108" y="1"/>
                    <a:pt x="14846" y="4227"/>
                    <a:pt x="14777" y="9467"/>
                  </a:cubicBezTo>
                  <a:cubicBezTo>
                    <a:pt x="12017" y="8978"/>
                    <a:pt x="9327" y="7930"/>
                    <a:pt x="6952" y="6323"/>
                  </a:cubicBezTo>
                  <a:lnTo>
                    <a:pt x="5730" y="5485"/>
                  </a:lnTo>
                  <a:cubicBezTo>
                    <a:pt x="5140" y="5085"/>
                    <a:pt x="4467" y="4883"/>
                    <a:pt x="3790" y="4883"/>
                  </a:cubicBezTo>
                  <a:cubicBezTo>
                    <a:pt x="3224" y="4883"/>
                    <a:pt x="2656" y="5024"/>
                    <a:pt x="2132" y="5310"/>
                  </a:cubicBezTo>
                  <a:cubicBezTo>
                    <a:pt x="979" y="5904"/>
                    <a:pt x="280" y="7092"/>
                    <a:pt x="280" y="8384"/>
                  </a:cubicBezTo>
                  <a:lnTo>
                    <a:pt x="280" y="11248"/>
                  </a:lnTo>
                  <a:cubicBezTo>
                    <a:pt x="280" y="15475"/>
                    <a:pt x="1538" y="19457"/>
                    <a:pt x="3913" y="22845"/>
                  </a:cubicBezTo>
                  <a:lnTo>
                    <a:pt x="1293" y="25500"/>
                  </a:lnTo>
                  <a:cubicBezTo>
                    <a:pt x="280" y="26478"/>
                    <a:pt x="1" y="27980"/>
                    <a:pt x="560" y="29308"/>
                  </a:cubicBezTo>
                  <a:cubicBezTo>
                    <a:pt x="1084" y="30600"/>
                    <a:pt x="2376" y="31438"/>
                    <a:pt x="3773" y="31438"/>
                  </a:cubicBezTo>
                  <a:lnTo>
                    <a:pt x="20715" y="31438"/>
                  </a:lnTo>
                  <a:cubicBezTo>
                    <a:pt x="27457" y="31438"/>
                    <a:pt x="33045" y="26304"/>
                    <a:pt x="33779" y="19702"/>
                  </a:cubicBezTo>
                  <a:lnTo>
                    <a:pt x="37691" y="15720"/>
                  </a:lnTo>
                  <a:cubicBezTo>
                    <a:pt x="38390" y="15021"/>
                    <a:pt x="38774" y="14043"/>
                    <a:pt x="38704" y="13030"/>
                  </a:cubicBezTo>
                  <a:cubicBezTo>
                    <a:pt x="38634" y="12017"/>
                    <a:pt x="38110" y="11109"/>
                    <a:pt x="37307" y="10480"/>
                  </a:cubicBezTo>
                  <a:lnTo>
                    <a:pt x="33674" y="7720"/>
                  </a:lnTo>
                  <a:cubicBezTo>
                    <a:pt x="32801" y="3319"/>
                    <a:pt x="28959" y="1"/>
                    <a:pt x="24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3548450" y="1548025"/>
              <a:ext cx="523975" cy="873300"/>
            </a:xfrm>
            <a:custGeom>
              <a:avLst/>
              <a:gdLst/>
              <a:ahLst/>
              <a:cxnLst/>
              <a:rect l="l" t="t" r="r" b="b"/>
              <a:pathLst>
                <a:path w="20959" h="34932" extrusionOk="0">
                  <a:moveTo>
                    <a:pt x="10479" y="0"/>
                  </a:moveTo>
                  <a:cubicBezTo>
                    <a:pt x="8558" y="0"/>
                    <a:pt x="6986" y="1572"/>
                    <a:pt x="6986" y="3493"/>
                  </a:cubicBezTo>
                  <a:lnTo>
                    <a:pt x="6986" y="13973"/>
                  </a:lnTo>
                  <a:lnTo>
                    <a:pt x="0" y="13973"/>
                  </a:lnTo>
                  <a:lnTo>
                    <a:pt x="0" y="20959"/>
                  </a:lnTo>
                  <a:lnTo>
                    <a:pt x="6986" y="20959"/>
                  </a:lnTo>
                  <a:lnTo>
                    <a:pt x="6986" y="34931"/>
                  </a:lnTo>
                  <a:lnTo>
                    <a:pt x="13973" y="34931"/>
                  </a:lnTo>
                  <a:lnTo>
                    <a:pt x="13973" y="20959"/>
                  </a:lnTo>
                  <a:lnTo>
                    <a:pt x="20959" y="20959"/>
                  </a:lnTo>
                  <a:lnTo>
                    <a:pt x="20959" y="13973"/>
                  </a:lnTo>
                  <a:lnTo>
                    <a:pt x="13973" y="13973"/>
                  </a:lnTo>
                  <a:lnTo>
                    <a:pt x="13973" y="6986"/>
                  </a:lnTo>
                  <a:lnTo>
                    <a:pt x="20959" y="6986"/>
                  </a:lnTo>
                  <a:lnTo>
                    <a:pt x="209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3024475" y="1198700"/>
              <a:ext cx="1571925" cy="1571925"/>
            </a:xfrm>
            <a:custGeom>
              <a:avLst/>
              <a:gdLst/>
              <a:ahLst/>
              <a:cxnLst/>
              <a:rect l="l" t="t" r="r" b="b"/>
              <a:pathLst>
                <a:path w="62877" h="62877" extrusionOk="0">
                  <a:moveTo>
                    <a:pt x="52397" y="6987"/>
                  </a:moveTo>
                  <a:cubicBezTo>
                    <a:pt x="54318" y="6987"/>
                    <a:pt x="55890" y="8559"/>
                    <a:pt x="55890" y="10480"/>
                  </a:cubicBezTo>
                  <a:lnTo>
                    <a:pt x="55890" y="52397"/>
                  </a:lnTo>
                  <a:cubicBezTo>
                    <a:pt x="55890" y="54318"/>
                    <a:pt x="54318" y="55890"/>
                    <a:pt x="52397" y="55890"/>
                  </a:cubicBezTo>
                  <a:lnTo>
                    <a:pt x="10480" y="55890"/>
                  </a:lnTo>
                  <a:cubicBezTo>
                    <a:pt x="8559" y="55890"/>
                    <a:pt x="6987" y="54318"/>
                    <a:pt x="6987" y="52397"/>
                  </a:cubicBezTo>
                  <a:lnTo>
                    <a:pt x="6987" y="10480"/>
                  </a:lnTo>
                  <a:cubicBezTo>
                    <a:pt x="6987" y="8559"/>
                    <a:pt x="8559" y="6987"/>
                    <a:pt x="10480" y="6987"/>
                  </a:cubicBezTo>
                  <a:close/>
                  <a:moveTo>
                    <a:pt x="10480" y="1"/>
                  </a:moveTo>
                  <a:cubicBezTo>
                    <a:pt x="4716" y="1"/>
                    <a:pt x="1" y="4717"/>
                    <a:pt x="1" y="10480"/>
                  </a:cubicBezTo>
                  <a:lnTo>
                    <a:pt x="1" y="52397"/>
                  </a:lnTo>
                  <a:cubicBezTo>
                    <a:pt x="1" y="58161"/>
                    <a:pt x="4716" y="62876"/>
                    <a:pt x="10480" y="62876"/>
                  </a:cubicBezTo>
                  <a:lnTo>
                    <a:pt x="52397" y="62876"/>
                  </a:lnTo>
                  <a:cubicBezTo>
                    <a:pt x="58161" y="62876"/>
                    <a:pt x="62876" y="58161"/>
                    <a:pt x="62876" y="52397"/>
                  </a:cubicBezTo>
                  <a:lnTo>
                    <a:pt x="62876" y="10480"/>
                  </a:lnTo>
                  <a:cubicBezTo>
                    <a:pt x="62876" y="4717"/>
                    <a:pt x="58161" y="1"/>
                    <a:pt x="52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190625" y="674750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6" y="6987"/>
                  </a:moveTo>
                  <a:cubicBezTo>
                    <a:pt x="54317" y="6987"/>
                    <a:pt x="55889" y="8558"/>
                    <a:pt x="55889" y="10480"/>
                  </a:cubicBezTo>
                  <a:lnTo>
                    <a:pt x="55889" y="52397"/>
                  </a:lnTo>
                  <a:cubicBezTo>
                    <a:pt x="55889" y="54318"/>
                    <a:pt x="54317" y="55890"/>
                    <a:pt x="52396" y="55890"/>
                  </a:cubicBezTo>
                  <a:lnTo>
                    <a:pt x="10479" y="55890"/>
                  </a:lnTo>
                  <a:cubicBezTo>
                    <a:pt x="8558" y="55890"/>
                    <a:pt x="6986" y="54318"/>
                    <a:pt x="6986" y="52397"/>
                  </a:cubicBezTo>
                  <a:lnTo>
                    <a:pt x="6986" y="10480"/>
                  </a:lnTo>
                  <a:cubicBezTo>
                    <a:pt x="6986" y="8558"/>
                    <a:pt x="8558" y="6987"/>
                    <a:pt x="10479" y="6987"/>
                  </a:cubicBezTo>
                  <a:close/>
                  <a:moveTo>
                    <a:pt x="10479" y="0"/>
                  </a:moveTo>
                  <a:cubicBezTo>
                    <a:pt x="4716" y="0"/>
                    <a:pt x="0" y="4716"/>
                    <a:pt x="0" y="10480"/>
                  </a:cubicBezTo>
                  <a:lnTo>
                    <a:pt x="0" y="52397"/>
                  </a:lnTo>
                  <a:cubicBezTo>
                    <a:pt x="0" y="58160"/>
                    <a:pt x="4716" y="62876"/>
                    <a:pt x="10479" y="62876"/>
                  </a:cubicBezTo>
                  <a:lnTo>
                    <a:pt x="52396" y="62876"/>
                  </a:lnTo>
                  <a:cubicBezTo>
                    <a:pt x="58160" y="62876"/>
                    <a:pt x="62875" y="58160"/>
                    <a:pt x="62875" y="52397"/>
                  </a:cubicBezTo>
                  <a:lnTo>
                    <a:pt x="62875" y="10480"/>
                  </a:lnTo>
                  <a:cubicBezTo>
                    <a:pt x="62875" y="4716"/>
                    <a:pt x="58160" y="0"/>
                    <a:pt x="523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858350" y="238125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7" y="6986"/>
                  </a:moveTo>
                  <a:cubicBezTo>
                    <a:pt x="54318" y="6986"/>
                    <a:pt x="55890" y="8558"/>
                    <a:pt x="55890" y="10479"/>
                  </a:cubicBezTo>
                  <a:lnTo>
                    <a:pt x="55890" y="27945"/>
                  </a:lnTo>
                  <a:lnTo>
                    <a:pt x="48554" y="27945"/>
                  </a:lnTo>
                  <a:cubicBezTo>
                    <a:pt x="46913" y="19980"/>
                    <a:pt x="39857" y="13972"/>
                    <a:pt x="31438" y="13972"/>
                  </a:cubicBezTo>
                  <a:cubicBezTo>
                    <a:pt x="23020" y="13972"/>
                    <a:pt x="15964" y="19980"/>
                    <a:pt x="14322" y="27945"/>
                  </a:cubicBezTo>
                  <a:lnTo>
                    <a:pt x="6987" y="27945"/>
                  </a:lnTo>
                  <a:lnTo>
                    <a:pt x="6987" y="10479"/>
                  </a:lnTo>
                  <a:cubicBezTo>
                    <a:pt x="6987" y="8558"/>
                    <a:pt x="8559" y="6986"/>
                    <a:pt x="10480" y="6986"/>
                  </a:cubicBezTo>
                  <a:close/>
                  <a:moveTo>
                    <a:pt x="31438" y="20958"/>
                  </a:moveTo>
                  <a:cubicBezTo>
                    <a:pt x="37202" y="20958"/>
                    <a:pt x="41917" y="25674"/>
                    <a:pt x="41917" y="31438"/>
                  </a:cubicBezTo>
                  <a:cubicBezTo>
                    <a:pt x="41917" y="37201"/>
                    <a:pt x="37202" y="41917"/>
                    <a:pt x="31438" y="41917"/>
                  </a:cubicBezTo>
                  <a:cubicBezTo>
                    <a:pt x="25675" y="41917"/>
                    <a:pt x="20959" y="37201"/>
                    <a:pt x="20959" y="31438"/>
                  </a:cubicBezTo>
                  <a:cubicBezTo>
                    <a:pt x="20959" y="25674"/>
                    <a:pt x="25675" y="20958"/>
                    <a:pt x="31438" y="20958"/>
                  </a:cubicBezTo>
                  <a:close/>
                  <a:moveTo>
                    <a:pt x="55890" y="34931"/>
                  </a:moveTo>
                  <a:lnTo>
                    <a:pt x="55890" y="52396"/>
                  </a:lnTo>
                  <a:cubicBezTo>
                    <a:pt x="55890" y="54317"/>
                    <a:pt x="54318" y="55889"/>
                    <a:pt x="52397" y="55889"/>
                  </a:cubicBezTo>
                  <a:lnTo>
                    <a:pt x="10480" y="55889"/>
                  </a:lnTo>
                  <a:cubicBezTo>
                    <a:pt x="8559" y="55889"/>
                    <a:pt x="6987" y="54317"/>
                    <a:pt x="6987" y="52396"/>
                  </a:cubicBezTo>
                  <a:lnTo>
                    <a:pt x="6987" y="34931"/>
                  </a:lnTo>
                  <a:lnTo>
                    <a:pt x="14322" y="34931"/>
                  </a:lnTo>
                  <a:cubicBezTo>
                    <a:pt x="15964" y="42895"/>
                    <a:pt x="23020" y="48903"/>
                    <a:pt x="31438" y="48903"/>
                  </a:cubicBezTo>
                  <a:cubicBezTo>
                    <a:pt x="39857" y="48903"/>
                    <a:pt x="46913" y="42895"/>
                    <a:pt x="48554" y="34931"/>
                  </a:cubicBezTo>
                  <a:close/>
                  <a:moveTo>
                    <a:pt x="10480" y="0"/>
                  </a:moveTo>
                  <a:cubicBezTo>
                    <a:pt x="4716" y="0"/>
                    <a:pt x="0" y="4716"/>
                    <a:pt x="0" y="10479"/>
                  </a:cubicBezTo>
                  <a:lnTo>
                    <a:pt x="0" y="52396"/>
                  </a:lnTo>
                  <a:cubicBezTo>
                    <a:pt x="0" y="58160"/>
                    <a:pt x="4716" y="62875"/>
                    <a:pt x="10480" y="62875"/>
                  </a:cubicBezTo>
                  <a:lnTo>
                    <a:pt x="52397" y="62875"/>
                  </a:lnTo>
                  <a:cubicBezTo>
                    <a:pt x="58160" y="62875"/>
                    <a:pt x="62876" y="58160"/>
                    <a:pt x="62876" y="52396"/>
                  </a:cubicBezTo>
                  <a:lnTo>
                    <a:pt x="62876" y="10479"/>
                  </a:lnTo>
                  <a:cubicBezTo>
                    <a:pt x="62876" y="4716"/>
                    <a:pt x="58160" y="0"/>
                    <a:pt x="523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3723100" y="3818525"/>
              <a:ext cx="174675" cy="174675"/>
            </a:xfrm>
            <a:custGeom>
              <a:avLst/>
              <a:gdLst/>
              <a:ahLst/>
              <a:cxnLst/>
              <a:rect l="l" t="t" r="r" b="b"/>
              <a:pathLst>
                <a:path w="6987" h="6987" extrusionOk="0">
                  <a:moveTo>
                    <a:pt x="0" y="0"/>
                  </a:moveTo>
                  <a:lnTo>
                    <a:pt x="0" y="6987"/>
                  </a:lnTo>
                  <a:lnTo>
                    <a:pt x="6987" y="6987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33" name="Google Shape;1233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32"/>
          <p:cNvGrpSpPr/>
          <p:nvPr/>
        </p:nvGrpSpPr>
        <p:grpSpPr>
          <a:xfrm>
            <a:off x="4267797" y="4106240"/>
            <a:ext cx="322747" cy="299464"/>
            <a:chOff x="1190625" y="426500"/>
            <a:chExt cx="5222450" cy="4845700"/>
          </a:xfrm>
        </p:grpSpPr>
        <p:sp>
          <p:nvSpPr>
            <p:cNvPr id="1241" name="Google Shape;1241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2"/>
          <p:cNvGrpSpPr/>
          <p:nvPr/>
        </p:nvGrpSpPr>
        <p:grpSpPr>
          <a:xfrm>
            <a:off x="5457820" y="3703388"/>
            <a:ext cx="300631" cy="300631"/>
            <a:chOff x="1190625" y="238125"/>
            <a:chExt cx="5183300" cy="5183300"/>
          </a:xfrm>
        </p:grpSpPr>
        <p:sp>
          <p:nvSpPr>
            <p:cNvPr id="1245" name="Google Shape;1245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oogle Shape;1066;p27"/>
          <p:cNvGrpSpPr/>
          <p:nvPr/>
        </p:nvGrpSpPr>
        <p:grpSpPr>
          <a:xfrm>
            <a:off x="2169482" y="1229193"/>
            <a:ext cx="6839338" cy="3914308"/>
            <a:chOff x="238325" y="1221175"/>
            <a:chExt cx="5079225" cy="4253300"/>
          </a:xfrm>
        </p:grpSpPr>
        <p:sp>
          <p:nvSpPr>
            <p:cNvPr id="1069" name="Google Shape;1069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Market Analysis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82" name="Google Shape;1082;p27"/>
          <p:cNvSpPr txBox="1"/>
          <p:nvPr/>
        </p:nvSpPr>
        <p:spPr>
          <a:xfrm>
            <a:off x="5006885" y="2859701"/>
            <a:ext cx="1645391" cy="19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부동산</a:t>
            </a:r>
            <a:r>
              <a:rPr lang="ko-KR" altLang="en-US" sz="18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 정보를 </a:t>
            </a:r>
            <a:endParaRPr lang="en-US" altLang="ko-KR" sz="1800" dirty="0" smtClean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원하는 사용자들이 늘어 나고 있습니다</a:t>
            </a:r>
            <a:r>
              <a:rPr lang="en-US" altLang="ko-KR" sz="18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.</a:t>
            </a:r>
            <a:endParaRPr sz="18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083" name="Google Shape;1083;p27"/>
          <p:cNvSpPr txBox="1"/>
          <p:nvPr/>
        </p:nvSpPr>
        <p:spPr>
          <a:xfrm>
            <a:off x="2798566" y="3256036"/>
            <a:ext cx="1511106" cy="152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쉽게 이용 </a:t>
            </a:r>
            <a:r>
              <a:rPr lang="ko-KR" altLang="en-US" sz="1600" dirty="0" err="1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할수</a:t>
            </a:r>
            <a:r>
              <a:rPr lang="ko-KR" altLang="en-US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 있는 부동산 사이트가 부족하였습니다</a:t>
            </a:r>
            <a:r>
              <a:rPr lang="en-US" altLang="ko-KR" sz="1600" dirty="0" smtClean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.</a:t>
            </a:r>
          </a:p>
        </p:txBody>
      </p:sp>
      <p:sp>
        <p:nvSpPr>
          <p:cNvPr id="1084" name="Google Shape;1084;p27"/>
          <p:cNvSpPr txBox="1"/>
          <p:nvPr/>
        </p:nvSpPr>
        <p:spPr>
          <a:xfrm>
            <a:off x="3223792" y="2665490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Medium"/>
                <a:sym typeface="Montserrat Medium"/>
              </a:rPr>
              <a:t>#</a:t>
            </a:r>
            <a:r>
              <a:rPr lang="en" sz="18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1</a:t>
            </a:r>
            <a:endParaRPr sz="18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sp>
        <p:nvSpPr>
          <p:cNvPr id="1085" name="Google Shape;1085;p27"/>
          <p:cNvSpPr txBox="1"/>
          <p:nvPr/>
        </p:nvSpPr>
        <p:spPr>
          <a:xfrm>
            <a:off x="5541442" y="2396501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Medium"/>
                <a:sym typeface="Montserrat Medium"/>
              </a:rPr>
              <a:t>#</a:t>
            </a:r>
            <a:r>
              <a:rPr lang="en" sz="1800" dirty="0">
                <a:solidFill>
                  <a:srgbClr val="43434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ontserrat ExtraBold"/>
                <a:sym typeface="Montserrat ExtraBold"/>
              </a:rPr>
              <a:t>2</a:t>
            </a:r>
            <a:endParaRPr sz="1800" dirty="0">
              <a:solidFill>
                <a:srgbClr val="43434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Montserrat ExtraBold"/>
              <a:sym typeface="Montserrat ExtraBold"/>
            </a:endParaRPr>
          </a:p>
        </p:txBody>
      </p:sp>
      <p:grpSp>
        <p:nvGrpSpPr>
          <p:cNvPr id="1088" name="Google Shape;1088;p27"/>
          <p:cNvGrpSpPr/>
          <p:nvPr/>
        </p:nvGrpSpPr>
        <p:grpSpPr>
          <a:xfrm>
            <a:off x="7963332" y="2686952"/>
            <a:ext cx="1912547" cy="2469997"/>
            <a:chOff x="5605876" y="3606838"/>
            <a:chExt cx="1403087" cy="1812044"/>
          </a:xfrm>
        </p:grpSpPr>
        <p:sp>
          <p:nvSpPr>
            <p:cNvPr id="1089" name="Google Shape;1089;p27"/>
            <p:cNvSpPr/>
            <p:nvPr/>
          </p:nvSpPr>
          <p:spPr>
            <a:xfrm>
              <a:off x="5605876" y="3606838"/>
              <a:ext cx="1403087" cy="1442450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6112475" y="4051230"/>
              <a:ext cx="410248" cy="1367653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27"/>
          <p:cNvGrpSpPr/>
          <p:nvPr/>
        </p:nvGrpSpPr>
        <p:grpSpPr>
          <a:xfrm>
            <a:off x="7692585" y="3377738"/>
            <a:ext cx="1081101" cy="1858934"/>
            <a:chOff x="3399597" y="3607763"/>
            <a:chExt cx="1081101" cy="1858934"/>
          </a:xfrm>
        </p:grpSpPr>
        <p:sp>
          <p:nvSpPr>
            <p:cNvPr id="1092" name="Google Shape;1092;p27"/>
            <p:cNvSpPr/>
            <p:nvPr/>
          </p:nvSpPr>
          <p:spPr>
            <a:xfrm>
              <a:off x="3399597" y="3607763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3727738" y="4146141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CD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Development – </a:t>
            </a:r>
            <a:r>
              <a:rPr lang="ko-KR" altLang="en-US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동영상 시연</a:t>
            </a:r>
            <a:r>
              <a:rPr lang="en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9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Development –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적용패턴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핵심 알고리즘</a:t>
            </a:r>
            <a:endParaRPr dirty="0"/>
          </a:p>
        </p:txBody>
      </p:sp>
      <p:sp>
        <p:nvSpPr>
          <p:cNvPr id="901" name="Google Shape;901;p26"/>
          <p:cNvSpPr txBox="1"/>
          <p:nvPr/>
        </p:nvSpPr>
        <p:spPr>
          <a:xfrm>
            <a:off x="6913886" y="1910913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Montserrat ExtraBold"/>
                <a:sym typeface="Montserrat ExtraBold"/>
              </a:rPr>
              <a:t>RESTFUL API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Montserrat ExtraBold"/>
              <a:sym typeface="Montserrat ExtraBold"/>
            </a:endParaRPr>
          </a:p>
        </p:txBody>
      </p:sp>
      <p:sp>
        <p:nvSpPr>
          <p:cNvPr id="902" name="Google Shape;902;p26"/>
          <p:cNvSpPr txBox="1"/>
          <p:nvPr/>
        </p:nvSpPr>
        <p:spPr>
          <a:xfrm>
            <a:off x="614597" y="2303013"/>
            <a:ext cx="1615516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Montserrat ExtraBold"/>
                <a:sym typeface="Montserrat ExtraBold"/>
              </a:rPr>
              <a:t>SPRING MVC </a:t>
            </a:r>
            <a:r>
              <a:rPr lang="ko-KR" altLang="en-US" dirty="0" smtClean="0">
                <a:solidFill>
                  <a:srgbClr val="434343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Montserrat ExtraBold"/>
                <a:sym typeface="Montserrat ExtraBold"/>
              </a:rPr>
              <a:t>패턴</a:t>
            </a:r>
            <a:endParaRPr dirty="0">
              <a:solidFill>
                <a:srgbClr val="434343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Montserrat ExtraBold"/>
              <a:sym typeface="Montserrat ExtraBold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913886" y="2893038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Montserrat ExtraBold"/>
                <a:sym typeface="Montserrat ExtraBold"/>
              </a:rPr>
              <a:t>BootStrap</a:t>
            </a:r>
            <a:endParaRPr dirty="0">
              <a:solidFill>
                <a:srgbClr val="434343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Montserrat ExtraBold"/>
              <a:sym typeface="Montserrat ExtraBold"/>
            </a:endParaRPr>
          </a:p>
        </p:txBody>
      </p:sp>
      <p:sp>
        <p:nvSpPr>
          <p:cNvPr id="911" name="Google Shape;911;p26"/>
          <p:cNvSpPr txBox="1"/>
          <p:nvPr/>
        </p:nvSpPr>
        <p:spPr>
          <a:xfrm>
            <a:off x="871413" y="3830175"/>
            <a:ext cx="13587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Montserrat ExtraBold"/>
                <a:sym typeface="Montserrat ExtraBold"/>
              </a:rPr>
              <a:t>VUE</a:t>
            </a:r>
            <a:endParaRPr dirty="0">
              <a:solidFill>
                <a:srgbClr val="434343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Montserrat ExtraBold"/>
              <a:sym typeface="Montserrat ExtraBold"/>
            </a:endParaRPr>
          </a:p>
        </p:txBody>
      </p:sp>
      <p:grpSp>
        <p:nvGrpSpPr>
          <p:cNvPr id="917" name="Google Shape;917;p26"/>
          <p:cNvGrpSpPr/>
          <p:nvPr/>
        </p:nvGrpSpPr>
        <p:grpSpPr>
          <a:xfrm rot="10800000">
            <a:off x="2690590" y="1435924"/>
            <a:ext cx="3753296" cy="2638915"/>
            <a:chOff x="238125" y="378908"/>
            <a:chExt cx="7140975" cy="5020767"/>
          </a:xfrm>
        </p:grpSpPr>
        <p:sp>
          <p:nvSpPr>
            <p:cNvPr id="918" name="Google Shape;918;p26"/>
            <p:cNvSpPr/>
            <p:nvPr/>
          </p:nvSpPr>
          <p:spPr>
            <a:xfrm>
              <a:off x="238125" y="4055675"/>
              <a:ext cx="7140975" cy="134500"/>
            </a:xfrm>
            <a:custGeom>
              <a:avLst/>
              <a:gdLst/>
              <a:ahLst/>
              <a:cxnLst/>
              <a:rect l="l" t="t" r="r" b="b"/>
              <a:pathLst>
                <a:path w="285639" h="5380" extrusionOk="0">
                  <a:moveTo>
                    <a:pt x="0" y="1"/>
                  </a:moveTo>
                  <a:lnTo>
                    <a:pt x="0" y="5379"/>
                  </a:lnTo>
                  <a:lnTo>
                    <a:pt x="285639" y="5379"/>
                  </a:lnTo>
                  <a:lnTo>
                    <a:pt x="285639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090225" y="3226250"/>
              <a:ext cx="5391700" cy="130850"/>
            </a:xfrm>
            <a:custGeom>
              <a:avLst/>
              <a:gdLst/>
              <a:ahLst/>
              <a:cxnLst/>
              <a:rect l="l" t="t" r="r" b="b"/>
              <a:pathLst>
                <a:path w="215668" h="5234" extrusionOk="0">
                  <a:moveTo>
                    <a:pt x="1" y="1"/>
                  </a:moveTo>
                  <a:lnTo>
                    <a:pt x="1" y="5234"/>
                  </a:lnTo>
                  <a:lnTo>
                    <a:pt x="215668" y="5234"/>
                  </a:lnTo>
                  <a:lnTo>
                    <a:pt x="215668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384750" y="4190150"/>
              <a:ext cx="6826550" cy="1209525"/>
            </a:xfrm>
            <a:custGeom>
              <a:avLst/>
              <a:gdLst/>
              <a:ahLst/>
              <a:cxnLst/>
              <a:rect l="l" t="t" r="r" b="b"/>
              <a:pathLst>
                <a:path w="273062" h="48381" extrusionOk="0">
                  <a:moveTo>
                    <a:pt x="1" y="0"/>
                  </a:moveTo>
                  <a:lnTo>
                    <a:pt x="1" y="48381"/>
                  </a:lnTo>
                  <a:lnTo>
                    <a:pt x="273061" y="48381"/>
                  </a:lnTo>
                  <a:lnTo>
                    <a:pt x="273061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265725" y="3357075"/>
              <a:ext cx="5064600" cy="2042600"/>
            </a:xfrm>
            <a:custGeom>
              <a:avLst/>
              <a:gdLst/>
              <a:ahLst/>
              <a:cxnLst/>
              <a:rect l="l" t="t" r="r" b="b"/>
              <a:pathLst>
                <a:path w="202584" h="81704" extrusionOk="0">
                  <a:moveTo>
                    <a:pt x="0" y="1"/>
                  </a:moveTo>
                  <a:lnTo>
                    <a:pt x="0" y="81704"/>
                  </a:lnTo>
                  <a:lnTo>
                    <a:pt x="202584" y="81704"/>
                  </a:lnTo>
                  <a:lnTo>
                    <a:pt x="20258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250850" y="2305325"/>
              <a:ext cx="3094350" cy="3094350"/>
            </a:xfrm>
            <a:custGeom>
              <a:avLst/>
              <a:gdLst/>
              <a:ahLst/>
              <a:cxnLst/>
              <a:rect l="l" t="t" r="r" b="b"/>
              <a:pathLst>
                <a:path w="123774" h="123774" extrusionOk="0">
                  <a:moveTo>
                    <a:pt x="0" y="0"/>
                  </a:moveTo>
                  <a:lnTo>
                    <a:pt x="0" y="123774"/>
                  </a:lnTo>
                  <a:lnTo>
                    <a:pt x="123774" y="123774"/>
                  </a:lnTo>
                  <a:lnTo>
                    <a:pt x="123774" y="0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095275" y="2181375"/>
              <a:ext cx="3405500" cy="123975"/>
            </a:xfrm>
            <a:custGeom>
              <a:avLst/>
              <a:gdLst/>
              <a:ahLst/>
              <a:cxnLst/>
              <a:rect l="l" t="t" r="r" b="b"/>
              <a:pathLst>
                <a:path w="136220" h="4959" extrusionOk="0">
                  <a:moveTo>
                    <a:pt x="0" y="1"/>
                  </a:moveTo>
                  <a:lnTo>
                    <a:pt x="0" y="4958"/>
                  </a:lnTo>
                  <a:lnTo>
                    <a:pt x="136220" y="4958"/>
                  </a:lnTo>
                  <a:lnTo>
                    <a:pt x="136220" y="1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3214525" y="497600"/>
              <a:ext cx="1167000" cy="4902075"/>
            </a:xfrm>
            <a:custGeom>
              <a:avLst/>
              <a:gdLst/>
              <a:ahLst/>
              <a:cxnLst/>
              <a:rect l="l" t="t" r="r" b="b"/>
              <a:pathLst>
                <a:path w="46680" h="196083" extrusionOk="0">
                  <a:moveTo>
                    <a:pt x="1" y="1"/>
                  </a:moveTo>
                  <a:lnTo>
                    <a:pt x="1" y="196083"/>
                  </a:lnTo>
                  <a:lnTo>
                    <a:pt x="46679" y="196083"/>
                  </a:lnTo>
                  <a:lnTo>
                    <a:pt x="4667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3368164" y="378908"/>
              <a:ext cx="835800" cy="118724"/>
            </a:xfrm>
            <a:custGeom>
              <a:avLst/>
              <a:gdLst/>
              <a:ahLst/>
              <a:cxnLst/>
              <a:rect l="l" t="t" r="r" b="b"/>
              <a:pathLst>
                <a:path w="33432" h="7396" extrusionOk="0">
                  <a:moveTo>
                    <a:pt x="1" y="0"/>
                  </a:moveTo>
                  <a:lnTo>
                    <a:pt x="1" y="7396"/>
                  </a:lnTo>
                  <a:lnTo>
                    <a:pt x="33432" y="7396"/>
                  </a:lnTo>
                  <a:lnTo>
                    <a:pt x="33432" y="0"/>
                  </a:lnTo>
                  <a:close/>
                </a:path>
              </a:pathLst>
            </a:custGeom>
            <a:solidFill>
              <a:srgbClr val="EDB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3899425" y="1631425"/>
              <a:ext cx="269800" cy="269875"/>
            </a:xfrm>
            <a:custGeom>
              <a:avLst/>
              <a:gdLst/>
              <a:ahLst/>
              <a:cxnLst/>
              <a:rect l="l" t="t" r="r" b="b"/>
              <a:pathLst>
                <a:path w="10792" h="10795" extrusionOk="0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3899425" y="1631425"/>
              <a:ext cx="269800" cy="269875"/>
            </a:xfrm>
            <a:custGeom>
              <a:avLst/>
              <a:gdLst/>
              <a:ahLst/>
              <a:cxnLst/>
              <a:rect l="l" t="t" r="r" b="b"/>
              <a:pathLst>
                <a:path w="10792" h="10795" extrusionOk="0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4945500" y="2466525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4945500" y="2466525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3432625" y="729550"/>
              <a:ext cx="269900" cy="269875"/>
            </a:xfrm>
            <a:custGeom>
              <a:avLst/>
              <a:gdLst/>
              <a:ahLst/>
              <a:cxnLst/>
              <a:rect l="l" t="t" r="r" b="b"/>
              <a:pathLst>
                <a:path w="10796" h="10795" extrusionOk="0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3432625" y="729550"/>
              <a:ext cx="269900" cy="269875"/>
            </a:xfrm>
            <a:custGeom>
              <a:avLst/>
              <a:gdLst/>
              <a:ahLst/>
              <a:cxnLst/>
              <a:rect l="l" t="t" r="r" b="b"/>
              <a:pathLst>
                <a:path w="10796" h="10795" extrusionOk="0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3899425" y="729550"/>
              <a:ext cx="269800" cy="269875"/>
            </a:xfrm>
            <a:custGeom>
              <a:avLst/>
              <a:gdLst/>
              <a:ahLst/>
              <a:cxnLst/>
              <a:rect l="l" t="t" r="r" b="b"/>
              <a:pathLst>
                <a:path w="10792" h="10795" extrusionOk="0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3899425" y="729550"/>
              <a:ext cx="269800" cy="269875"/>
            </a:xfrm>
            <a:custGeom>
              <a:avLst/>
              <a:gdLst/>
              <a:ahLst/>
              <a:cxnLst/>
              <a:rect l="l" t="t" r="r" b="b"/>
              <a:pathLst>
                <a:path w="10792" h="10795" extrusionOk="0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3432625" y="1180500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3432625" y="1180500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3899425" y="1180500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3899425" y="1180500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3432625" y="1631425"/>
              <a:ext cx="269900" cy="269875"/>
            </a:xfrm>
            <a:custGeom>
              <a:avLst/>
              <a:gdLst/>
              <a:ahLst/>
              <a:cxnLst/>
              <a:rect l="l" t="t" r="r" b="b"/>
              <a:pathLst>
                <a:path w="10796" h="10795" extrusionOk="0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3432625" y="1631425"/>
              <a:ext cx="269900" cy="269875"/>
            </a:xfrm>
            <a:custGeom>
              <a:avLst/>
              <a:gdLst/>
              <a:ahLst/>
              <a:cxnLst/>
              <a:rect l="l" t="t" r="r" b="b"/>
              <a:pathLst>
                <a:path w="10796" h="10795" extrusionOk="0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3432625" y="2082375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3432625" y="2082375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3899425" y="2082375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3899425" y="2082375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4543225" y="2466525"/>
              <a:ext cx="232550" cy="232550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0" y="0"/>
                  </a:moveTo>
                  <a:lnTo>
                    <a:pt x="0" y="9302"/>
                  </a:lnTo>
                  <a:lnTo>
                    <a:pt x="9302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4543225" y="2466525"/>
              <a:ext cx="232550" cy="232550"/>
            </a:xfrm>
            <a:custGeom>
              <a:avLst/>
              <a:gdLst/>
              <a:ahLst/>
              <a:cxnLst/>
              <a:rect l="l" t="t" r="r" b="b"/>
              <a:pathLst>
                <a:path w="9302" h="9302" extrusionOk="0">
                  <a:moveTo>
                    <a:pt x="0" y="0"/>
                  </a:moveTo>
                  <a:lnTo>
                    <a:pt x="9302" y="9302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4543225" y="2911800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4543225" y="2911800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4945500" y="29118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4945500" y="29118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4543225" y="3357075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4543225" y="3357075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4945500" y="3357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4945500" y="3357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4543225" y="3802425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4543225" y="3802425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4945500" y="380242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4945500" y="380242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4543225" y="4247700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2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4543225" y="4247700"/>
              <a:ext cx="232550" cy="232625"/>
            </a:xfrm>
            <a:custGeom>
              <a:avLst/>
              <a:gdLst/>
              <a:ahLst/>
              <a:cxnLst/>
              <a:rect l="l" t="t" r="r" b="b"/>
              <a:pathLst>
                <a:path w="9302" h="9305" extrusionOk="0">
                  <a:moveTo>
                    <a:pt x="0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4945500" y="42477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4945500" y="42477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4543225" y="4693050"/>
              <a:ext cx="232550" cy="232575"/>
            </a:xfrm>
            <a:custGeom>
              <a:avLst/>
              <a:gdLst/>
              <a:ahLst/>
              <a:cxnLst/>
              <a:rect l="l" t="t" r="r" b="b"/>
              <a:pathLst>
                <a:path w="9302" h="9303" extrusionOk="0">
                  <a:moveTo>
                    <a:pt x="0" y="1"/>
                  </a:moveTo>
                  <a:lnTo>
                    <a:pt x="0" y="9302"/>
                  </a:lnTo>
                  <a:lnTo>
                    <a:pt x="9302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4543225" y="4693050"/>
              <a:ext cx="232550" cy="232575"/>
            </a:xfrm>
            <a:custGeom>
              <a:avLst/>
              <a:gdLst/>
              <a:ahLst/>
              <a:cxnLst/>
              <a:rect l="l" t="t" r="r" b="b"/>
              <a:pathLst>
                <a:path w="9302" h="9303" extrusionOk="0">
                  <a:moveTo>
                    <a:pt x="0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4945500" y="469305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0" y="1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4945500" y="469305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0" y="1"/>
                  </a:moveTo>
                  <a:lnTo>
                    <a:pt x="9304" y="9302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5513050" y="359715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5513050" y="359715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5915325" y="359715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5915325" y="359715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5513050" y="404250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5513050" y="404250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5915325" y="404250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5915325" y="404250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513050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13050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5915325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915325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5513050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5513050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915325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915325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2415350" y="2466525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2415350" y="2466525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2817675" y="2466525"/>
              <a:ext cx="232575" cy="232550"/>
            </a:xfrm>
            <a:custGeom>
              <a:avLst/>
              <a:gdLst/>
              <a:ahLst/>
              <a:cxnLst/>
              <a:rect l="l" t="t" r="r" b="b"/>
              <a:pathLst>
                <a:path w="9303" h="9302" extrusionOk="0">
                  <a:moveTo>
                    <a:pt x="1" y="0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2817675" y="2466525"/>
              <a:ext cx="232575" cy="232550"/>
            </a:xfrm>
            <a:custGeom>
              <a:avLst/>
              <a:gdLst/>
              <a:ahLst/>
              <a:cxnLst/>
              <a:rect l="l" t="t" r="r" b="b"/>
              <a:pathLst>
                <a:path w="9303" h="9302" extrusionOk="0">
                  <a:moveTo>
                    <a:pt x="1" y="0"/>
                  </a:moveTo>
                  <a:lnTo>
                    <a:pt x="9302" y="9302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2415350" y="29118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2415350" y="29118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817675" y="2911800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2817675" y="2911800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415350" y="3357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415350" y="3357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2817675" y="3357075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2817675" y="3357075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415350" y="380242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415350" y="380242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817675" y="3802425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2817675" y="3802425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2415350" y="42477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2415350" y="424770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2817675" y="4247700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817675" y="4247700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415350" y="469305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0" y="1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415350" y="469305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0" y="1"/>
                  </a:moveTo>
                  <a:lnTo>
                    <a:pt x="9304" y="9302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2817675" y="4693050"/>
              <a:ext cx="232575" cy="232575"/>
            </a:xfrm>
            <a:custGeom>
              <a:avLst/>
              <a:gdLst/>
              <a:ahLst/>
              <a:cxnLst/>
              <a:rect l="l" t="t" r="r" b="b"/>
              <a:pathLst>
                <a:path w="9303" h="9303" extrusionOk="0">
                  <a:moveTo>
                    <a:pt x="1" y="1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2817675" y="4693050"/>
              <a:ext cx="232575" cy="232575"/>
            </a:xfrm>
            <a:custGeom>
              <a:avLst/>
              <a:gdLst/>
              <a:ahLst/>
              <a:cxnLst/>
              <a:rect l="l" t="t" r="r" b="b"/>
              <a:pathLst>
                <a:path w="9303" h="9303" extrusionOk="0">
                  <a:moveTo>
                    <a:pt x="1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1464700" y="359715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5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1464700" y="3597150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1"/>
                  </a:moveTo>
                  <a:lnTo>
                    <a:pt x="9305" y="9305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1867025" y="3597150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1" y="9305"/>
                  </a:lnTo>
                  <a:lnTo>
                    <a:pt x="9302" y="93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1867025" y="3597150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1"/>
                  </a:moveTo>
                  <a:lnTo>
                    <a:pt x="9302" y="9305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1464700" y="404250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1" y="1"/>
                  </a:moveTo>
                  <a:lnTo>
                    <a:pt x="1" y="9302"/>
                  </a:lnTo>
                  <a:lnTo>
                    <a:pt x="9305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1464700" y="4042500"/>
              <a:ext cx="232625" cy="232575"/>
            </a:xfrm>
            <a:custGeom>
              <a:avLst/>
              <a:gdLst/>
              <a:ahLst/>
              <a:cxnLst/>
              <a:rect l="l" t="t" r="r" b="b"/>
              <a:pathLst>
                <a:path w="9305" h="9303" extrusionOk="0">
                  <a:moveTo>
                    <a:pt x="1" y="1"/>
                  </a:moveTo>
                  <a:lnTo>
                    <a:pt x="9305" y="9302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1867025" y="4042500"/>
              <a:ext cx="232575" cy="232575"/>
            </a:xfrm>
            <a:custGeom>
              <a:avLst/>
              <a:gdLst/>
              <a:ahLst/>
              <a:cxnLst/>
              <a:rect l="l" t="t" r="r" b="b"/>
              <a:pathLst>
                <a:path w="9303" h="9303" extrusionOk="0">
                  <a:moveTo>
                    <a:pt x="1" y="1"/>
                  </a:moveTo>
                  <a:lnTo>
                    <a:pt x="1" y="9302"/>
                  </a:lnTo>
                  <a:lnTo>
                    <a:pt x="9302" y="9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1867025" y="4042500"/>
              <a:ext cx="232575" cy="232575"/>
            </a:xfrm>
            <a:custGeom>
              <a:avLst/>
              <a:gdLst/>
              <a:ahLst/>
              <a:cxnLst/>
              <a:rect l="l" t="t" r="r" b="b"/>
              <a:pathLst>
                <a:path w="9303" h="9303" extrusionOk="0">
                  <a:moveTo>
                    <a:pt x="1" y="1"/>
                  </a:moveTo>
                  <a:lnTo>
                    <a:pt x="9302" y="9302"/>
                  </a:lnTo>
                  <a:lnTo>
                    <a:pt x="930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464700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1464700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1867025" y="4487800"/>
              <a:ext cx="232575" cy="232600"/>
            </a:xfrm>
            <a:custGeom>
              <a:avLst/>
              <a:gdLst/>
              <a:ahLst/>
              <a:cxnLst/>
              <a:rect l="l" t="t" r="r" b="b"/>
              <a:pathLst>
                <a:path w="9303" h="9304" extrusionOk="0">
                  <a:moveTo>
                    <a:pt x="1" y="0"/>
                  </a:moveTo>
                  <a:lnTo>
                    <a:pt x="1" y="9304"/>
                  </a:lnTo>
                  <a:lnTo>
                    <a:pt x="9302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1867025" y="4487800"/>
              <a:ext cx="232575" cy="232600"/>
            </a:xfrm>
            <a:custGeom>
              <a:avLst/>
              <a:gdLst/>
              <a:ahLst/>
              <a:cxnLst/>
              <a:rect l="l" t="t" r="r" b="b"/>
              <a:pathLst>
                <a:path w="9303" h="9304" extrusionOk="0">
                  <a:moveTo>
                    <a:pt x="1" y="0"/>
                  </a:moveTo>
                  <a:lnTo>
                    <a:pt x="9302" y="9304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1464700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1464700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1867025" y="4933075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0"/>
                  </a:moveTo>
                  <a:lnTo>
                    <a:pt x="1" y="9304"/>
                  </a:lnTo>
                  <a:lnTo>
                    <a:pt x="9302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1867025" y="4933075"/>
              <a:ext cx="232575" cy="232625"/>
            </a:xfrm>
            <a:custGeom>
              <a:avLst/>
              <a:gdLst/>
              <a:ahLst/>
              <a:cxnLst/>
              <a:rect l="l" t="t" r="r" b="b"/>
              <a:pathLst>
                <a:path w="9303" h="9305" extrusionOk="0">
                  <a:moveTo>
                    <a:pt x="1" y="0"/>
                  </a:moveTo>
                  <a:lnTo>
                    <a:pt x="9302" y="9304"/>
                  </a:lnTo>
                  <a:lnTo>
                    <a:pt x="930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94875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0" y="0"/>
                  </a:moveTo>
                  <a:lnTo>
                    <a:pt x="0" y="9304"/>
                  </a:lnTo>
                  <a:lnTo>
                    <a:pt x="9304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494875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0" y="0"/>
                  </a:moveTo>
                  <a:lnTo>
                    <a:pt x="9304" y="9304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897125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897125" y="4487800"/>
              <a:ext cx="232625" cy="232600"/>
            </a:xfrm>
            <a:custGeom>
              <a:avLst/>
              <a:gdLst/>
              <a:ahLst/>
              <a:cxnLst/>
              <a:rect l="l" t="t" r="r" b="b"/>
              <a:pathLst>
                <a:path w="9305" h="9304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494875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0"/>
                  </a:moveTo>
                  <a:lnTo>
                    <a:pt x="0" y="9304"/>
                  </a:lnTo>
                  <a:lnTo>
                    <a:pt x="9304" y="9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94875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0"/>
                  </a:moveTo>
                  <a:lnTo>
                    <a:pt x="9304" y="9304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897125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1" y="9304"/>
                  </a:lnTo>
                  <a:lnTo>
                    <a:pt x="9305" y="93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897125" y="49330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1" y="0"/>
                  </a:moveTo>
                  <a:lnTo>
                    <a:pt x="9305" y="9304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6448425" y="4468600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6448425" y="4468600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6850700" y="4468600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0" y="9302"/>
                  </a:lnTo>
                  <a:lnTo>
                    <a:pt x="9304" y="9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6850700" y="4468600"/>
              <a:ext cx="232625" cy="232550"/>
            </a:xfrm>
            <a:custGeom>
              <a:avLst/>
              <a:gdLst/>
              <a:ahLst/>
              <a:cxnLst/>
              <a:rect l="l" t="t" r="r" b="b"/>
              <a:pathLst>
                <a:path w="9305" h="9302" extrusionOk="0">
                  <a:moveTo>
                    <a:pt x="0" y="0"/>
                  </a:moveTo>
                  <a:lnTo>
                    <a:pt x="9304" y="9302"/>
                  </a:lnTo>
                  <a:lnTo>
                    <a:pt x="930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6448425" y="49138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6448425" y="49138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6850700" y="49138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0" y="9305"/>
                  </a:lnTo>
                  <a:lnTo>
                    <a:pt x="9304" y="9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6850700" y="4913875"/>
              <a:ext cx="232625" cy="232625"/>
            </a:xfrm>
            <a:custGeom>
              <a:avLst/>
              <a:gdLst/>
              <a:ahLst/>
              <a:cxnLst/>
              <a:rect l="l" t="t" r="r" b="b"/>
              <a:pathLst>
                <a:path w="9305" h="9305" extrusionOk="0">
                  <a:moveTo>
                    <a:pt x="0" y="1"/>
                  </a:moveTo>
                  <a:lnTo>
                    <a:pt x="9304" y="9305"/>
                  </a:lnTo>
                  <a:lnTo>
                    <a:pt x="9304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432625" y="2533350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3432625" y="2533350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3899425" y="2533350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3899425" y="2533350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3432625" y="2984275"/>
              <a:ext cx="269900" cy="269875"/>
            </a:xfrm>
            <a:custGeom>
              <a:avLst/>
              <a:gdLst/>
              <a:ahLst/>
              <a:cxnLst/>
              <a:rect l="l" t="t" r="r" b="b"/>
              <a:pathLst>
                <a:path w="10796" h="10795" extrusionOk="0">
                  <a:moveTo>
                    <a:pt x="1" y="0"/>
                  </a:moveTo>
                  <a:lnTo>
                    <a:pt x="1" y="10794"/>
                  </a:lnTo>
                  <a:lnTo>
                    <a:pt x="10795" y="10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3432625" y="2984275"/>
              <a:ext cx="269900" cy="269875"/>
            </a:xfrm>
            <a:custGeom>
              <a:avLst/>
              <a:gdLst/>
              <a:ahLst/>
              <a:cxnLst/>
              <a:rect l="l" t="t" r="r" b="b"/>
              <a:pathLst>
                <a:path w="10796" h="10795" extrusionOk="0">
                  <a:moveTo>
                    <a:pt x="1" y="0"/>
                  </a:moveTo>
                  <a:lnTo>
                    <a:pt x="10795" y="10794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3899425" y="2984275"/>
              <a:ext cx="269800" cy="269875"/>
            </a:xfrm>
            <a:custGeom>
              <a:avLst/>
              <a:gdLst/>
              <a:ahLst/>
              <a:cxnLst/>
              <a:rect l="l" t="t" r="r" b="b"/>
              <a:pathLst>
                <a:path w="10792" h="10795" extrusionOk="0">
                  <a:moveTo>
                    <a:pt x="0" y="0"/>
                  </a:moveTo>
                  <a:lnTo>
                    <a:pt x="0" y="10794"/>
                  </a:lnTo>
                  <a:lnTo>
                    <a:pt x="10792" y="10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3899425" y="2984275"/>
              <a:ext cx="269800" cy="269875"/>
            </a:xfrm>
            <a:custGeom>
              <a:avLst/>
              <a:gdLst/>
              <a:ahLst/>
              <a:cxnLst/>
              <a:rect l="l" t="t" r="r" b="b"/>
              <a:pathLst>
                <a:path w="10792" h="10795" extrusionOk="0">
                  <a:moveTo>
                    <a:pt x="0" y="0"/>
                  </a:moveTo>
                  <a:lnTo>
                    <a:pt x="10792" y="10794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3432625" y="3435225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3432625" y="3435225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3899425" y="3435225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3899425" y="3435225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3432625" y="3886200"/>
              <a:ext cx="269900" cy="269825"/>
            </a:xfrm>
            <a:custGeom>
              <a:avLst/>
              <a:gdLst/>
              <a:ahLst/>
              <a:cxnLst/>
              <a:rect l="l" t="t" r="r" b="b"/>
              <a:pathLst>
                <a:path w="10796" h="10793" extrusionOk="0">
                  <a:moveTo>
                    <a:pt x="1" y="1"/>
                  </a:moveTo>
                  <a:lnTo>
                    <a:pt x="1" y="10792"/>
                  </a:lnTo>
                  <a:lnTo>
                    <a:pt x="10795" y="10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3432625" y="3886200"/>
              <a:ext cx="269900" cy="269825"/>
            </a:xfrm>
            <a:custGeom>
              <a:avLst/>
              <a:gdLst/>
              <a:ahLst/>
              <a:cxnLst/>
              <a:rect l="l" t="t" r="r" b="b"/>
              <a:pathLst>
                <a:path w="10796" h="10793" extrusionOk="0">
                  <a:moveTo>
                    <a:pt x="1" y="1"/>
                  </a:moveTo>
                  <a:lnTo>
                    <a:pt x="10795" y="10792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3899425" y="3886200"/>
              <a:ext cx="269800" cy="269825"/>
            </a:xfrm>
            <a:custGeom>
              <a:avLst/>
              <a:gdLst/>
              <a:ahLst/>
              <a:cxnLst/>
              <a:rect l="l" t="t" r="r" b="b"/>
              <a:pathLst>
                <a:path w="10792" h="10793" extrusionOk="0">
                  <a:moveTo>
                    <a:pt x="0" y="1"/>
                  </a:moveTo>
                  <a:lnTo>
                    <a:pt x="0" y="10792"/>
                  </a:lnTo>
                  <a:lnTo>
                    <a:pt x="10792" y="107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3899425" y="3886200"/>
              <a:ext cx="269800" cy="269825"/>
            </a:xfrm>
            <a:custGeom>
              <a:avLst/>
              <a:gdLst/>
              <a:ahLst/>
              <a:cxnLst/>
              <a:rect l="l" t="t" r="r" b="b"/>
              <a:pathLst>
                <a:path w="10792" h="10793" extrusionOk="0">
                  <a:moveTo>
                    <a:pt x="0" y="1"/>
                  </a:moveTo>
                  <a:lnTo>
                    <a:pt x="10792" y="10792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3432625" y="4337100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" y="10795"/>
                  </a:lnTo>
                  <a:lnTo>
                    <a:pt x="10795" y="10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3432625" y="4337100"/>
              <a:ext cx="269900" cy="269900"/>
            </a:xfrm>
            <a:custGeom>
              <a:avLst/>
              <a:gdLst/>
              <a:ahLst/>
              <a:cxnLst/>
              <a:rect l="l" t="t" r="r" b="b"/>
              <a:pathLst>
                <a:path w="10796" h="10796" extrusionOk="0">
                  <a:moveTo>
                    <a:pt x="1" y="1"/>
                  </a:moveTo>
                  <a:lnTo>
                    <a:pt x="10795" y="10795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899425" y="4337100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0" y="10795"/>
                  </a:lnTo>
                  <a:lnTo>
                    <a:pt x="10792" y="107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3899425" y="4337100"/>
              <a:ext cx="269800" cy="269900"/>
            </a:xfrm>
            <a:custGeom>
              <a:avLst/>
              <a:gdLst/>
              <a:ahLst/>
              <a:cxnLst/>
              <a:rect l="l" t="t" r="r" b="b"/>
              <a:pathLst>
                <a:path w="10792" h="10796" extrusionOk="0">
                  <a:moveTo>
                    <a:pt x="0" y="1"/>
                  </a:moveTo>
                  <a:lnTo>
                    <a:pt x="10792" y="10795"/>
                  </a:lnTo>
                  <a:lnTo>
                    <a:pt x="10792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8" name="Google Shape;1058;p26"/>
          <p:cNvCxnSpPr/>
          <p:nvPr/>
        </p:nvCxnSpPr>
        <p:spPr>
          <a:xfrm rot="10800000" flipH="1">
            <a:off x="2319338" y="2542882"/>
            <a:ext cx="760200" cy="10200"/>
          </a:xfrm>
          <a:prstGeom prst="straightConnector1">
            <a:avLst/>
          </a:prstGeom>
          <a:noFill/>
          <a:ln w="19050" cap="flat" cmpd="sng">
            <a:solidFill>
              <a:srgbClr val="E2A33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59" name="Google Shape;1059;p26"/>
          <p:cNvCxnSpPr/>
          <p:nvPr/>
        </p:nvCxnSpPr>
        <p:spPr>
          <a:xfrm>
            <a:off x="2343138" y="4048076"/>
            <a:ext cx="1881300" cy="0"/>
          </a:xfrm>
          <a:prstGeom prst="straightConnector1">
            <a:avLst/>
          </a:prstGeom>
          <a:noFill/>
          <a:ln w="19050" cap="flat" cmpd="sng">
            <a:solidFill>
              <a:srgbClr val="E2A33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60" name="Google Shape;1060;p26"/>
          <p:cNvCxnSpPr/>
          <p:nvPr/>
        </p:nvCxnSpPr>
        <p:spPr>
          <a:xfrm>
            <a:off x="6503663" y="2109163"/>
            <a:ext cx="328800" cy="0"/>
          </a:xfrm>
          <a:prstGeom prst="straightConnector1">
            <a:avLst/>
          </a:prstGeom>
          <a:noFill/>
          <a:ln w="19050" cap="flat" cmpd="sng">
            <a:solidFill>
              <a:srgbClr val="E2A33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61" name="Google Shape;1061;p26"/>
          <p:cNvCxnSpPr/>
          <p:nvPr/>
        </p:nvCxnSpPr>
        <p:spPr>
          <a:xfrm>
            <a:off x="5551163" y="3095019"/>
            <a:ext cx="1252500" cy="0"/>
          </a:xfrm>
          <a:prstGeom prst="straightConnector1">
            <a:avLst/>
          </a:prstGeom>
          <a:noFill/>
          <a:ln w="19050" cap="flat" cmpd="sng">
            <a:solidFill>
              <a:srgbClr val="E2A33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2" name="Google Shape;903;p26"/>
          <p:cNvSpPr txBox="1"/>
          <p:nvPr/>
        </p:nvSpPr>
        <p:spPr>
          <a:xfrm>
            <a:off x="6260439" y="3803058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Montserrat ExtraBold"/>
                <a:sym typeface="Montserrat ExtraBold"/>
              </a:rPr>
              <a:t>PageNation</a:t>
            </a:r>
            <a:endParaRPr dirty="0">
              <a:solidFill>
                <a:srgbClr val="434343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Montserrat ExtraBold"/>
              <a:sym typeface="Montserrat ExtraBold"/>
            </a:endParaRPr>
          </a:p>
        </p:txBody>
      </p:sp>
      <p:cxnSp>
        <p:nvCxnSpPr>
          <p:cNvPr id="153" name="Google Shape;1061;p26"/>
          <p:cNvCxnSpPr/>
          <p:nvPr/>
        </p:nvCxnSpPr>
        <p:spPr>
          <a:xfrm flipV="1">
            <a:off x="4965833" y="4005039"/>
            <a:ext cx="1184383" cy="7399"/>
          </a:xfrm>
          <a:prstGeom prst="straightConnector1">
            <a:avLst/>
          </a:prstGeom>
          <a:noFill/>
          <a:ln w="19050" cap="flat" cmpd="sng">
            <a:solidFill>
              <a:srgbClr val="E2A334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8726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303</Words>
  <Application>Microsoft Office PowerPoint</Application>
  <PresentationFormat>화면 슬라이드 쇼(16:9)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Montserrat Black</vt:lpstr>
      <vt:lpstr>Squada One</vt:lpstr>
      <vt:lpstr>Montserrat Light</vt:lpstr>
      <vt:lpstr>Montserrat ExtraBold</vt:lpstr>
      <vt:lpstr>Tmon몬소리 Black</vt:lpstr>
      <vt:lpstr>Montserrat Medium</vt:lpstr>
      <vt:lpstr>Tmon몬소리OTF Black</vt:lpstr>
      <vt:lpstr>Arial</vt:lpstr>
      <vt:lpstr>EB Garamond</vt:lpstr>
      <vt:lpstr>Fira Sans Extra Condensed Medium</vt:lpstr>
      <vt:lpstr>Real Estate Marketing Plan </vt:lpstr>
      <vt:lpstr>HAPPY HOUSE final project</vt:lpstr>
      <vt:lpstr>목 차 </vt:lpstr>
      <vt:lpstr>1. BackGround</vt:lpstr>
      <vt:lpstr>1. BackGround</vt:lpstr>
      <vt:lpstr>1. Goal</vt:lpstr>
      <vt:lpstr>2. TIMELINE</vt:lpstr>
      <vt:lpstr>3. Market Analysis</vt:lpstr>
      <vt:lpstr>4. Development – 동영상 시연 </vt:lpstr>
      <vt:lpstr>4. Development – 적용패턴, 핵심 알고리즘</vt:lpstr>
      <vt:lpstr>5. Expectation effectives</vt:lpstr>
      <vt:lpstr>6. Review</vt:lpstr>
      <vt:lpstr>PowerPoint 프레젠테이션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dc:creator>정호</dc:creator>
  <cp:lastModifiedBy>정호</cp:lastModifiedBy>
  <cp:revision>72</cp:revision>
  <dcterms:modified xsi:type="dcterms:W3CDTF">2020-06-18T01:58:40Z</dcterms:modified>
</cp:coreProperties>
</file>