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9" r:id="rId4"/>
    <p:sldId id="278" r:id="rId5"/>
    <p:sldId id="272" r:id="rId6"/>
    <p:sldId id="277" r:id="rId7"/>
    <p:sldId id="275" r:id="rId8"/>
    <p:sldId id="266" r:id="rId9"/>
    <p:sldId id="280" r:id="rId1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01" autoAdjust="0"/>
  </p:normalViewPr>
  <p:slideViewPr>
    <p:cSldViewPr snapToObjects="1">
      <p:cViewPr varScale="1">
        <p:scale>
          <a:sx n="106" d="100"/>
          <a:sy n="106" d="100"/>
        </p:scale>
        <p:origin x="1512" y="120"/>
      </p:cViewPr>
      <p:guideLst>
        <p:guide orient="horz" pos="2160"/>
        <p:guide pos="384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A108A-C488-4ACA-A20B-2FB4878448BD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444CA-86E4-40DD-8FAF-C68223C8D5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462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2867B-4E1F-4BE4-943B-2484DBCBDEFA}" type="datetimeFigureOut">
              <a:rPr lang="ru-RU" smtClean="0"/>
              <a:t>24.01.2020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8400C-364F-42FF-B63C-EB09F57DB1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028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29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40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51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40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3741-CFFE-4A51-A9DF-05B0296AE77E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D77E-5C51-4286-9B8C-1A46FC9CD47B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3310-F315-4687-B3D5-EB475B784DF6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0A6-7500-4A05-8760-B3947062C433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0814-5981-4B8C-8D95-AE6401FFC4AD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F1D6-F9D7-4886-9D39-AAB0338EFCE3}" type="datetime1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815C-6F2A-4C03-8A55-4EAA5D2C1145}" type="datetime1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7BD7-8C67-40B3-A408-C82C40C0886D}" type="datetime1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CCA-2927-4B74-AA03-7695933C6536}" type="datetime1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0F5F-5C39-4B36-878F-2B84E9B74F3A}" type="datetime1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0A14-DA94-4C8C-91F4-DDB33AFE650C}" type="datetime1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BC57-8AAC-4982-99F4-9F4D5C6C81AA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X:\&#1050;&#1059;&#1056;&#1057;&#1054;&#1042;&#1054;&#1049;%20&#1055;&#1056;&#1054;&#1045;&#1050;&#1058;%20C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765013"/>
            <a:ext cx="7848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на тему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«Сайт-Органайзер»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09.02.03 «Программирование в компьютерных системах»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ИП-16-3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2600" y="5257800"/>
            <a:ext cx="395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Кондратьев П.Д.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Левит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906000" cy="830997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СПб ГБПОУ Политехнический колледж городского хозяйства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0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0544" y="1066800"/>
            <a:ext cx="616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742" y="2057400"/>
            <a:ext cx="9588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Создать приложение, с помощью которого можно будет управлять задачами на месяц, удалять и удалять.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600" b="1" smtClean="0">
                <a:solidFill>
                  <a:schemeClr val="tx1"/>
                </a:solidFill>
              </a:rPr>
              <a:t>2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"/>
            <a:ext cx="9906000" cy="830997"/>
          </a:xfrm>
          <a:prstGeom prst="rect">
            <a:avLst/>
          </a:prstGeom>
          <a:blipFill dpi="0" rotWithShape="1">
            <a:blip r:embed="rId3">
              <a:alphaModFix amt="80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СПб ГБПОУ Политехнический колледж городского хозяйства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8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866559"/>
            <a:ext cx="8543925" cy="959066"/>
          </a:xfrm>
        </p:spPr>
        <p:txBody>
          <a:bodyPr>
            <a:normAutofit fontScale="90000"/>
          </a:bodyPr>
          <a:lstStyle/>
          <a:p>
            <a:pPr lvl="0"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область применения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органайзер является программой для управления своим временем, и постановкой задач на определенные дни.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планировщик -  компьютерная программа, относящаяся к прикладному программному обеспечению и предназначенная для облегчения процесса планирования задач, распределении времени на определенные даты.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600" b="1" smtClean="0">
                <a:solidFill>
                  <a:schemeClr val="tx1"/>
                </a:solidFill>
              </a:rPr>
              <a:t>3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"/>
            <a:ext cx="9906000" cy="830997"/>
          </a:xfrm>
          <a:prstGeom prst="rect">
            <a:avLst/>
          </a:prstGeom>
          <a:blipFill dpi="0" rotWithShape="1">
            <a:blip r:embed="rId3">
              <a:alphaModFix amt="80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СПб ГБПОУ Политехнический колледж городского хозяйства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82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29920"/>
            <a:ext cx="6710362" cy="1081089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Применяемые технологии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600" b="1" smtClean="0">
                <a:solidFill>
                  <a:schemeClr val="tx1"/>
                </a:solidFill>
              </a:rPr>
              <a:t>4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"/>
            <a:ext cx="9906000" cy="830997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СПб ГБПОУ Политехнический колледж городского хозяйства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732" y="1617226"/>
            <a:ext cx="884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Разработка велась в </a:t>
            </a:r>
            <a:r>
              <a:rPr lang="en-GB" dirty="0" smtClean="0"/>
              <a:t>Visual </a:t>
            </a:r>
            <a:r>
              <a:rPr lang="en-GB" dirty="0" smtClean="0"/>
              <a:t>Studio</a:t>
            </a:r>
            <a:r>
              <a:rPr lang="en-GB" dirty="0"/>
              <a:t> </a:t>
            </a:r>
            <a:r>
              <a:rPr lang="en-GB" dirty="0" smtClean="0"/>
              <a:t>Code </a:t>
            </a:r>
            <a:r>
              <a:rPr lang="ru-RU" dirty="0" smtClean="0"/>
              <a:t>года </a:t>
            </a:r>
            <a:r>
              <a:rPr lang="ru-RU" dirty="0" smtClean="0"/>
              <a:t>выпуска на языке </a:t>
            </a:r>
            <a:r>
              <a:rPr lang="en-GB" dirty="0" err="1" smtClean="0"/>
              <a:t>TypeScript</a:t>
            </a:r>
            <a:r>
              <a:rPr lang="en-GB" dirty="0" smtClean="0"/>
              <a:t>(JS ES6)</a:t>
            </a:r>
            <a:endParaRPr lang="ru-RU" dirty="0"/>
          </a:p>
        </p:txBody>
      </p:sp>
      <p:pic>
        <p:nvPicPr>
          <p:cNvPr id="4098" name="Picture 2" descr="Картинки по запросу angular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70" y="2827381"/>
            <a:ext cx="3846672" cy="102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Похожее изображ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12" y="4038600"/>
            <a:ext cx="3136468" cy="156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Картинки по запросу nodejs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72" y="20813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Похожее изображение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324144"/>
            <a:ext cx="3517900" cy="99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38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7488" y="830998"/>
            <a:ext cx="6191024" cy="803058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600" b="1" smtClean="0">
                <a:solidFill>
                  <a:schemeClr val="tx1"/>
                </a:solidFill>
              </a:rPr>
              <a:t>5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"/>
            <a:ext cx="9906000" cy="830997"/>
          </a:xfrm>
          <a:prstGeom prst="rect">
            <a:avLst/>
          </a:prstGeom>
          <a:blipFill dpi="0" rotWithShape="1">
            <a:blip r:embed="rId4">
              <a:alphaModFix amt="80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СПб ГБПОУ Политехнический колледж городского хозяйства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1793653" y="2819399"/>
            <a:ext cx="111616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456873" y="2305007"/>
            <a:ext cx="131129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815012"/>
              </p:ext>
            </p:extLst>
          </p:nvPr>
        </p:nvGraphicFramePr>
        <p:xfrm>
          <a:off x="2456873" y="2305008"/>
          <a:ext cx="5257800" cy="28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5" imgW="3971925" imgH="2162307" progId="Visio.Drawing.15">
                  <p:embed/>
                </p:oleObj>
              </mc:Choice>
              <mc:Fallback>
                <p:oleObj name="Visio" r:id="rId5" imgW="3971925" imgH="2162307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873" y="2305008"/>
                        <a:ext cx="5257800" cy="2862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256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608" y="1198690"/>
            <a:ext cx="5254792" cy="61680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Архитектурная схема </a:t>
            </a:r>
            <a:r>
              <a:rPr lang="ru-RU" sz="3200" b="1" dirty="0" smtClean="0"/>
              <a:t>работы:</a:t>
            </a:r>
            <a:endParaRPr lang="ru-RU" sz="32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1600" b="1" smtClean="0">
                <a:solidFill>
                  <a:schemeClr val="tx1"/>
                </a:solidFill>
              </a:rPr>
              <a:t>6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"/>
            <a:ext cx="9906000" cy="830997"/>
          </a:xfrm>
          <a:prstGeom prst="rect">
            <a:avLst/>
          </a:prstGeom>
          <a:blipFill dpi="0" rotWithShape="1">
            <a:blip r:embed="rId3">
              <a:alphaModFix amt="80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СПб ГБПОУ Политехнический колледж городского хозяйства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1541" y="168085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04287" y="144780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43000" y="2566929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578576"/>
              </p:ext>
            </p:extLst>
          </p:nvPr>
        </p:nvGraphicFramePr>
        <p:xfrm>
          <a:off x="1143000" y="2566929"/>
          <a:ext cx="6477000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4" imgW="9944100" imgH="4905507" progId="Visio.Drawing.15">
                  <p:embed/>
                </p:oleObj>
              </mc:Choice>
              <mc:Fallback>
                <p:oleObj name="Visio" r:id="rId4" imgW="9944100" imgH="4905507" progId="Visio.Drawing.1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66929"/>
                        <a:ext cx="6477000" cy="319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609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программы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981075" y="4106862"/>
            <a:ext cx="3836156" cy="3913629"/>
          </a:xfrm>
        </p:spPr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"/>
            <a:ext cx="9906000" cy="830997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СПб ГБПОУ Политехнический колледж городского хозяйства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0" name="Управляющая кнопка: далее 9">
            <a:hlinkClick r:id="rId3" action="ppaction://program" highlightClick="1"/>
          </p:cNvPr>
          <p:cNvSpPr/>
          <p:nvPr/>
        </p:nvSpPr>
        <p:spPr>
          <a:xfrm>
            <a:off x="7295030" y="3124200"/>
            <a:ext cx="1423988" cy="1381125"/>
          </a:xfrm>
          <a:prstGeom prst="actionButtonForwardNex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123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78062"/>
            <a:ext cx="64754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737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438" y="990600"/>
            <a:ext cx="8543925" cy="83944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5738" y="1989641"/>
            <a:ext cx="9534525" cy="3833755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Подводя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итог, мы видим, что программа создана с учётом всех требований изложенных в Техническом задании. 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"/>
            <a:ext cx="9906000" cy="830997"/>
          </a:xfrm>
          <a:prstGeom prst="rect">
            <a:avLst/>
          </a:prstGeom>
          <a:blipFill dpi="0" rotWithShape="1">
            <a:blip r:embed="rId3">
              <a:alphaModFix amt="80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СПб ГБПОУ Политехнический колледж городского хозяйства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30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838200"/>
            <a:ext cx="8543925" cy="1325563"/>
          </a:xfrm>
        </p:spPr>
        <p:txBody>
          <a:bodyPr/>
          <a:lstStyle/>
          <a:p>
            <a:r>
              <a:rPr lang="ru-RU" dirty="0" smtClean="0"/>
              <a:t>Источники, используемые при разработке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8" y="2514599"/>
            <a:ext cx="8543925" cy="3662363"/>
          </a:xfrm>
        </p:spPr>
        <p:txBody>
          <a:bodyPr/>
          <a:lstStyle/>
          <a:p>
            <a:r>
              <a:rPr lang="en-GB" dirty="0"/>
              <a:t>h</a:t>
            </a:r>
            <a:r>
              <a:rPr lang="en-GB" dirty="0" smtClean="0"/>
              <a:t>abr.com</a:t>
            </a:r>
          </a:p>
          <a:p>
            <a:r>
              <a:rPr lang="en-GB" dirty="0"/>
              <a:t>t</a:t>
            </a:r>
            <a:r>
              <a:rPr lang="en-GB" dirty="0" smtClean="0"/>
              <a:t>oster.ru</a:t>
            </a:r>
          </a:p>
          <a:p>
            <a:r>
              <a:rPr lang="en-US" dirty="0" smtClean="0"/>
              <a:t>tproger.ru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0"/>
            <a:ext cx="9907588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4022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2035</TotalTime>
  <Words>170</Words>
  <Application>Microsoft Office PowerPoint</Application>
  <PresentationFormat>Лист A4 (210x297 мм)</PresentationFormat>
  <Paragraphs>44</Paragraphs>
  <Slides>9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Times New Roman</vt:lpstr>
      <vt:lpstr>Тема Office</vt:lpstr>
      <vt:lpstr>Документ Microsoft Visio</vt:lpstr>
      <vt:lpstr>Презентация PowerPoint</vt:lpstr>
      <vt:lpstr>Презентация PowerPoint</vt:lpstr>
      <vt:lpstr>Назначение и область применения проекта</vt:lpstr>
      <vt:lpstr>Применяемые технологии</vt:lpstr>
      <vt:lpstr>Структурная схема</vt:lpstr>
      <vt:lpstr>Архитектурная схема работы:</vt:lpstr>
      <vt:lpstr>Демонстрация программы</vt:lpstr>
      <vt:lpstr>Заключение</vt:lpstr>
      <vt:lpstr>Источники, используемые при разработке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Денис</dc:creator>
  <cp:lastModifiedBy>Паша Кондратьев</cp:lastModifiedBy>
  <cp:revision>233</cp:revision>
  <dcterms:created xsi:type="dcterms:W3CDTF">2016-05-15T20:36:05Z</dcterms:created>
  <dcterms:modified xsi:type="dcterms:W3CDTF">2020-01-23T22:35:22Z</dcterms:modified>
</cp:coreProperties>
</file>