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500" r:id="rId4"/>
    <p:sldId id="526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9" r:id="rId13"/>
    <p:sldId id="538" r:id="rId14"/>
    <p:sldId id="540" r:id="rId15"/>
    <p:sldId id="541" r:id="rId16"/>
    <p:sldId id="542" r:id="rId17"/>
    <p:sldId id="543" r:id="rId18"/>
    <p:sldId id="545" r:id="rId19"/>
    <p:sldId id="547" r:id="rId20"/>
    <p:sldId id="548" r:id="rId21"/>
    <p:sldId id="549" r:id="rId22"/>
    <p:sldId id="518" r:id="rId23"/>
    <p:sldId id="35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31"/>
            <p14:sldId id="532"/>
            <p14:sldId id="533"/>
            <p14:sldId id="534"/>
            <p14:sldId id="535"/>
            <p14:sldId id="536"/>
            <p14:sldId id="537"/>
            <p14:sldId id="539"/>
            <p14:sldId id="538"/>
            <p14:sldId id="540"/>
            <p14:sldId id="541"/>
            <p14:sldId id="542"/>
            <p14:sldId id="543"/>
            <p14:sldId id="545"/>
            <p14:sldId id="547"/>
            <p14:sldId id="548"/>
            <p14:sldId id="549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6439" autoAdjust="0"/>
  </p:normalViewPr>
  <p:slideViewPr>
    <p:cSldViewPr>
      <p:cViewPr varScale="1">
        <p:scale>
          <a:sx n="88" d="100"/>
          <a:sy n="88" d="100"/>
        </p:scale>
        <p:origin x="42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fragistic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309077"/>
            <a:ext cx="8798264" cy="1046073"/>
          </a:xfrm>
        </p:spPr>
        <p:txBody>
          <a:bodyPr>
            <a:normAutofit/>
          </a:bodyPr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 smtClean="0"/>
              <a:t>Essentials</a:t>
            </a:r>
            <a:r>
              <a:rPr lang="bg-BG" dirty="0" smtClean="0"/>
              <a:t> – </a:t>
            </a: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tilde (</a:t>
            </a:r>
            <a:r>
              <a:rPr lang="en-US" dirty="0">
                <a:solidFill>
                  <a:srgbClr val="F3BE60"/>
                </a:solidFill>
              </a:rPr>
              <a:t>~</a:t>
            </a:r>
            <a:r>
              <a:rPr lang="en-US" dirty="0"/>
              <a:t>) on the method attribute to </a:t>
            </a:r>
            <a:r>
              <a:rPr lang="en-US" dirty="0">
                <a:solidFill>
                  <a:srgbClr val="F3BE60"/>
                </a:solidFill>
              </a:rPr>
              <a:t>override</a:t>
            </a:r>
            <a:r>
              <a:rPr lang="en-US" dirty="0"/>
              <a:t> the route </a:t>
            </a:r>
            <a:r>
              <a:rPr lang="en-US" dirty="0">
                <a:solidFill>
                  <a:srgbClr val="F3BE60"/>
                </a:solidFill>
              </a:rPr>
              <a:t>prefix</a:t>
            </a:r>
            <a:r>
              <a:rPr lang="en-US" dirty="0"/>
              <a:t> if needed: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prefixes (3) </a:t>
            </a:r>
            <a:r>
              <a:rPr lang="bg-BG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1" y="2270315"/>
            <a:ext cx="5191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constraints let you restrict how the parameters in the route template are matched. The general syntax is {</a:t>
            </a:r>
            <a:r>
              <a:rPr lang="en-US" dirty="0">
                <a:solidFill>
                  <a:srgbClr val="F3BE60"/>
                </a:solidFill>
              </a:rPr>
              <a:t>parameter:constraint</a:t>
            </a:r>
            <a:r>
              <a:rPr lang="en-US" dirty="0"/>
              <a:t>}. For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4" y="3352800"/>
            <a:ext cx="60579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960835"/>
              </p:ext>
            </p:extLst>
          </p:nvPr>
        </p:nvGraphicFramePr>
        <p:xfrm>
          <a:off x="190500" y="1150938"/>
          <a:ext cx="1180464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883">
                  <a:extLst>
                    <a:ext uri="{9D8B030D-6E8A-4147-A177-3AD203B41FA5}">
                      <a16:colId xmlns:a16="http://schemas.microsoft.com/office/drawing/2014/main" val="965079736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2921346563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429120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17966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alpha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uppercase or lowercase Latin alphabet characters (a-z, A-Z)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{x:alpha}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59103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Boolean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{x:bool}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1566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US" dirty="0"/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</a:t>
                      </a:r>
                      <a:r>
                        <a:rPr lang="en-US" b="1"/>
                        <a:t>DateTime</a:t>
                      </a:r>
                      <a:r>
                        <a:rPr lang="en-US"/>
                        <a:t>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{x:datetime}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1551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decimal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{x:decimal}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25614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64-bit floating-point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x:double</a:t>
                      </a:r>
                      <a:r>
                        <a:rPr lang="en-US" dirty="0"/>
                        <a:t>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0230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32-bit floating-point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{x:float}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87974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guid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GUID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x:guid</a:t>
                      </a:r>
                      <a:r>
                        <a:rPr lang="en-US" dirty="0"/>
                        <a:t>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85771399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6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57431"/>
              </p:ext>
            </p:extLst>
          </p:nvPr>
        </p:nvGraphicFramePr>
        <p:xfrm>
          <a:off x="190500" y="1150938"/>
          <a:ext cx="1180464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883">
                  <a:extLst>
                    <a:ext uri="{9D8B030D-6E8A-4147-A177-3AD203B41FA5}">
                      <a16:colId xmlns:a16="http://schemas.microsoft.com/office/drawing/2014/main" val="965079736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2921346563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429120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17966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32-bit integer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{x:int}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59103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string with the specified length or within a specified range of lengths.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{x:length(6)} </a:t>
                      </a:r>
                      <a:br>
                        <a:rPr lang="en-US"/>
                      </a:br>
                      <a:r>
                        <a:rPr lang="en-US"/>
                        <a:t>{x:length(1,20)}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1566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64-bit integer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{x:long}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1551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max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 integer with a maximum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{x:max(10)}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25614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maxlength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string with a maximum length.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{x:maxlength(10)}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0230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 integer with a minimum value.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{x:min(10)}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87974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minlength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 string with a minimum length.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x:minlength</a:t>
                      </a:r>
                      <a:r>
                        <a:rPr lang="en-US" dirty="0"/>
                        <a:t>(10)}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85771399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multiple constraints to a parameter, </a:t>
            </a:r>
            <a:r>
              <a:rPr lang="en-US" dirty="0" smtClean="0">
                <a:solidFill>
                  <a:srgbClr val="F3BE60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by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3BE60"/>
                </a:solidFill>
              </a:rPr>
              <a:t>colon</a:t>
            </a:r>
            <a:r>
              <a:rPr lang="en-US" dirty="0" smtClean="0"/>
              <a:t>, for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11" y="2703561"/>
            <a:ext cx="5991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0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that a parameter is </a:t>
            </a:r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(via the ‘</a:t>
            </a:r>
            <a:r>
              <a:rPr lang="en-US" dirty="0">
                <a:solidFill>
                  <a:srgbClr val="F3BE60"/>
                </a:solidFill>
              </a:rPr>
              <a:t>?</a:t>
            </a:r>
            <a:r>
              <a:rPr lang="en-US" dirty="0"/>
              <a:t>’ modifier) should be done after inline constraints: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1" y="3200400"/>
            <a:ext cx="6067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a name for a route, in order to easily allow URI generation for it. For example, for the following route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you could generate a link using </a:t>
            </a:r>
            <a:r>
              <a:rPr lang="en-US" dirty="0">
                <a:solidFill>
                  <a:srgbClr val="F3BE60"/>
                </a:solidFill>
              </a:rPr>
              <a:t>Url.RouteUrl: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names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1" y="2590800"/>
            <a:ext cx="11020425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1" y="4799013"/>
            <a:ext cx="10982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1504950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of binding your form data to a (</a:t>
            </a:r>
            <a:r>
              <a:rPr lang="en-US" dirty="0" smtClean="0">
                <a:solidFill>
                  <a:srgbClr val="F3BE60"/>
                </a:solidFill>
              </a:rPr>
              <a:t>binding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3BE60"/>
                </a:solidFill>
              </a:rPr>
              <a:t>model</a:t>
            </a:r>
            <a:r>
              <a:rPr lang="en-US" dirty="0" smtClean="0"/>
              <a:t> is using the </a:t>
            </a:r>
            <a:r>
              <a:rPr lang="en-US" dirty="0" smtClean="0">
                <a:solidFill>
                  <a:srgbClr val="F3BE60"/>
                </a:solidFill>
              </a:rPr>
              <a:t>Bind</a:t>
            </a:r>
            <a:r>
              <a:rPr lang="en-US" dirty="0" smtClean="0"/>
              <a:t> attribute and giving it the names of your incoming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using the Bind attribute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4" y="2590800"/>
            <a:ext cx="116967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4" y="3097483"/>
            <a:ext cx="5105400" cy="35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get the parameters that come from in the input form is through the </a:t>
            </a:r>
            <a:r>
              <a:rPr lang="en-US" dirty="0" smtClean="0">
                <a:solidFill>
                  <a:srgbClr val="F3BE60"/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Form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of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3BE60"/>
                </a:solidFill>
              </a:rPr>
              <a:t>Request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BE60"/>
                </a:solidFill>
              </a:rPr>
              <a:t>of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3BE60"/>
                </a:solidFill>
              </a:rPr>
              <a:t>Controller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using the </a:t>
            </a:r>
            <a:r>
              <a:rPr lang="en-US" dirty="0" err="1" smtClean="0"/>
              <a:t>Request.For</a:t>
            </a:r>
            <a:r>
              <a:rPr lang="en-US" dirty="0" err="1"/>
              <a:t>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1" y="3178178"/>
            <a:ext cx="8734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receive some data from a form and bind it to a model, we need to check for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way we are sure that all constraints that are applied to the model are checked before we modify it’s entity state.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2381250"/>
            <a:ext cx="7143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Essentials</a:t>
            </a:r>
            <a:r>
              <a:rPr lang="bg-BG" dirty="0"/>
              <a:t> – </a:t>
            </a:r>
            <a:r>
              <a:rPr lang="en-US" dirty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905000"/>
            <a:ext cx="11804822" cy="35814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Routing using attributes</a:t>
            </a:r>
            <a:endParaRPr lang="bg-BG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Binding POST data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call the method </a:t>
            </a:r>
            <a:r>
              <a:rPr lang="en-US" dirty="0" smtClean="0">
                <a:solidFill>
                  <a:srgbClr val="F3BE60"/>
                </a:solidFill>
              </a:rPr>
              <a:t>MapMvcAttributeRoutes</a:t>
            </a:r>
            <a:r>
              <a:rPr lang="en-US" dirty="0" smtClean="0"/>
              <a:t>() of the routes in the </a:t>
            </a:r>
            <a:r>
              <a:rPr lang="en-US" dirty="0" smtClean="0">
                <a:solidFill>
                  <a:srgbClr val="F3BE60"/>
                </a:solidFill>
              </a:rPr>
              <a:t>RouteConfig.cs 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routing using attributes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57" y="2971800"/>
            <a:ext cx="9018134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93" y="4267200"/>
            <a:ext cx="2700423" cy="623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Controller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Route attribute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5" y="1293482"/>
            <a:ext cx="6667500" cy="286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34" y="1638272"/>
            <a:ext cx="4724400" cy="48672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5638800"/>
            <a:ext cx="1557422" cy="9153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0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586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15" y="1828800"/>
            <a:ext cx="11804650" cy="36650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previous results 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the routes in a controller all start with the same prefix. For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13" y="2035176"/>
            <a:ext cx="556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route prefixes come in handy.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4" y="1872951"/>
            <a:ext cx="54483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3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</TotalTime>
  <Words>634</Words>
  <Application>Microsoft Office PowerPoint</Application>
  <PresentationFormat>Custom</PresentationFormat>
  <Paragraphs>141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SoftUni 16x9</vt:lpstr>
      <vt:lpstr>ASP.NET Essentials – Part 2</vt:lpstr>
      <vt:lpstr>Have a Question?</vt:lpstr>
      <vt:lpstr>Table of Contents</vt:lpstr>
      <vt:lpstr>ASP.NET MVC Routing</vt:lpstr>
      <vt:lpstr>Enable routing using attributes </vt:lpstr>
      <vt:lpstr>The Route attribute</vt:lpstr>
      <vt:lpstr>The previous results in: </vt:lpstr>
      <vt:lpstr>Route prefixes </vt:lpstr>
      <vt:lpstr>Route prefixes (2)</vt:lpstr>
      <vt:lpstr>Route prefixes (3)  </vt:lpstr>
      <vt:lpstr>Route Constraints </vt:lpstr>
      <vt:lpstr>PowerPoint Presentation</vt:lpstr>
      <vt:lpstr>Constraints</vt:lpstr>
      <vt:lpstr>Route Constraints </vt:lpstr>
      <vt:lpstr>Route Constraints </vt:lpstr>
      <vt:lpstr>Route names</vt:lpstr>
      <vt:lpstr>Model binding</vt:lpstr>
      <vt:lpstr>Binding using the Bind attribute</vt:lpstr>
      <vt:lpstr>Binding using the Request.Form</vt:lpstr>
      <vt:lpstr>ModelState</vt:lpstr>
      <vt:lpstr>ASP.NET Essentials – Part 2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234</cp:revision>
  <dcterms:created xsi:type="dcterms:W3CDTF">2014-01-02T17:00:34Z</dcterms:created>
  <dcterms:modified xsi:type="dcterms:W3CDTF">2017-03-08T07:55:44Z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