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500" r:id="rId4"/>
    <p:sldId id="526" r:id="rId5"/>
    <p:sldId id="531" r:id="rId6"/>
    <p:sldId id="560" r:id="rId7"/>
    <p:sldId id="559" r:id="rId8"/>
    <p:sldId id="576" r:id="rId9"/>
    <p:sldId id="555" r:id="rId10"/>
    <p:sldId id="561" r:id="rId11"/>
    <p:sldId id="562" r:id="rId12"/>
    <p:sldId id="563" r:id="rId13"/>
    <p:sldId id="565" r:id="rId14"/>
    <p:sldId id="564" r:id="rId15"/>
    <p:sldId id="556" r:id="rId16"/>
    <p:sldId id="566" r:id="rId17"/>
    <p:sldId id="567" r:id="rId18"/>
    <p:sldId id="568" r:id="rId19"/>
    <p:sldId id="569" r:id="rId20"/>
    <p:sldId id="570" r:id="rId21"/>
    <p:sldId id="571" r:id="rId22"/>
    <p:sldId id="557" r:id="rId23"/>
    <p:sldId id="572" r:id="rId24"/>
    <p:sldId id="578" r:id="rId25"/>
    <p:sldId id="579" r:id="rId26"/>
    <p:sldId id="580" r:id="rId27"/>
    <p:sldId id="581" r:id="rId28"/>
    <p:sldId id="558" r:id="rId29"/>
    <p:sldId id="573" r:id="rId30"/>
    <p:sldId id="575" r:id="rId31"/>
    <p:sldId id="518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26"/>
            <p14:sldId id="531"/>
            <p14:sldId id="560"/>
            <p14:sldId id="559"/>
            <p14:sldId id="576"/>
            <p14:sldId id="555"/>
            <p14:sldId id="561"/>
            <p14:sldId id="562"/>
            <p14:sldId id="563"/>
            <p14:sldId id="565"/>
            <p14:sldId id="564"/>
            <p14:sldId id="556"/>
            <p14:sldId id="566"/>
            <p14:sldId id="567"/>
            <p14:sldId id="568"/>
            <p14:sldId id="569"/>
            <p14:sldId id="570"/>
            <p14:sldId id="571"/>
            <p14:sldId id="557"/>
            <p14:sldId id="572"/>
            <p14:sldId id="578"/>
            <p14:sldId id="579"/>
            <p14:sldId id="580"/>
            <p14:sldId id="581"/>
            <p14:sldId id="558"/>
            <p14:sldId id="573"/>
            <p14:sldId id="575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93775" autoAdjust="0"/>
  </p:normalViewPr>
  <p:slideViewPr>
    <p:cSldViewPr>
      <p:cViewPr>
        <p:scale>
          <a:sx n="50" d="100"/>
          <a:sy n="50" d="100"/>
        </p:scale>
        <p:origin x="510" y="4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29/03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29/03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430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29/03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Control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MVC</a:t>
            </a:r>
          </a:p>
          <a:p>
            <a:r>
              <a:rPr lang="en-US" dirty="0">
                <a:effectLst/>
              </a:rPr>
              <a:t> 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noProof="1"/>
              <a:t>HttpHandlers </a:t>
            </a:r>
            <a:r>
              <a:rPr lang="en-US" dirty="0"/>
              <a:t>and Request Life Cycle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978403" y="5038512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MapRequestHandler</a:t>
            </a: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134219" y="4938086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AquireRequestState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6535" y="3402593"/>
            <a:ext cx="10718842" cy="2152091"/>
            <a:chOff x="486535" y="3402593"/>
            <a:chExt cx="10718842" cy="21520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232033" y="3433694"/>
              <a:ext cx="972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65941" y="3448713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21757" y="3430077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70412" y="3417471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37212" y="3430077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04012" y="3443664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694612" y="3443664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837612" y="3417471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766412" y="3402593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8900000">
              <a:off x="486535" y="4602518"/>
              <a:ext cx="2439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BeginRequest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8900000">
              <a:off x="558144" y="4917745"/>
              <a:ext cx="39087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ResolveRequestCache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8900000">
              <a:off x="3621187" y="5031464"/>
              <a:ext cx="41025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RequestHandlerExecute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8900000">
              <a:off x="4850921" y="4837673"/>
              <a:ext cx="4103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UpdateRequestCache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8900000">
              <a:off x="7110887" y="4053468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LogRequest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8900000">
              <a:off x="7978776" y="4073218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EndRequest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2063512" y="1550696"/>
            <a:ext cx="3204308" cy="9287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HttpHandler Selection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5943276" y="1547195"/>
            <a:ext cx="3204308" cy="9287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HttpHandler Executes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4570412" y="2475972"/>
            <a:ext cx="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6704012" y="2475972"/>
            <a:ext cx="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8900000">
            <a:off x="1979599" y="5038511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MapRequestHandler</a:t>
            </a:r>
          </a:p>
        </p:txBody>
      </p:sp>
      <p:sp>
        <p:nvSpPr>
          <p:cNvPr id="55" name="TextBox 54"/>
          <p:cNvSpPr txBox="1"/>
          <p:nvPr/>
        </p:nvSpPr>
        <p:spPr>
          <a:xfrm rot="18900000">
            <a:off x="3618741" y="5031465"/>
            <a:ext cx="41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RequestHandlerExecute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5" grpId="0" animBg="1"/>
      <p:bldP spid="46" grpId="0" animBg="1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that implements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IHttpHandler</a:t>
            </a:r>
            <a:r>
              <a:rPr lang="en-US" dirty="0"/>
              <a:t> interface </a:t>
            </a:r>
          </a:p>
          <a:p>
            <a:r>
              <a:rPr lang="en-US" dirty="0"/>
              <a:t>Register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HttpHandler</a:t>
            </a:r>
            <a:r>
              <a:rPr lang="en-US" dirty="0"/>
              <a:t> through code or config file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IHttpHandler</a:t>
            </a:r>
            <a:r>
              <a:rPr lang="en-US" dirty="0"/>
              <a:t> exposes two members: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IsReusable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ProcessRequest()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HttpHandler</a:t>
            </a:r>
          </a:p>
        </p:txBody>
      </p:sp>
    </p:spTree>
    <p:extLst>
      <p:ext uri="{BB962C8B-B14F-4D97-AF65-F5344CB8AC3E}">
        <p14:creationId xmlns:p14="http://schemas.microsoft.com/office/powerpoint/2010/main" val="36082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Customizing behavior of existing frameworks </a:t>
            </a:r>
          </a:p>
          <a:p>
            <a:r>
              <a:rPr lang="en-US" dirty="0"/>
              <a:t>Building your own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</a:t>
            </a:r>
          </a:p>
        </p:txBody>
      </p:sp>
    </p:spTree>
    <p:extLst>
      <p:ext uri="{BB962C8B-B14F-4D97-AF65-F5344CB8AC3E}">
        <p14:creationId xmlns:p14="http://schemas.microsoft.com/office/powerpoint/2010/main" val="240432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9601200" cy="820600"/>
          </a:xfrm>
        </p:spPr>
        <p:txBody>
          <a:bodyPr/>
          <a:lstStyle/>
          <a:p>
            <a:r>
              <a:rPr lang="en-US" dirty="0"/>
              <a:t>Building a </a:t>
            </a:r>
            <a:r>
              <a:rPr lang="en-US"/>
              <a:t>Custom HttpHandler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8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Http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IHttpModule</a:t>
            </a:r>
          </a:p>
          <a:p>
            <a:r>
              <a:rPr lang="en-US" dirty="0"/>
              <a:t> They are designed to respond to Life Cycle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Modules</a:t>
            </a:r>
          </a:p>
        </p:txBody>
      </p:sp>
    </p:spTree>
    <p:extLst>
      <p:ext uri="{BB962C8B-B14F-4D97-AF65-F5344CB8AC3E}">
        <p14:creationId xmlns:p14="http://schemas.microsoft.com/office/powerpoint/2010/main" val="26477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HttpModules and Request </a:t>
            </a:r>
            <a:r>
              <a:rPr lang="en-US" dirty="0"/>
              <a:t>Life Cycle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86535" y="3402593"/>
            <a:ext cx="10718842" cy="2159139"/>
            <a:chOff x="486535" y="3402593"/>
            <a:chExt cx="10718842" cy="2159139"/>
          </a:xfrm>
        </p:grpSpPr>
        <p:sp>
          <p:nvSpPr>
            <p:cNvPr id="9" name="TextBox 8"/>
            <p:cNvSpPr txBox="1"/>
            <p:nvPr/>
          </p:nvSpPr>
          <p:spPr>
            <a:xfrm rot="18900000">
              <a:off x="1978403" y="5038512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MapRequestHandler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900000">
              <a:off x="3134219" y="4938086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AquireRequestState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6535" y="3402593"/>
              <a:ext cx="10718842" cy="2152091"/>
              <a:chOff x="486535" y="3402593"/>
              <a:chExt cx="10718842" cy="215209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232033" y="3433694"/>
                <a:ext cx="972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65941" y="3448713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21757" y="3430077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570412" y="3417471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37212" y="3430077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704012" y="3443664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94612" y="3443664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837612" y="3417471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766412" y="3402593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 rot="18900000">
                <a:off x="486535" y="4602518"/>
                <a:ext cx="2439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BeginRequest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900000">
                <a:off x="558144" y="4917745"/>
                <a:ext cx="3908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ResolveRequestCache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8900000">
                <a:off x="3621187" y="5031464"/>
                <a:ext cx="4102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RequestHandlerExecute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8900000">
                <a:off x="4850921" y="4837673"/>
                <a:ext cx="4103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UpdateRequestCache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8900000">
                <a:off x="7110887" y="4053468"/>
                <a:ext cx="322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LogRequest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900000">
                <a:off x="7978776" y="4073218"/>
                <a:ext cx="322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EndRequest</a:t>
                </a:r>
              </a:p>
            </p:txBody>
          </p:sp>
        </p:grpSp>
      </p:grpSp>
      <p:sp>
        <p:nvSpPr>
          <p:cNvPr id="27" name="Rectangle: Rounded Corners 26"/>
          <p:cNvSpPr/>
          <p:nvPr/>
        </p:nvSpPr>
        <p:spPr>
          <a:xfrm>
            <a:off x="2063512" y="1715911"/>
            <a:ext cx="2506900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 1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427412" y="2475972"/>
            <a:ext cx="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5637212" y="2475972"/>
            <a:ext cx="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819832" y="1761100"/>
            <a:ext cx="2506900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 2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7576152" y="1778471"/>
            <a:ext cx="2506900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 3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H="1">
            <a:off x="7694612" y="2475972"/>
            <a:ext cx="63280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8327412" y="2475972"/>
            <a:ext cx="502190" cy="876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HttpModule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2" y="2667000"/>
            <a:ext cx="2564994" cy="2564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584" y="1915670"/>
            <a:ext cx="1242559" cy="1242559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4977613" y="3458447"/>
            <a:ext cx="2506900" cy="982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</a:t>
            </a:r>
          </a:p>
          <a:p>
            <a:pPr algn="ctr"/>
            <a:r>
              <a:rPr lang="en-US" dirty="0"/>
              <a:t>HttpModule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7371" y="2105419"/>
            <a:ext cx="166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Global.asax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48784" y="1226839"/>
            <a:ext cx="1763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Applications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23" y="3353258"/>
            <a:ext cx="1243920" cy="1243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24" y="4811413"/>
            <a:ext cx="1284588" cy="1284588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3625016" y="3949497"/>
            <a:ext cx="13525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7484513" y="2536950"/>
            <a:ext cx="2090071" cy="14125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7484513" y="3949497"/>
            <a:ext cx="2088710" cy="257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3" idx="1"/>
          </p:cNvCxnSpPr>
          <p:nvPr/>
        </p:nvCxnSpPr>
        <p:spPr>
          <a:xfrm>
            <a:off x="7484513" y="3949497"/>
            <a:ext cx="2088711" cy="1504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6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Implement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IHttpModule</a:t>
            </a:r>
            <a:r>
              <a:rPr lang="en-US" noProof="1"/>
              <a:t> interface </a:t>
            </a:r>
          </a:p>
          <a:p>
            <a:r>
              <a:rPr lang="en-US" noProof="1"/>
              <a:t>Register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HttpModule</a:t>
            </a:r>
            <a:r>
              <a:rPr lang="en-US" noProof="1"/>
              <a:t> through code or config file 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IHttpModule</a:t>
            </a:r>
            <a:r>
              <a:rPr lang="en-US" noProof="1"/>
              <a:t> exposes two members: 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Init() 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Dispose()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</a:t>
            </a:r>
            <a:r>
              <a:rPr lang="en-US" noProof="1"/>
              <a:t>HttpModule</a:t>
            </a:r>
          </a:p>
        </p:txBody>
      </p:sp>
    </p:spTree>
    <p:extLst>
      <p:ext uri="{BB962C8B-B14F-4D97-AF65-F5344CB8AC3E}">
        <p14:creationId xmlns:p14="http://schemas.microsoft.com/office/powerpoint/2010/main" val="28235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HttpModules and HttpContext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9412" y="3461030"/>
            <a:ext cx="10718842" cy="2159139"/>
            <a:chOff x="486535" y="3402593"/>
            <a:chExt cx="10718842" cy="2159139"/>
          </a:xfrm>
        </p:grpSpPr>
        <p:sp>
          <p:nvSpPr>
            <p:cNvPr id="7" name="TextBox 6"/>
            <p:cNvSpPr txBox="1"/>
            <p:nvPr/>
          </p:nvSpPr>
          <p:spPr>
            <a:xfrm rot="18900000">
              <a:off x="1978403" y="5038512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MapRequestHandler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3134219" y="4938086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AquireRequestState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6535" y="3402593"/>
              <a:ext cx="10718842" cy="2152091"/>
              <a:chOff x="486535" y="3402593"/>
              <a:chExt cx="10718842" cy="215209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232033" y="3433694"/>
                <a:ext cx="972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65941" y="3448713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21757" y="3430077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0412" y="3417471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37212" y="3430077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704012" y="3443664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694612" y="3443664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837612" y="3417471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766412" y="3402593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 rot="18900000">
                <a:off x="486535" y="4602518"/>
                <a:ext cx="2439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BeginRequest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8900000">
                <a:off x="558144" y="4917745"/>
                <a:ext cx="3908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ResolveRequestCache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8900000">
                <a:off x="3621187" y="5031464"/>
                <a:ext cx="4102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RequestHandlerExecute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900000">
                <a:off x="4850921" y="4837673"/>
                <a:ext cx="4103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UpdateRequestCache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8900000">
                <a:off x="7110887" y="4053468"/>
                <a:ext cx="322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LogRequest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8900000">
                <a:off x="7978776" y="4073218"/>
                <a:ext cx="322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EndRequest</a:t>
                </a:r>
              </a:p>
            </p:txBody>
          </p:sp>
        </p:grpSp>
      </p:grpSp>
      <p:sp>
        <p:nvSpPr>
          <p:cNvPr id="27" name="Rectangle: Rounded Corners 26"/>
          <p:cNvSpPr/>
          <p:nvPr/>
        </p:nvSpPr>
        <p:spPr>
          <a:xfrm>
            <a:off x="3520975" y="2230815"/>
            <a:ext cx="1884627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6561031" y="1849268"/>
            <a:ext cx="35858" cy="15924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2158817" y="1089727"/>
            <a:ext cx="2506900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HttpContext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1216504" y="2211057"/>
            <a:ext cx="1884627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5652291" y="1005691"/>
            <a:ext cx="2506900" cy="8138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Framework Execution</a:t>
            </a:r>
          </a:p>
        </p:txBody>
      </p:sp>
      <p:cxnSp>
        <p:nvCxnSpPr>
          <p:cNvPr id="38" name="Straight Arrow Connector 37"/>
          <p:cNvCxnSpPr>
            <a:stCxn id="31" idx="0"/>
            <a:endCxn id="30" idx="2"/>
          </p:cNvCxnSpPr>
          <p:nvPr/>
        </p:nvCxnSpPr>
        <p:spPr>
          <a:xfrm flipV="1">
            <a:off x="2158818" y="1748831"/>
            <a:ext cx="1253449" cy="46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30" idx="2"/>
          </p:cNvCxnSpPr>
          <p:nvPr/>
        </p:nvCxnSpPr>
        <p:spPr>
          <a:xfrm flipH="1" flipV="1">
            <a:off x="3412267" y="1748831"/>
            <a:ext cx="1051022" cy="481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2" idx="1"/>
          </p:cNvCxnSpPr>
          <p:nvPr/>
        </p:nvCxnSpPr>
        <p:spPr>
          <a:xfrm flipV="1">
            <a:off x="4665717" y="1412621"/>
            <a:ext cx="986574" cy="6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1" idx="2"/>
          </p:cNvCxnSpPr>
          <p:nvPr/>
        </p:nvCxnSpPr>
        <p:spPr>
          <a:xfrm flipH="1" flipV="1">
            <a:off x="2158818" y="2870161"/>
            <a:ext cx="1155816" cy="590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7" idx="2"/>
          </p:cNvCxnSpPr>
          <p:nvPr/>
        </p:nvCxnSpPr>
        <p:spPr>
          <a:xfrm flipV="1">
            <a:off x="4463288" y="2889919"/>
            <a:ext cx="1" cy="612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7" idx="2"/>
          </p:cNvCxnSpPr>
          <p:nvPr/>
        </p:nvCxnSpPr>
        <p:spPr>
          <a:xfrm flipH="1" flipV="1">
            <a:off x="4463289" y="2889919"/>
            <a:ext cx="1066800" cy="59859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0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9601200" cy="820600"/>
          </a:xfrm>
        </p:spPr>
        <p:txBody>
          <a:bodyPr/>
          <a:lstStyle/>
          <a:p>
            <a:r>
              <a:rPr lang="en-US" dirty="0"/>
              <a:t>Creating a Custom </a:t>
            </a:r>
            <a:r>
              <a:rPr lang="en-US" dirty="0" err="1"/>
              <a:t>HTTPModule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Handlers vs 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42" y="1600200"/>
            <a:ext cx="8532812" cy="30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14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812" y="28194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sz="3200" dirty="0"/>
              <a:t> HttpModules can service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12" y="28194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US" sz="3200" dirty="0"/>
              <a:t> HttpHandler can service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 request</a:t>
            </a:r>
          </a:p>
        </p:txBody>
      </p:sp>
    </p:spTree>
    <p:extLst>
      <p:ext uri="{BB962C8B-B14F-4D97-AF65-F5344CB8AC3E}">
        <p14:creationId xmlns:p14="http://schemas.microsoft.com/office/powerpoint/2010/main" val="3984703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614" y="2895600"/>
            <a:ext cx="4991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Modify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support requests </a:t>
            </a:r>
            <a:r>
              <a:rPr lang="en-US" sz="3200" dirty="0"/>
              <a:t>through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1712" y="2895600"/>
            <a:ext cx="483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 the response</a:t>
            </a:r>
            <a:r>
              <a:rPr lang="en-US" sz="3200" dirty="0"/>
              <a:t> that is sent back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295541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 (3)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7212" y="298993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IHttpModule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5079" y="2977230"/>
            <a:ext cx="854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IHttpHandler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383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 (4)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5962" y="2771188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Register through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sz="3600" dirty="0"/>
              <a:t> or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web.config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8062" y="2771188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Register through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sz="3600" dirty="0"/>
              <a:t> or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web.config</a:t>
            </a:r>
          </a:p>
        </p:txBody>
      </p:sp>
    </p:spTree>
    <p:extLst>
      <p:ext uri="{BB962C8B-B14F-4D97-AF65-F5344CB8AC3E}">
        <p14:creationId xmlns:p14="http://schemas.microsoft.com/office/powerpoint/2010/main" val="359411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 (5)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515" y="3084952"/>
            <a:ext cx="4838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integrate </a:t>
            </a:r>
            <a:r>
              <a:rPr lang="en-US" sz="3200" dirty="0"/>
              <a:t>with of the Life Cycle Events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7924" y="3084952"/>
            <a:ext cx="607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Concerned with the event related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handler mapping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94622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err="1"/>
              <a:t>MvcRouteHandler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z="900" smtClean="0"/>
              <a:pPr/>
              <a:t>28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MvcRouteHandler</a:t>
            </a:r>
            <a:r>
              <a:rPr lang="en-US" dirty="0"/>
              <a:t> and MvcHandler</a:t>
            </a:r>
          </a:p>
        </p:txBody>
      </p:sp>
      <p:sp>
        <p:nvSpPr>
          <p:cNvPr id="5" name="TextBox 4"/>
          <p:cNvSpPr txBox="1"/>
          <p:nvPr/>
        </p:nvSpPr>
        <p:spPr>
          <a:xfrm rot="18900000">
            <a:off x="2054474" y="5103262"/>
            <a:ext cx="322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MapRequestHandler</a:t>
            </a:r>
          </a:p>
        </p:txBody>
      </p:sp>
      <p:sp>
        <p:nvSpPr>
          <p:cNvPr id="7" name="TextBox 6"/>
          <p:cNvSpPr txBox="1"/>
          <p:nvPr/>
        </p:nvSpPr>
        <p:spPr>
          <a:xfrm rot="18900000">
            <a:off x="3134219" y="4968863"/>
            <a:ext cx="322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AquireRequestState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1691" y="3757170"/>
            <a:ext cx="10733095" cy="1816534"/>
            <a:chOff x="678814" y="3402593"/>
            <a:chExt cx="10733095" cy="181653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32033" y="3433694"/>
              <a:ext cx="972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65941" y="3448713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421757" y="3430077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0412" y="3417471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37212" y="3430077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4012" y="3443664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94612" y="3443664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837612" y="3417471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766412" y="3402593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8900000">
              <a:off x="678814" y="4470240"/>
              <a:ext cx="2439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BeginRequest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8900000">
              <a:off x="843088" y="4671376"/>
              <a:ext cx="3908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ResolveRequestCache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8900000">
              <a:off x="3998944" y="4757462"/>
              <a:ext cx="4102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RequestHandlerExecute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8900000">
              <a:off x="5153904" y="4614286"/>
              <a:ext cx="4103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UpdateRequestCache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900000">
              <a:off x="7281858" y="3934060"/>
              <a:ext cx="3226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LogRequest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8900000">
              <a:off x="8185308" y="3996571"/>
              <a:ext cx="3226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EndRequest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05371" y="934069"/>
            <a:ext cx="464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UrlRoutingModule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45449" y="1451677"/>
            <a:ext cx="6208693" cy="1924759"/>
          </a:xfrm>
          <a:prstGeom prst="wedgeRoundRectCallout">
            <a:avLst>
              <a:gd name="adj1" fmla="val -8846"/>
              <a:gd name="adj2" fmla="val 66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noProof="1"/>
              <a:t>Match Url to Route defined in MVC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/>
              <a:t>Get the Route's MvcRouteHandler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/>
              <a:t>CallGetHttpHandler on MvcRouteHandler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/>
              <a:t>Call ProcessRequest on returned MvcHandler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7783863" y="1690943"/>
            <a:ext cx="1543394" cy="1587038"/>
          </a:xfrm>
          <a:prstGeom prst="wedgeRoundRectCallout">
            <a:avLst>
              <a:gd name="adj1" fmla="val -112292"/>
              <a:gd name="adj2" fmla="val 71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noProof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81" y="1946333"/>
            <a:ext cx="1101110" cy="110111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97468" y="1162859"/>
            <a:ext cx="37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MvcHandler Execution</a:t>
            </a:r>
          </a:p>
        </p:txBody>
      </p:sp>
    </p:spTree>
    <p:extLst>
      <p:ext uri="{BB962C8B-B14F-4D97-AF65-F5344CB8AC3E}">
        <p14:creationId xmlns:p14="http://schemas.microsoft.com/office/powerpoint/2010/main" val="41617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  <p:bldP spid="31" grpId="0" animBg="1"/>
      <p:bldP spid="32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HttpHandlers</a:t>
            </a:r>
            <a:r>
              <a:rPr lang="en-US" sz="3200" noProof="1"/>
              <a:t> generate a response for a request 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HttpModules</a:t>
            </a:r>
            <a:r>
              <a:rPr lang="en-US" sz="3200" noProof="1"/>
              <a:t> respond to Life Cycle Events to provide services and manipulate the request 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MvcHandler</a:t>
            </a:r>
            <a:r>
              <a:rPr lang="en-US" sz="3200" noProof="1"/>
              <a:t> is the MVC framework’s implementation of IHttpHandler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484" y="3711952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548" y="1524000"/>
            <a:ext cx="11804822" cy="411480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dirty="0"/>
              <a:t>Request Life Cycle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dirty="0"/>
              <a:t>Http Handlers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dirty="0"/>
              <a:t>Http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dirty="0"/>
              <a:t>Handlers vs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noProof="1"/>
              <a:t>MvcRouteHandler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3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Control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Request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48" y="8382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Life of Application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511182" y="1845152"/>
            <a:ext cx="3124200" cy="5230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MvcApplication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663582" y="775492"/>
            <a:ext cx="2819400" cy="537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HttpApplication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978403" y="5038512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MapRequestHandler</a:t>
            </a: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134219" y="4938086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AquireRequestState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32033" y="3433694"/>
            <a:ext cx="972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5941" y="3448713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1757" y="3430077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0412" y="3417471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7212" y="3430077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4012" y="3443664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94612" y="3443664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837612" y="3417471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66412" y="3402593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84000" y="3569995"/>
            <a:ext cx="2026424" cy="75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Start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0008485" y="3612434"/>
            <a:ext cx="1940528" cy="73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End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86535" y="4602518"/>
            <a:ext cx="243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BeginRequest</a:t>
            </a: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58144" y="4917745"/>
            <a:ext cx="390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ResolveRequestCache</a:t>
            </a: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621187" y="5031464"/>
            <a:ext cx="41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RequestHandlerExecute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4850921" y="4837673"/>
            <a:ext cx="410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UpdateRequestCache</a:t>
            </a:r>
          </a:p>
        </p:txBody>
      </p:sp>
      <p:sp>
        <p:nvSpPr>
          <p:cNvPr id="29" name="TextBox 28"/>
          <p:cNvSpPr txBox="1"/>
          <p:nvPr/>
        </p:nvSpPr>
        <p:spPr>
          <a:xfrm rot="18900000">
            <a:off x="7110887" y="4053468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LogRequest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7978776" y="4073218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EndRequest</a:t>
            </a:r>
          </a:p>
        </p:txBody>
      </p:sp>
      <p:sp>
        <p:nvSpPr>
          <p:cNvPr id="31" name="Arrow: Down 30"/>
          <p:cNvSpPr/>
          <p:nvPr/>
        </p:nvSpPr>
        <p:spPr>
          <a:xfrm>
            <a:off x="5540740" y="2464354"/>
            <a:ext cx="891112" cy="95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Down 31"/>
          <p:cNvSpPr/>
          <p:nvPr/>
        </p:nvSpPr>
        <p:spPr>
          <a:xfrm rot="2700000">
            <a:off x="2382885" y="1315625"/>
            <a:ext cx="891112" cy="95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Down 32"/>
          <p:cNvSpPr/>
          <p:nvPr/>
        </p:nvSpPr>
        <p:spPr>
          <a:xfrm rot="18900000">
            <a:off x="8694840" y="1166790"/>
            <a:ext cx="891112" cy="95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Arrow: Down 33"/>
          <p:cNvSpPr/>
          <p:nvPr/>
        </p:nvSpPr>
        <p:spPr>
          <a:xfrm>
            <a:off x="5878845" y="1387069"/>
            <a:ext cx="209213" cy="422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2373423" y="2373471"/>
            <a:ext cx="2096668" cy="627443"/>
          </a:xfrm>
          <a:prstGeom prst="wedgeRoundRectCallout">
            <a:avLst>
              <a:gd name="adj1" fmla="val -3323"/>
              <a:gd name="adj2" fmla="val 1078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Routing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878327" y="1891925"/>
            <a:ext cx="2978170" cy="1071224"/>
          </a:xfrm>
          <a:prstGeom prst="wedgeRoundRectCallout">
            <a:avLst>
              <a:gd name="adj1" fmla="val -86661"/>
              <a:gd name="adj2" fmla="val 87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MVC Generates Response</a:t>
            </a:r>
          </a:p>
        </p:txBody>
      </p:sp>
    </p:spTree>
    <p:extLst>
      <p:ext uri="{BB962C8B-B14F-4D97-AF65-F5344CB8AC3E}">
        <p14:creationId xmlns:p14="http://schemas.microsoft.com/office/powerpoint/2010/main" val="13434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5" grpId="0"/>
      <p:bldP spid="26" grpId="0"/>
      <p:bldP spid="21" grpId="0" animBg="1"/>
      <p:bldP spid="22" grpId="0" animBg="1"/>
      <p:bldP spid="23" grpId="0"/>
      <p:bldP spid="24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Lifecycle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713158" y="1653864"/>
            <a:ext cx="2943107" cy="14266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URL Routing Module</a:t>
            </a:r>
          </a:p>
          <a:p>
            <a:pPr algn="ctr"/>
            <a:r>
              <a:rPr lang="en-US" sz="2200" dirty="0"/>
              <a:t>MVC Route Handler</a:t>
            </a:r>
          </a:p>
          <a:p>
            <a:pPr algn="ctr"/>
            <a:r>
              <a:rPr lang="en-US" sz="2200" dirty="0"/>
              <a:t>MVC HttpHandler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242822" y="1653864"/>
            <a:ext cx="3078256" cy="14178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Controller Factory</a:t>
            </a:r>
          </a:p>
          <a:p>
            <a:pPr algn="ctr"/>
            <a:r>
              <a:rPr lang="en-US" sz="2200" dirty="0"/>
              <a:t>Dependency Resolution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9093464" y="1498677"/>
            <a:ext cx="2668380" cy="42043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Model Binding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Action filters</a:t>
            </a:r>
          </a:p>
          <a:p>
            <a:pPr algn="ctr"/>
            <a:r>
              <a:rPr lang="en-US" sz="2200" dirty="0"/>
              <a:t>(action executing)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Action Execution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Action Filters</a:t>
            </a:r>
          </a:p>
          <a:p>
            <a:pPr algn="ctr"/>
            <a:r>
              <a:rPr lang="en-US" sz="2200" dirty="0"/>
              <a:t>(action executed)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Action Result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519885" y="4190589"/>
            <a:ext cx="2801193" cy="16006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ResultFilter</a:t>
            </a:r>
            <a:endParaRPr lang="en-US" sz="2200" dirty="0"/>
          </a:p>
          <a:p>
            <a:pPr algn="ctr"/>
            <a:r>
              <a:rPr lang="en-US" sz="2200" dirty="0"/>
              <a:t>(Result Executing)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Invoke Action Result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158958" y="4190589"/>
            <a:ext cx="1716254" cy="8852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Find and Render View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77308" y="4185461"/>
            <a:ext cx="1735704" cy="15350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Result Filter</a:t>
            </a:r>
          </a:p>
          <a:p>
            <a:pPr algn="ctr"/>
            <a:r>
              <a:rPr lang="en-US" sz="2200" dirty="0"/>
              <a:t>(Result Executed)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6313" y="1162098"/>
            <a:ext cx="1148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4477" y="1151609"/>
            <a:ext cx="303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Controller Initialization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9425" y="1022001"/>
            <a:ext cx="227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Action Execution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7265" y="3728924"/>
            <a:ext cx="224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Result Execution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4662" y="3728924"/>
            <a:ext cx="1714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View Engine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7254" y="3764089"/>
            <a:ext cx="224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Result 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1036" y="1814749"/>
            <a:ext cx="119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269720" y="2382480"/>
            <a:ext cx="12526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4815935" y="2362784"/>
            <a:ext cx="3355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522849" y="2359034"/>
            <a:ext cx="4217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8522849" y="4866216"/>
            <a:ext cx="421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5031970" y="4633195"/>
            <a:ext cx="421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2624708" y="4633195"/>
            <a:ext cx="421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2653070" y="5588909"/>
            <a:ext cx="2724404" cy="7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74276" y="5127244"/>
            <a:ext cx="2558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Other </a:t>
            </a:r>
            <a:r>
              <a:rPr lang="en-US" dirty="0" err="1"/>
              <a:t>ActionResult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4591" y="5867993"/>
            <a:ext cx="137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88815" y="5797550"/>
            <a:ext cx="1605797" cy="609600"/>
            <a:chOff x="-39785" y="5867400"/>
            <a:chExt cx="1605797" cy="609600"/>
          </a:xfrm>
        </p:grpSpPr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H="1">
              <a:off x="-39785" y="6477000"/>
              <a:ext cx="160579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522412" y="5867400"/>
              <a:ext cx="0" cy="609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1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/>
      <p:bldP spid="3" grpId="0"/>
      <p:bldP spid="5" grpId="0"/>
      <p:bldP spid="6" grpId="0"/>
      <p:bldP spid="14" grpId="0"/>
      <p:bldP spid="15" grpId="0"/>
      <p:bldP spid="16" grpId="0"/>
      <p:bldP spid="35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9601200" cy="820600"/>
          </a:xfrm>
        </p:spPr>
        <p:txBody>
          <a:bodyPr/>
          <a:lstStyle/>
          <a:p>
            <a:r>
              <a:rPr lang="en-US" dirty="0"/>
              <a:t>Application Lifecycle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9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Http Handlers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implement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IHttpHandler </a:t>
            </a:r>
          </a:p>
          <a:p>
            <a:r>
              <a:rPr lang="en-US" noProof="1"/>
              <a:t>They generate a response to an 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HttpHandlers</a:t>
            </a:r>
          </a:p>
        </p:txBody>
      </p:sp>
    </p:spTree>
    <p:extLst>
      <p:ext uri="{BB962C8B-B14F-4D97-AF65-F5344CB8AC3E}">
        <p14:creationId xmlns:p14="http://schemas.microsoft.com/office/powerpoint/2010/main" val="30599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Words>668</Words>
  <Application>Microsoft Office PowerPoint</Application>
  <PresentationFormat>Custom</PresentationFormat>
  <Paragraphs>223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ASP.NET Control Flow</vt:lpstr>
      <vt:lpstr>Have a Question?</vt:lpstr>
      <vt:lpstr>Table of Contents</vt:lpstr>
      <vt:lpstr>Request Life Cycle</vt:lpstr>
      <vt:lpstr>Life of Application</vt:lpstr>
      <vt:lpstr>Request Lifecycle</vt:lpstr>
      <vt:lpstr>Application Lifecycle</vt:lpstr>
      <vt:lpstr>Http Handlers</vt:lpstr>
      <vt:lpstr>HttpHandlers</vt:lpstr>
      <vt:lpstr>HttpHandlers and Request Life Cycle</vt:lpstr>
      <vt:lpstr>Creating an HttpHandler</vt:lpstr>
      <vt:lpstr>Common Uses</vt:lpstr>
      <vt:lpstr>Building a Custom HttpHandler</vt:lpstr>
      <vt:lpstr>Http Modules</vt:lpstr>
      <vt:lpstr>HTTP Modules</vt:lpstr>
      <vt:lpstr>HttpModules and Request Life Cycle</vt:lpstr>
      <vt:lpstr>Advantages of HttpModule</vt:lpstr>
      <vt:lpstr>Creating and HttpModule</vt:lpstr>
      <vt:lpstr>HttpModules and HttpContext</vt:lpstr>
      <vt:lpstr>Creating a Custom HTTPModule</vt:lpstr>
      <vt:lpstr>Handlers vs Modules</vt:lpstr>
      <vt:lpstr>Comparing Modules and Handlers</vt:lpstr>
      <vt:lpstr>Comparing Modules and Handlers (2)</vt:lpstr>
      <vt:lpstr>Comparing Modules and Handlers (3)</vt:lpstr>
      <vt:lpstr>Comparing Modules and Handlers (4)</vt:lpstr>
      <vt:lpstr>Comparing Modules and Handlers (5)</vt:lpstr>
      <vt:lpstr>MvcRouteHandler</vt:lpstr>
      <vt:lpstr>MvcRouteHandler and MvcHandler</vt:lpstr>
      <vt:lpstr>Summary</vt:lpstr>
      <vt:lpstr>ASP.NET Control Flow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Valio</cp:lastModifiedBy>
  <cp:revision>248</cp:revision>
  <dcterms:created xsi:type="dcterms:W3CDTF">2014-01-02T17:00:34Z</dcterms:created>
  <dcterms:modified xsi:type="dcterms:W3CDTF">2017-03-29T06:31:10Z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