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fac9d7f9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fac9d7f9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ffac9d7f9d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ffac9d7f9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ffac9d7f9d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ffac9d7f9d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fac9d7f9d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ffac9d7f9d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fac9d7f9d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fac9d7f9d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ffac9d7f9d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ffac9d7f9d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ffac9d7f9d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ffac9d7f9d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ffac9d7f9d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ffac9d7f9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47975" y="2567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Pygame: “Аэрохоккей”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77775" y="34704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Яшин Кирилл Александрович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Николай Поздняков Эдуардович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Введение: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0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</a:t>
            </a:r>
            <a:r>
              <a:rPr lang="ru" sz="40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настоящее </a:t>
            </a:r>
            <a:r>
              <a:rPr lang="ru" sz="40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время существует огромное количество различных игр и всевозможных их типов . Данный проект посвящен созданию игры под названием Аэрохоккей, который может послужить примером простейшей имитации хоккея.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71325" y="1528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Программа состоит из нескольких составных частей:</a:t>
            </a:r>
            <a:endParaRPr b="0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Меню с возможностью выбора</a:t>
            </a:r>
            <a:endParaRPr b="0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ru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Сам игровой процесс</a:t>
            </a:r>
            <a:endParaRPr b="0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9379150" y="29370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800" y="1190450"/>
            <a:ext cx="1832508" cy="203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4775" y="935037"/>
            <a:ext cx="1888053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28850" y="34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9634300" y="1547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 txBox="1"/>
          <p:nvPr/>
        </p:nvSpPr>
        <p:spPr>
          <a:xfrm>
            <a:off x="1221725" y="649425"/>
            <a:ext cx="74787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/>
              <a:t>Главное меню: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Основная структура главного меню находится в функции start_screen, где ставится фон и добавляются надписи на экран, нажав по которым мы переходим на соответсвующую вкладку. В игре сейчас реализовано начало игры, сложности, правила и выход. Проверка нажатия проводится с помощью variable.collidepoint(x, y).</a:t>
            </a:r>
            <a:endParaRPr sz="12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725" y="2105050"/>
            <a:ext cx="2378176" cy="278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625" y="2418525"/>
            <a:ext cx="3412051" cy="13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9671625" y="32399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9628650" y="1740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7"/>
          <p:cNvSpPr txBox="1"/>
          <p:nvPr/>
        </p:nvSpPr>
        <p:spPr>
          <a:xfrm>
            <a:off x="1300500" y="804350"/>
            <a:ext cx="65430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/>
              <a:t>Используемые классы в игре: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Самое интересное, реализация игры, в коде находится 6 классов, каждый из них отвечает за свой объект, начнем с класса Border, в нем мы создаем границы для нашей шайбы и биты, принимает 4 значения, первая и вторая координата для начала стены, и также две для конца стены. Два класса Goal1 и Goal2, ворота нижнего игрока и верхнего соответственно, создаются по тому же принципу как и Border.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9708050" y="25717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9708050" y="22149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1190250" y="614925"/>
            <a:ext cx="59904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200"/>
              <a:t>Классы Pad1 и Pad2</a:t>
            </a:r>
            <a:r>
              <a:rPr lang="ru" sz="1200"/>
              <a:t>, по сути они индентичны, отличаются только условия проверки нажатия кнопок, расположенные в функциях keydown и keyup, они проверяют какая клавиша нажата на данный момент, и двигают биток по полю. Также в обоих классах имеется функция update, которая также проверяет нажатую клавишу, и прибавляет скорость к соответсвующей координате.</a:t>
            </a:r>
            <a:endParaRPr sz="1200"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775" y="2080575"/>
            <a:ext cx="2663826" cy="28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500" y="2080575"/>
            <a:ext cx="2663825" cy="285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213050" y="570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 Puck</a:t>
            </a:r>
            <a:r>
              <a:rPr b="0"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сама шайба, при создании объекта принимает значения радиус (хоть и объект квадрат), и координаты для ее изначального положения. В классе присутствует функция update, при помощи которой мы определяем столкновения со стенами. Проверка удара с “клюшками” реализованачерез проверку центров координат, чтобы верно оттолкнуть шайбу. По принципу отбития шайбы от стен забивается гол.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9668375" y="2148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900" y="1660950"/>
            <a:ext cx="2699101" cy="31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844" y="2426519"/>
            <a:ext cx="3960175" cy="13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9481225" y="2186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9333800" y="2642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"/>
          <p:cNvSpPr txBox="1"/>
          <p:nvPr/>
        </p:nvSpPr>
        <p:spPr>
          <a:xfrm>
            <a:off x="1195150" y="803875"/>
            <a:ext cx="6024000" cy="17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ru" sz="2300"/>
              <a:t>Заключение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Поставленные мною задачи были выполнены, но можно еще очень много совершенствовать данный код, например, добавить передвижение клюшек по диагонали, усовершенствовать отбитие шайбы.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Использованные мной технологии были раскрыты в нужной степени.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