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krinshoter.ru/vU3IQVEJ51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7772400" cy="108012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</a:rPr>
              <a:t>Cursed wood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19671" y="3068960"/>
            <a:ext cx="6875041" cy="172819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Над проектом работали: Коноплева Анжелика, </a:t>
            </a:r>
            <a:r>
              <a:rPr lang="ru-RU" dirty="0" err="1">
                <a:solidFill>
                  <a:schemeClr val="tx1"/>
                </a:solidFill>
              </a:rPr>
              <a:t>Кечуткин</a:t>
            </a:r>
            <a:r>
              <a:rPr lang="ru-RU" dirty="0">
                <a:solidFill>
                  <a:schemeClr val="tx1"/>
                </a:solidFill>
              </a:rPr>
              <a:t> Игорь, Кривоногов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146544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9" y="1124744"/>
            <a:ext cx="8509962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7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9072"/>
            <a:ext cx="7200800" cy="60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63583"/>
            <a:ext cx="7632848" cy="55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9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5393"/>
            <a:ext cx="6912768" cy="65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0688"/>
            <a:ext cx="89916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0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8" y="526818"/>
            <a:ext cx="8715612" cy="58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9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https://skrinshoter.ru/vU3IQVEJ51B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37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152400" y="260648"/>
            <a:ext cx="8452048" cy="612068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err="1"/>
              <a:t>Cursed</a:t>
            </a:r>
            <a:r>
              <a:rPr lang="ru-RU" sz="2400" dirty="0"/>
              <a:t> </a:t>
            </a:r>
            <a:r>
              <a:rPr lang="ru-RU" sz="2400" dirty="0" err="1"/>
              <a:t>wood</a:t>
            </a:r>
            <a:r>
              <a:rPr lang="ru-RU" sz="2400" dirty="0"/>
              <a:t> - это игра в жанре </a:t>
            </a:r>
            <a:r>
              <a:rPr lang="ru-RU" sz="2400" dirty="0" err="1"/>
              <a:t>survival</a:t>
            </a:r>
            <a:r>
              <a:rPr lang="ru-RU" sz="2400" dirty="0"/>
              <a:t> </a:t>
            </a:r>
            <a:r>
              <a:rPr lang="ru-RU" sz="2400" dirty="0" err="1"/>
              <a:t>horror</a:t>
            </a:r>
            <a:r>
              <a:rPr lang="ru-RU" sz="2400" dirty="0"/>
              <a:t> с видом сверху. Протагонист истории Михаил </a:t>
            </a:r>
            <a:r>
              <a:rPr lang="ru-RU" sz="2400" dirty="0" err="1"/>
              <a:t>Темнеев</a:t>
            </a:r>
            <a:r>
              <a:rPr lang="ru-RU" sz="2400" dirty="0"/>
              <a:t> получил письмо с завещанием от своего покойного отца. Главный герой должен был унаследовать заброшенный дом в глухом лесу. Приехав туда он не заметил ничего странного и загадочного в поведение леса и решил там </a:t>
            </a:r>
            <a:r>
              <a:rPr lang="ru-RU" sz="2400" dirty="0" smtClean="0"/>
              <a:t>остаться.</a:t>
            </a:r>
          </a:p>
          <a:p>
            <a:r>
              <a:rPr lang="ru-RU" sz="2400" dirty="0"/>
              <a:t>Днем займитесь исследованием произвольно генерируемого зловещего леса, сбором материалов, созданием оружия и разгадкой тайн.</a:t>
            </a:r>
          </a:p>
          <a:p>
            <a:r>
              <a:rPr lang="ru-RU" sz="2400" dirty="0"/>
              <a:t>Ночью найдите убежище, стройте баррикады, расставляйте ловушки, прячьтесь или защищайтесь от ужасов ночи.</a:t>
            </a:r>
          </a:p>
          <a:p>
            <a:r>
              <a:rPr lang="ru-RU" sz="2400" dirty="0"/>
              <a:t>Принимайте решения, которые повлияют на мир </a:t>
            </a:r>
            <a:r>
              <a:rPr lang="ru-RU" sz="2400" dirty="0" err="1"/>
              <a:t>Darkwood</a:t>
            </a:r>
            <a:r>
              <a:rPr lang="ru-RU" sz="2400" dirty="0"/>
              <a:t>, его обитателей и создайте собственную сюжетную линию.</a:t>
            </a:r>
          </a:p>
          <a:p>
            <a:r>
              <a:rPr lang="ru-RU" sz="2400" dirty="0"/>
              <a:t>Вы встретите наводящих ужас персонажей, узнаете их прошлое и решите их судьбы. Главное, запомните – никому нельзя доверять.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51520" y="6381328"/>
            <a:ext cx="5638800" cy="206968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6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0648"/>
            <a:ext cx="6480720" cy="6336703"/>
          </a:xfrm>
        </p:spPr>
      </p:pic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00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8003232" cy="5400600"/>
          </a:xfrm>
        </p:spPr>
      </p:pic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18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5879"/>
            <a:ext cx="7560840" cy="59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82526"/>
            <a:ext cx="8364941" cy="39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6" y="476672"/>
            <a:ext cx="7636791" cy="56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" y="1340767"/>
            <a:ext cx="8947186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3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0" y="1628801"/>
            <a:ext cx="8261969" cy="34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8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145</Words>
  <Application>Microsoft Office PowerPoint</Application>
  <PresentationFormat>Экран (4:3)</PresentationFormat>
  <Paragraphs>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Cursed wood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Cursed wood</dc:title>
  <dc:creator>ADMIN</dc:creator>
  <cp:lastModifiedBy>ADMIN</cp:lastModifiedBy>
  <cp:revision>7</cp:revision>
  <dcterms:created xsi:type="dcterms:W3CDTF">2025-02-06T17:04:07Z</dcterms:created>
  <dcterms:modified xsi:type="dcterms:W3CDTF">2025-02-06T19:08:47Z</dcterms:modified>
</cp:coreProperties>
</file>