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jpeg" ContentType="image/jpeg"/>
  <Default Extension="JPG" ContentType="image/.jp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61"/>
  </p:handoutMasterIdLst>
  <p:sldIdLst>
    <p:sldId id="793" r:id="rId3"/>
    <p:sldId id="798" r:id="rId5"/>
    <p:sldId id="796" r:id="rId6"/>
    <p:sldId id="772" r:id="rId7"/>
    <p:sldId id="773" r:id="rId8"/>
    <p:sldId id="540" r:id="rId9"/>
    <p:sldId id="802" r:id="rId10"/>
    <p:sldId id="745" r:id="rId11"/>
    <p:sldId id="807" r:id="rId12"/>
    <p:sldId id="777" r:id="rId13"/>
    <p:sldId id="799" r:id="rId14"/>
    <p:sldId id="747" r:id="rId15"/>
    <p:sldId id="748" r:id="rId16"/>
    <p:sldId id="746" r:id="rId17"/>
    <p:sldId id="732" r:id="rId18"/>
    <p:sldId id="774" r:id="rId19"/>
    <p:sldId id="800" r:id="rId20"/>
    <p:sldId id="696" r:id="rId21"/>
    <p:sldId id="778" r:id="rId22"/>
    <p:sldId id="735" r:id="rId23"/>
    <p:sldId id="736" r:id="rId24"/>
    <p:sldId id="738" r:id="rId25"/>
    <p:sldId id="808" r:id="rId26"/>
    <p:sldId id="770" r:id="rId27"/>
    <p:sldId id="782" r:id="rId28"/>
    <p:sldId id="787" r:id="rId29"/>
    <p:sldId id="788" r:id="rId30"/>
    <p:sldId id="775" r:id="rId31"/>
    <p:sldId id="804" r:id="rId32"/>
    <p:sldId id="752" r:id="rId33"/>
    <p:sldId id="771" r:id="rId34"/>
    <p:sldId id="754" r:id="rId35"/>
    <p:sldId id="755" r:id="rId36"/>
    <p:sldId id="756" r:id="rId37"/>
    <p:sldId id="757" r:id="rId38"/>
    <p:sldId id="758" r:id="rId39"/>
    <p:sldId id="759" r:id="rId40"/>
    <p:sldId id="760" r:id="rId41"/>
    <p:sldId id="761" r:id="rId42"/>
    <p:sldId id="779" r:id="rId43"/>
    <p:sldId id="780" r:id="rId44"/>
    <p:sldId id="781" r:id="rId45"/>
    <p:sldId id="783" r:id="rId46"/>
    <p:sldId id="776" r:id="rId47"/>
    <p:sldId id="805" r:id="rId48"/>
    <p:sldId id="673" r:id="rId49"/>
    <p:sldId id="764" r:id="rId50"/>
    <p:sldId id="765" r:id="rId51"/>
    <p:sldId id="740" r:id="rId52"/>
    <p:sldId id="741" r:id="rId53"/>
    <p:sldId id="789" r:id="rId54"/>
    <p:sldId id="763" r:id="rId55"/>
    <p:sldId id="766" r:id="rId56"/>
    <p:sldId id="791" r:id="rId57"/>
    <p:sldId id="792" r:id="rId58"/>
    <p:sldId id="368" r:id="rId59"/>
    <p:sldId id="369" r:id="rId60"/>
  </p:sldIdLst>
  <p:sldSz cx="9144000" cy="6858000" type="screen4x3"/>
  <p:notesSz cx="6797675" cy="9928225"/>
  <p:custDataLst>
    <p:tags r:id="rId65"/>
  </p:custDataLst>
  <p:defaultTextStyle>
    <a:defPPr>
      <a:defRPr lang="zh-CN"/>
    </a:defPPr>
    <a:lvl1pPr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1pPr>
    <a:lvl2pPr marL="4572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2pPr>
    <a:lvl3pPr marL="9144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3pPr>
    <a:lvl4pPr marL="13716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4pPr>
    <a:lvl5pPr marL="18288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5pPr>
    <a:lvl6pPr marL="22860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6pPr>
    <a:lvl7pPr marL="27432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7pPr>
    <a:lvl8pPr marL="32004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8pPr>
    <a:lvl9pPr marL="36576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9pPr>
  </p:defaultTextStyle>
  <p:extLst>
    <p:ext uri="{EFAFB233-063F-42B5-8137-9DF3F51BA10A}">
      <p15:sldGuideLst xmlns:p15="http://schemas.microsoft.com/office/powerpoint/2012/main">
        <p15:guide id="1" orient="horz" pos="218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5A8800"/>
    <a:srgbClr val="80C535"/>
    <a:srgbClr val="339933"/>
    <a:srgbClr val="00FF00"/>
    <a:srgbClr val="FF0000"/>
    <a:srgbClr val="99FF66"/>
    <a:srgbClr val="FF9900"/>
    <a:srgbClr val="FF66FF"/>
    <a:srgbClr val="99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359" autoAdjust="0"/>
    <p:restoredTop sz="83981" autoAdjust="0"/>
  </p:normalViewPr>
  <p:slideViewPr>
    <p:cSldViewPr showGuides="1">
      <p:cViewPr varScale="1">
        <p:scale>
          <a:sx n="140" d="100"/>
          <a:sy n="140" d="100"/>
        </p:scale>
        <p:origin x="2316" y="84"/>
      </p:cViewPr>
      <p:guideLst>
        <p:guide orient="horz" pos="2180"/>
        <p:guide pos="2880"/>
      </p:guideLst>
    </p:cSldViewPr>
  </p:slideViewPr>
  <p:outlineViewPr>
    <p:cViewPr>
      <p:scale>
        <a:sx n="33" d="100"/>
        <a:sy n="33" d="100"/>
      </p:scale>
      <p:origin x="0" y="55494"/>
    </p:cViewPr>
  </p:outlineViewPr>
  <p:notesTextViewPr>
    <p:cViewPr>
      <p:scale>
        <a:sx n="100" d="100"/>
        <a:sy n="100" d="100"/>
      </p:scale>
      <p:origin x="0" y="0"/>
    </p:cViewPr>
  </p:notesTextViewPr>
  <p:sorterViewPr>
    <p:cViewPr>
      <p:scale>
        <a:sx n="66" d="100"/>
        <a:sy n="66" d="100"/>
      </p:scale>
      <p:origin x="0" y="10956"/>
    </p:cViewPr>
  </p:sorterViewPr>
  <p:notesViewPr>
    <p:cSldViewPr>
      <p:cViewPr varScale="1">
        <p:scale>
          <a:sx n="65" d="100"/>
          <a:sy n="65" d="100"/>
        </p:scale>
        <p:origin x="2123" y="21"/>
      </p:cViewPr>
      <p:guideLst>
        <p:guide orient="horz" pos="3156"/>
        <p:guide pos="2141"/>
      </p:guideLst>
    </p:cSldViewPr>
  </p:notes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5" Type="http://schemas.openxmlformats.org/officeDocument/2006/relationships/tags" Target="tags/tag1.xml"/><Relationship Id="rId64" Type="http://schemas.openxmlformats.org/officeDocument/2006/relationships/tableStyles" Target="tableStyles.xml"/><Relationship Id="rId63" Type="http://schemas.openxmlformats.org/officeDocument/2006/relationships/viewProps" Target="viewProps.xml"/><Relationship Id="rId62" Type="http://schemas.openxmlformats.org/officeDocument/2006/relationships/presProps" Target="presProps.xml"/><Relationship Id="rId61" Type="http://schemas.openxmlformats.org/officeDocument/2006/relationships/handoutMaster" Target="handoutMasters/handoutMaster1.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F37C967D-2D47-4CCE-856F-E28A7002EAE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1C47A1E1-839E-488C-B6BF-1D7676041B48}">
      <dgm:prSet phldrT="[文本]"/>
      <dgm:spPr>
        <a:solidFill>
          <a:srgbClr val="339933"/>
        </a:solidFill>
      </dgm:spPr>
      <dgm:t>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rPr>
            <a:t>一、数字签名概述</a:t>
          </a:r>
        </a:p>
      </dgm:t>
    </dgm:pt>
    <dgm:pt modelId="{A627624E-920D-445D-935F-729599F981E9}" cxnId="{A99E2FF5-1510-4ED5-9727-0F5C759C85FE}" type="parTrans">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DB679A85-18D3-47D3-B206-A60921E5D69D}" cxnId="{A99E2FF5-1510-4ED5-9727-0F5C759C85FE}" type="sibTrans">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5A6E8AB5-5B3D-4F23-93FD-5FBBD312473D}">
      <dgm:prSet phldrT="[文本]"/>
      <dgm:spPr>
        <a:solidFill>
          <a:srgbClr val="339933"/>
        </a:solidFill>
      </dgm:spPr>
      <dgm:t>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rPr>
            <a:t>二、</a:t>
          </a:r>
          <a:r>
            <a:rPr lang="en-US" altLang="zh-CN" dirty="0">
              <a:latin typeface="Times New Roman" panose="02020603050405020304" pitchFamily="18" charset="0"/>
              <a:ea typeface="黑体" panose="02010609060101010101" pitchFamily="49" charset="-122"/>
              <a:cs typeface="Times New Roman" panose="02020603050405020304" pitchFamily="18" charset="0"/>
            </a:rPr>
            <a:t>RSA</a:t>
          </a:r>
          <a:r>
            <a:rPr lang="zh-CN" altLang="en-US" dirty="0">
              <a:latin typeface="Times New Roman" panose="02020603050405020304" pitchFamily="18" charset="0"/>
              <a:ea typeface="黑体" panose="02010609060101010101" pitchFamily="49" charset="-122"/>
              <a:cs typeface="Times New Roman" panose="02020603050405020304" pitchFamily="18" charset="0"/>
            </a:rPr>
            <a:t>数字签名</a:t>
          </a:r>
        </a:p>
      </dgm:t>
    </dgm:pt>
    <dgm:pt modelId="{7660FC7D-BC73-4E45-8DA8-7A4B1A82DE7A}" cxnId="{E5B6175B-B60D-471F-B5FD-5172A4C1F6DF}" type="parTrans">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6FFC0BDE-511C-4E86-95F7-55BE54C52947}" cxnId="{E5B6175B-B60D-471F-B5FD-5172A4C1F6DF}" type="sibTrans">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8E7B61EF-1B1A-4927-9952-B13CFAF4B2AD}">
      <dgm:prSet phldrT="[文本]"/>
      <dgm:spPr>
        <a:solidFill>
          <a:srgbClr val="339933"/>
        </a:solidFill>
      </dgm:spPr>
      <dgm:t>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rPr>
            <a:t>三、</a:t>
          </a:r>
          <a:r>
            <a:rPr lang="en-US" dirty="0">
              <a:latin typeface="Times New Roman" panose="02020603050405020304" pitchFamily="18" charset="0"/>
              <a:ea typeface="黑体" panose="02010609060101010101" pitchFamily="49" charset="-122"/>
              <a:cs typeface="Times New Roman" panose="02020603050405020304" pitchFamily="18" charset="0"/>
            </a:rPr>
            <a:t>DSS</a:t>
          </a:r>
          <a:r>
            <a:rPr lang="zh-CN" dirty="0">
              <a:latin typeface="Times New Roman" panose="02020603050405020304" pitchFamily="18" charset="0"/>
              <a:ea typeface="黑体" panose="02010609060101010101" pitchFamily="49" charset="-122"/>
              <a:cs typeface="Times New Roman" panose="02020603050405020304" pitchFamily="18" charset="0"/>
            </a:rPr>
            <a:t>数字签名</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dgm:t>
    </dgm:pt>
    <dgm:pt modelId="{BA42316D-EF5F-454E-81B4-8833E9539D76}" cxnId="{2F3413B6-B622-41D1-935A-9E4F8CAE78F5}" type="parTrans">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8F3A29BB-697E-449A-AC6A-A31D2F262D67}" cxnId="{2F3413B6-B622-41D1-935A-9E4F8CAE78F5}" type="sibTrans">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92243D7E-2FCE-4E0C-9177-66E62118479D}">
      <dgm:prSet phldrT="[文本]"/>
      <dgm:spPr>
        <a:solidFill>
          <a:srgbClr val="339933"/>
        </a:solidFill>
      </dgm:spPr>
      <dgm:t>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rPr>
            <a:t>四、</a:t>
          </a:r>
          <a:r>
            <a:rPr lang="en-US" altLang="zh-CN" dirty="0">
              <a:latin typeface="Times New Roman" panose="02020603050405020304" pitchFamily="18" charset="0"/>
              <a:ea typeface="黑体" panose="02010609060101010101" pitchFamily="49" charset="-122"/>
              <a:cs typeface="Times New Roman" panose="02020603050405020304" pitchFamily="18" charset="0"/>
            </a:rPr>
            <a:t>SM2</a:t>
          </a:r>
          <a:r>
            <a:rPr lang="zh-CN" altLang="en-US" dirty="0">
              <a:latin typeface="Times New Roman" panose="02020603050405020304" pitchFamily="18" charset="0"/>
              <a:ea typeface="黑体" panose="02010609060101010101" pitchFamily="49" charset="-122"/>
              <a:cs typeface="Times New Roman" panose="02020603050405020304" pitchFamily="18" charset="0"/>
            </a:rPr>
            <a:t>数字签名</a:t>
          </a:r>
        </a:p>
      </dgm:t>
    </dgm:pt>
    <dgm:pt modelId="{54A4C7D3-0A7B-4FA2-806A-4D866A3EBA11}" cxnId="{493A8D71-3C89-4618-829D-E1371EE8EAE4}" type="parTrans">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F4837DE5-8EA8-45D2-94AD-0DDC09F73F1B}" cxnId="{493A8D71-3C89-4618-829D-E1371EE8EAE4}" type="sibTrans">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D7CE4F6C-5F30-4C63-81D2-3BB976FA166D}" type="pres">
      <dgm:prSet presAssocID="{F37C967D-2D47-4CCE-856F-E28A7002EAE9}" presName="linear" presStyleCnt="0">
        <dgm:presLayoutVars>
          <dgm:dir/>
          <dgm:animLvl val="lvl"/>
          <dgm:resizeHandles val="exact"/>
        </dgm:presLayoutVars>
      </dgm:prSet>
      <dgm:spPr/>
      <dgm:t>
        <a:bodyPr/>
        <a:lstStyle/>
        <a:p>
          <a:endParaRPr lang="zh-CN" altLang="en-US"/>
        </a:p>
      </dgm:t>
    </dgm:pt>
    <dgm:pt modelId="{E68EA4A4-F3F5-4E39-A49B-9C414CD01188}" type="pres">
      <dgm:prSet presAssocID="{1C47A1E1-839E-488C-B6BF-1D7676041B48}" presName="parentLin" presStyleCnt="0"/>
      <dgm:spPr/>
    </dgm:pt>
    <dgm:pt modelId="{C57826B0-83B7-459D-B019-C35672C8BCBB}" type="pres">
      <dgm:prSet presAssocID="{1C47A1E1-839E-488C-B6BF-1D7676041B48}" presName="parentLeftMargin" presStyleLbl="node1" presStyleIdx="0" presStyleCnt="4"/>
      <dgm:spPr/>
      <dgm:t>
        <a:bodyPr/>
        <a:lstStyle/>
        <a:p>
          <a:endParaRPr lang="zh-CN" altLang="en-US"/>
        </a:p>
      </dgm:t>
    </dgm:pt>
    <dgm:pt modelId="{B7549365-A645-479A-87AE-0258352E793F}" type="pres">
      <dgm:prSet presAssocID="{1C47A1E1-839E-488C-B6BF-1D7676041B48}" presName="parentText" presStyleLbl="node1" presStyleIdx="0" presStyleCnt="4" custLinFactNeighborY="1643">
        <dgm:presLayoutVars>
          <dgm:chMax val="0"/>
          <dgm:bulletEnabled val="1"/>
        </dgm:presLayoutVars>
      </dgm:prSet>
      <dgm:spPr/>
      <dgm:t>
        <a:bodyPr/>
        <a:lstStyle/>
        <a:p>
          <a:endParaRPr lang="zh-CN" altLang="en-US"/>
        </a:p>
      </dgm:t>
    </dgm:pt>
    <dgm:pt modelId="{78636463-F637-4F70-828A-9D2BAAAC4FCA}" type="pres">
      <dgm:prSet presAssocID="{1C47A1E1-839E-488C-B6BF-1D7676041B48}" presName="negativeSpace" presStyleCnt="0"/>
      <dgm:spPr/>
    </dgm:pt>
    <dgm:pt modelId="{0657BE08-03B9-4006-9B0F-40C599A5DB67}" type="pres">
      <dgm:prSet presAssocID="{1C47A1E1-839E-488C-B6BF-1D7676041B48}" presName="childText" presStyleLbl="conFgAcc1" presStyleIdx="0" presStyleCnt="4">
        <dgm:presLayoutVars>
          <dgm:bulletEnabled val="1"/>
        </dgm:presLayoutVars>
      </dgm:prSet>
      <dgm:spPr/>
    </dgm:pt>
    <dgm:pt modelId="{C14544FC-BB2B-400E-97B8-E6377C93C3BE}" type="pres">
      <dgm:prSet presAssocID="{DB679A85-18D3-47D3-B206-A60921E5D69D}" presName="spaceBetweenRectangles" presStyleCnt="0"/>
      <dgm:spPr/>
    </dgm:pt>
    <dgm:pt modelId="{B6B71ADB-3752-4FB9-80D1-F63712F11B55}" type="pres">
      <dgm:prSet presAssocID="{5A6E8AB5-5B3D-4F23-93FD-5FBBD312473D}" presName="parentLin" presStyleCnt="0"/>
      <dgm:spPr/>
    </dgm:pt>
    <dgm:pt modelId="{007047E7-9167-4E4F-A4ED-EA6FC3BD1098}" type="pres">
      <dgm:prSet presAssocID="{5A6E8AB5-5B3D-4F23-93FD-5FBBD312473D}" presName="parentLeftMargin" presStyleLbl="node1" presStyleIdx="0" presStyleCnt="4"/>
      <dgm:spPr/>
      <dgm:t>
        <a:bodyPr/>
        <a:lstStyle/>
        <a:p>
          <a:endParaRPr lang="zh-CN" altLang="en-US"/>
        </a:p>
      </dgm:t>
    </dgm:pt>
    <dgm:pt modelId="{FF7F0803-F4E1-445C-8004-2FFEADD02148}" type="pres">
      <dgm:prSet presAssocID="{5A6E8AB5-5B3D-4F23-93FD-5FBBD312473D}" presName="parentText" presStyleLbl="node1" presStyleIdx="1" presStyleCnt="4">
        <dgm:presLayoutVars>
          <dgm:chMax val="0"/>
          <dgm:bulletEnabled val="1"/>
        </dgm:presLayoutVars>
      </dgm:prSet>
      <dgm:spPr/>
      <dgm:t>
        <a:bodyPr/>
        <a:lstStyle/>
        <a:p>
          <a:endParaRPr lang="zh-CN" altLang="en-US"/>
        </a:p>
      </dgm:t>
    </dgm:pt>
    <dgm:pt modelId="{0D76A991-D41B-444B-B459-7994CEAA5BA9}" type="pres">
      <dgm:prSet presAssocID="{5A6E8AB5-5B3D-4F23-93FD-5FBBD312473D}" presName="negativeSpace" presStyleCnt="0"/>
      <dgm:spPr/>
    </dgm:pt>
    <dgm:pt modelId="{E394EEC6-F281-47D1-9E9C-04C528076952}" type="pres">
      <dgm:prSet presAssocID="{5A6E8AB5-5B3D-4F23-93FD-5FBBD312473D}" presName="childText" presStyleLbl="conFgAcc1" presStyleIdx="1" presStyleCnt="4">
        <dgm:presLayoutVars>
          <dgm:bulletEnabled val="1"/>
        </dgm:presLayoutVars>
      </dgm:prSet>
      <dgm:spPr/>
    </dgm:pt>
    <dgm:pt modelId="{83A6ECB6-A23C-4F15-995A-2BCD6B94BA74}" type="pres">
      <dgm:prSet presAssocID="{6FFC0BDE-511C-4E86-95F7-55BE54C52947}" presName="spaceBetweenRectangles" presStyleCnt="0"/>
      <dgm:spPr/>
    </dgm:pt>
    <dgm:pt modelId="{9A178F06-1602-48A5-AF45-7CB2E22FB66A}" type="pres">
      <dgm:prSet presAssocID="{8E7B61EF-1B1A-4927-9952-B13CFAF4B2AD}" presName="parentLin" presStyleCnt="0"/>
      <dgm:spPr/>
    </dgm:pt>
    <dgm:pt modelId="{4AAEEA79-E919-4409-8BB8-DFE542ADC6CF}" type="pres">
      <dgm:prSet presAssocID="{8E7B61EF-1B1A-4927-9952-B13CFAF4B2AD}" presName="parentLeftMargin" presStyleLbl="node1" presStyleIdx="1" presStyleCnt="4"/>
      <dgm:spPr/>
      <dgm:t>
        <a:bodyPr/>
        <a:lstStyle/>
        <a:p>
          <a:endParaRPr lang="zh-CN" altLang="en-US"/>
        </a:p>
      </dgm:t>
    </dgm:pt>
    <dgm:pt modelId="{9F3535A5-A011-4F4F-8061-0B6DEB50C0E6}" type="pres">
      <dgm:prSet presAssocID="{8E7B61EF-1B1A-4927-9952-B13CFAF4B2AD}" presName="parentText" presStyleLbl="node1" presStyleIdx="2" presStyleCnt="4">
        <dgm:presLayoutVars>
          <dgm:chMax val="0"/>
          <dgm:bulletEnabled val="1"/>
        </dgm:presLayoutVars>
      </dgm:prSet>
      <dgm:spPr/>
      <dgm:t>
        <a:bodyPr/>
        <a:lstStyle/>
        <a:p>
          <a:endParaRPr lang="zh-CN" altLang="en-US"/>
        </a:p>
      </dgm:t>
    </dgm:pt>
    <dgm:pt modelId="{773A2D06-886B-41DB-86CD-D5C78835CB50}" type="pres">
      <dgm:prSet presAssocID="{8E7B61EF-1B1A-4927-9952-B13CFAF4B2AD}" presName="negativeSpace" presStyleCnt="0"/>
      <dgm:spPr/>
    </dgm:pt>
    <dgm:pt modelId="{9C191032-E513-42C9-BBF8-286EEF4A6C42}" type="pres">
      <dgm:prSet presAssocID="{8E7B61EF-1B1A-4927-9952-B13CFAF4B2AD}" presName="childText" presStyleLbl="conFgAcc1" presStyleIdx="2" presStyleCnt="4">
        <dgm:presLayoutVars>
          <dgm:bulletEnabled val="1"/>
        </dgm:presLayoutVars>
      </dgm:prSet>
      <dgm:spPr/>
    </dgm:pt>
    <dgm:pt modelId="{03B57383-C52F-404D-A694-092ACEABE026}" type="pres">
      <dgm:prSet presAssocID="{8F3A29BB-697E-449A-AC6A-A31D2F262D67}" presName="spaceBetweenRectangles" presStyleCnt="0"/>
      <dgm:spPr/>
    </dgm:pt>
    <dgm:pt modelId="{EA0BE120-564F-4328-8273-E98D588FF4BD}" type="pres">
      <dgm:prSet presAssocID="{92243D7E-2FCE-4E0C-9177-66E62118479D}" presName="parentLin" presStyleCnt="0"/>
      <dgm:spPr/>
    </dgm:pt>
    <dgm:pt modelId="{F26697D8-0D20-4448-96E2-9A11F8D09E4B}" type="pres">
      <dgm:prSet presAssocID="{92243D7E-2FCE-4E0C-9177-66E62118479D}" presName="parentLeftMargin" presStyleLbl="node1" presStyleIdx="2" presStyleCnt="4"/>
      <dgm:spPr/>
      <dgm:t>
        <a:bodyPr/>
        <a:lstStyle/>
        <a:p>
          <a:endParaRPr lang="zh-CN" altLang="en-US"/>
        </a:p>
      </dgm:t>
    </dgm:pt>
    <dgm:pt modelId="{7C6DA57E-26E2-4774-BFF5-A7BFD4A657AA}" type="pres">
      <dgm:prSet presAssocID="{92243D7E-2FCE-4E0C-9177-66E62118479D}" presName="parentText" presStyleLbl="node1" presStyleIdx="3" presStyleCnt="4">
        <dgm:presLayoutVars>
          <dgm:chMax val="0"/>
          <dgm:bulletEnabled val="1"/>
        </dgm:presLayoutVars>
      </dgm:prSet>
      <dgm:spPr/>
      <dgm:t>
        <a:bodyPr/>
        <a:lstStyle/>
        <a:p>
          <a:endParaRPr lang="zh-CN" altLang="en-US"/>
        </a:p>
      </dgm:t>
    </dgm:pt>
    <dgm:pt modelId="{FD5EFFF4-9CD7-4C68-A3F2-7F3234828BCE}" type="pres">
      <dgm:prSet presAssocID="{92243D7E-2FCE-4E0C-9177-66E62118479D}" presName="negativeSpace" presStyleCnt="0"/>
      <dgm:spPr/>
    </dgm:pt>
    <dgm:pt modelId="{850446B7-E56D-42A9-8B11-D0823C5FDBA9}" type="pres">
      <dgm:prSet presAssocID="{92243D7E-2FCE-4E0C-9177-66E62118479D}" presName="childText" presStyleLbl="conFgAcc1" presStyleIdx="3" presStyleCnt="4">
        <dgm:presLayoutVars>
          <dgm:bulletEnabled val="1"/>
        </dgm:presLayoutVars>
      </dgm:prSet>
      <dgm:spPr/>
    </dgm:pt>
  </dgm:ptLst>
  <dgm:cxnLst>
    <dgm:cxn modelId="{F876B672-1D78-4446-89C8-093C565D3FE4}" type="presOf" srcId="{92243D7E-2FCE-4E0C-9177-66E62118479D}" destId="{F26697D8-0D20-4448-96E2-9A11F8D09E4B}" srcOrd="0" destOrd="0" presId="urn:microsoft.com/office/officeart/2005/8/layout/list1"/>
    <dgm:cxn modelId="{E5B6175B-B60D-471F-B5FD-5172A4C1F6DF}" srcId="{F37C967D-2D47-4CCE-856F-E28A7002EAE9}" destId="{5A6E8AB5-5B3D-4F23-93FD-5FBBD312473D}" srcOrd="1" destOrd="0" parTransId="{7660FC7D-BC73-4E45-8DA8-7A4B1A82DE7A}" sibTransId="{6FFC0BDE-511C-4E86-95F7-55BE54C52947}"/>
    <dgm:cxn modelId="{2F3413B6-B622-41D1-935A-9E4F8CAE78F5}" srcId="{F37C967D-2D47-4CCE-856F-E28A7002EAE9}" destId="{8E7B61EF-1B1A-4927-9952-B13CFAF4B2AD}" srcOrd="2" destOrd="0" parTransId="{BA42316D-EF5F-454E-81B4-8833E9539D76}" sibTransId="{8F3A29BB-697E-449A-AC6A-A31D2F262D67}"/>
    <dgm:cxn modelId="{35F6D86B-9037-43AC-9A0E-430A4F965E6B}" type="presOf" srcId="{8E7B61EF-1B1A-4927-9952-B13CFAF4B2AD}" destId="{4AAEEA79-E919-4409-8BB8-DFE542ADC6CF}" srcOrd="0" destOrd="0" presId="urn:microsoft.com/office/officeart/2005/8/layout/list1"/>
    <dgm:cxn modelId="{9ACE595C-50D0-4764-AB65-671F51BC2A10}" type="presOf" srcId="{F37C967D-2D47-4CCE-856F-E28A7002EAE9}" destId="{D7CE4F6C-5F30-4C63-81D2-3BB976FA166D}" srcOrd="0" destOrd="0" presId="urn:microsoft.com/office/officeart/2005/8/layout/list1"/>
    <dgm:cxn modelId="{953D9ED4-F28B-4569-8D09-FDDC9F79787B}" type="presOf" srcId="{92243D7E-2FCE-4E0C-9177-66E62118479D}" destId="{7C6DA57E-26E2-4774-BFF5-A7BFD4A657AA}" srcOrd="1" destOrd="0" presId="urn:microsoft.com/office/officeart/2005/8/layout/list1"/>
    <dgm:cxn modelId="{E99EF318-72C3-43FF-8873-3C03BD58A311}" type="presOf" srcId="{8E7B61EF-1B1A-4927-9952-B13CFAF4B2AD}" destId="{9F3535A5-A011-4F4F-8061-0B6DEB50C0E6}" srcOrd="1" destOrd="0" presId="urn:microsoft.com/office/officeart/2005/8/layout/list1"/>
    <dgm:cxn modelId="{F2AA939E-F80F-4ADC-9F05-FF8E790CE719}" type="presOf" srcId="{1C47A1E1-839E-488C-B6BF-1D7676041B48}" destId="{B7549365-A645-479A-87AE-0258352E793F}" srcOrd="1" destOrd="0" presId="urn:microsoft.com/office/officeart/2005/8/layout/list1"/>
    <dgm:cxn modelId="{A99E2FF5-1510-4ED5-9727-0F5C759C85FE}" srcId="{F37C967D-2D47-4CCE-856F-E28A7002EAE9}" destId="{1C47A1E1-839E-488C-B6BF-1D7676041B48}" srcOrd="0" destOrd="0" parTransId="{A627624E-920D-445D-935F-729599F981E9}" sibTransId="{DB679A85-18D3-47D3-B206-A60921E5D69D}"/>
    <dgm:cxn modelId="{8BBA9510-386A-4AD8-A531-39CA5DEB9B69}" type="presOf" srcId="{1C47A1E1-839E-488C-B6BF-1D7676041B48}" destId="{C57826B0-83B7-459D-B019-C35672C8BCBB}" srcOrd="0" destOrd="0" presId="urn:microsoft.com/office/officeart/2005/8/layout/list1"/>
    <dgm:cxn modelId="{493A8D71-3C89-4618-829D-E1371EE8EAE4}" srcId="{F37C967D-2D47-4CCE-856F-E28A7002EAE9}" destId="{92243D7E-2FCE-4E0C-9177-66E62118479D}" srcOrd="3" destOrd="0" parTransId="{54A4C7D3-0A7B-4FA2-806A-4D866A3EBA11}" sibTransId="{F4837DE5-8EA8-45D2-94AD-0DDC09F73F1B}"/>
    <dgm:cxn modelId="{7204C322-88E5-4094-A580-E6768BE6537E}" type="presOf" srcId="{5A6E8AB5-5B3D-4F23-93FD-5FBBD312473D}" destId="{FF7F0803-F4E1-445C-8004-2FFEADD02148}" srcOrd="1" destOrd="0" presId="urn:microsoft.com/office/officeart/2005/8/layout/list1"/>
    <dgm:cxn modelId="{9C6E5A53-67B7-407E-A527-38858A17296B}" type="presOf" srcId="{5A6E8AB5-5B3D-4F23-93FD-5FBBD312473D}" destId="{007047E7-9167-4E4F-A4ED-EA6FC3BD1098}" srcOrd="0" destOrd="0" presId="urn:microsoft.com/office/officeart/2005/8/layout/list1"/>
    <dgm:cxn modelId="{716810B3-63F1-4A4F-A226-68A0EA0A28FF}" type="presParOf" srcId="{D7CE4F6C-5F30-4C63-81D2-3BB976FA166D}" destId="{E68EA4A4-F3F5-4E39-A49B-9C414CD01188}" srcOrd="0" destOrd="0" presId="urn:microsoft.com/office/officeart/2005/8/layout/list1"/>
    <dgm:cxn modelId="{D1E2028A-217C-415D-8CC2-845F8BD6D320}" type="presParOf" srcId="{E68EA4A4-F3F5-4E39-A49B-9C414CD01188}" destId="{C57826B0-83B7-459D-B019-C35672C8BCBB}" srcOrd="0" destOrd="0" presId="urn:microsoft.com/office/officeart/2005/8/layout/list1"/>
    <dgm:cxn modelId="{57992FBE-82B5-4270-9140-8CDD77211F33}" type="presParOf" srcId="{E68EA4A4-F3F5-4E39-A49B-9C414CD01188}" destId="{B7549365-A645-479A-87AE-0258352E793F}" srcOrd="1" destOrd="0" presId="urn:microsoft.com/office/officeart/2005/8/layout/list1"/>
    <dgm:cxn modelId="{F8C00DA4-1245-4E9A-8637-E2C0D0AD0884}" type="presParOf" srcId="{D7CE4F6C-5F30-4C63-81D2-3BB976FA166D}" destId="{78636463-F637-4F70-828A-9D2BAAAC4FCA}" srcOrd="1" destOrd="0" presId="urn:microsoft.com/office/officeart/2005/8/layout/list1"/>
    <dgm:cxn modelId="{A6BFF900-F0FF-464B-8B60-D056D631E692}" type="presParOf" srcId="{D7CE4F6C-5F30-4C63-81D2-3BB976FA166D}" destId="{0657BE08-03B9-4006-9B0F-40C599A5DB67}" srcOrd="2" destOrd="0" presId="urn:microsoft.com/office/officeart/2005/8/layout/list1"/>
    <dgm:cxn modelId="{6117E872-CDAD-4733-94E0-D6E28170F9DB}" type="presParOf" srcId="{D7CE4F6C-5F30-4C63-81D2-3BB976FA166D}" destId="{C14544FC-BB2B-400E-97B8-E6377C93C3BE}" srcOrd="3" destOrd="0" presId="urn:microsoft.com/office/officeart/2005/8/layout/list1"/>
    <dgm:cxn modelId="{34943184-5840-4296-9CCE-0B11EF735662}" type="presParOf" srcId="{D7CE4F6C-5F30-4C63-81D2-3BB976FA166D}" destId="{B6B71ADB-3752-4FB9-80D1-F63712F11B55}" srcOrd="4" destOrd="0" presId="urn:microsoft.com/office/officeart/2005/8/layout/list1"/>
    <dgm:cxn modelId="{52423513-71E6-493D-8BB0-92673E5EA539}" type="presParOf" srcId="{B6B71ADB-3752-4FB9-80D1-F63712F11B55}" destId="{007047E7-9167-4E4F-A4ED-EA6FC3BD1098}" srcOrd="0" destOrd="0" presId="urn:microsoft.com/office/officeart/2005/8/layout/list1"/>
    <dgm:cxn modelId="{A87FE34D-B93C-427A-BD54-1AC5750C4D8E}" type="presParOf" srcId="{B6B71ADB-3752-4FB9-80D1-F63712F11B55}" destId="{FF7F0803-F4E1-445C-8004-2FFEADD02148}" srcOrd="1" destOrd="0" presId="urn:microsoft.com/office/officeart/2005/8/layout/list1"/>
    <dgm:cxn modelId="{6216977A-3517-4CDA-B990-DC6CEE0A6C74}" type="presParOf" srcId="{D7CE4F6C-5F30-4C63-81D2-3BB976FA166D}" destId="{0D76A991-D41B-444B-B459-7994CEAA5BA9}" srcOrd="5" destOrd="0" presId="urn:microsoft.com/office/officeart/2005/8/layout/list1"/>
    <dgm:cxn modelId="{57A96CCE-584B-4B58-8A4D-C25BEFCB8CA3}" type="presParOf" srcId="{D7CE4F6C-5F30-4C63-81D2-3BB976FA166D}" destId="{E394EEC6-F281-47D1-9E9C-04C528076952}" srcOrd="6" destOrd="0" presId="urn:microsoft.com/office/officeart/2005/8/layout/list1"/>
    <dgm:cxn modelId="{0F75506B-3CF3-4422-88C4-C78E0895E027}" type="presParOf" srcId="{D7CE4F6C-5F30-4C63-81D2-3BB976FA166D}" destId="{83A6ECB6-A23C-4F15-995A-2BCD6B94BA74}" srcOrd="7" destOrd="0" presId="urn:microsoft.com/office/officeart/2005/8/layout/list1"/>
    <dgm:cxn modelId="{7D1CEC32-3B02-4F54-A628-BBD343A74006}" type="presParOf" srcId="{D7CE4F6C-5F30-4C63-81D2-3BB976FA166D}" destId="{9A178F06-1602-48A5-AF45-7CB2E22FB66A}" srcOrd="8" destOrd="0" presId="urn:microsoft.com/office/officeart/2005/8/layout/list1"/>
    <dgm:cxn modelId="{F0730107-C416-458B-B2D9-07DD26647EB5}" type="presParOf" srcId="{9A178F06-1602-48A5-AF45-7CB2E22FB66A}" destId="{4AAEEA79-E919-4409-8BB8-DFE542ADC6CF}" srcOrd="0" destOrd="0" presId="urn:microsoft.com/office/officeart/2005/8/layout/list1"/>
    <dgm:cxn modelId="{C6CC442A-8E3A-4A37-8E64-679510D2E74D}" type="presParOf" srcId="{9A178F06-1602-48A5-AF45-7CB2E22FB66A}" destId="{9F3535A5-A011-4F4F-8061-0B6DEB50C0E6}" srcOrd="1" destOrd="0" presId="urn:microsoft.com/office/officeart/2005/8/layout/list1"/>
    <dgm:cxn modelId="{2F37A981-2660-437F-ACD3-9221B73AD7A8}" type="presParOf" srcId="{D7CE4F6C-5F30-4C63-81D2-3BB976FA166D}" destId="{773A2D06-886B-41DB-86CD-D5C78835CB50}" srcOrd="9" destOrd="0" presId="urn:microsoft.com/office/officeart/2005/8/layout/list1"/>
    <dgm:cxn modelId="{2B19CF31-D4E9-44D9-A083-4EBCF5F68B7A}" type="presParOf" srcId="{D7CE4F6C-5F30-4C63-81D2-3BB976FA166D}" destId="{9C191032-E513-42C9-BBF8-286EEF4A6C42}" srcOrd="10" destOrd="0" presId="urn:microsoft.com/office/officeart/2005/8/layout/list1"/>
    <dgm:cxn modelId="{C24AD794-77C8-42BC-AE3E-B0E06667A3E5}" type="presParOf" srcId="{D7CE4F6C-5F30-4C63-81D2-3BB976FA166D}" destId="{03B57383-C52F-404D-A694-092ACEABE026}" srcOrd="11" destOrd="0" presId="urn:microsoft.com/office/officeart/2005/8/layout/list1"/>
    <dgm:cxn modelId="{22F22F34-97B3-4CCA-9ACA-65C4C569B5B6}" type="presParOf" srcId="{D7CE4F6C-5F30-4C63-81D2-3BB976FA166D}" destId="{EA0BE120-564F-4328-8273-E98D588FF4BD}" srcOrd="12" destOrd="0" presId="urn:microsoft.com/office/officeart/2005/8/layout/list1"/>
    <dgm:cxn modelId="{96F8D817-3D95-4B18-9A45-CB4BEB2405A4}" type="presParOf" srcId="{EA0BE120-564F-4328-8273-E98D588FF4BD}" destId="{F26697D8-0D20-4448-96E2-9A11F8D09E4B}" srcOrd="0" destOrd="0" presId="urn:microsoft.com/office/officeart/2005/8/layout/list1"/>
    <dgm:cxn modelId="{90FEF23D-2FAB-4C96-BA09-E1E07102A992}" type="presParOf" srcId="{EA0BE120-564F-4328-8273-E98D588FF4BD}" destId="{7C6DA57E-26E2-4774-BFF5-A7BFD4A657AA}" srcOrd="1" destOrd="0" presId="urn:microsoft.com/office/officeart/2005/8/layout/list1"/>
    <dgm:cxn modelId="{3112169F-80E4-4336-80B8-930F88D1F6CA}" type="presParOf" srcId="{D7CE4F6C-5F30-4C63-81D2-3BB976FA166D}" destId="{FD5EFFF4-9CD7-4C68-A3F2-7F3234828BCE}" srcOrd="13" destOrd="0" presId="urn:microsoft.com/office/officeart/2005/8/layout/list1"/>
    <dgm:cxn modelId="{EFD560B8-3947-47E8-91DC-38276DC77879}" type="presParOf" srcId="{D7CE4F6C-5F30-4C63-81D2-3BB976FA166D}" destId="{850446B7-E56D-42A9-8B11-D0823C5FDBA9}" srcOrd="14" destOrd="0" presId="urn:microsoft.com/office/officeart/2005/8/layout/list1"/>
  </dgm:cxnLst>
  <dgm:bg>
    <a:noFill/>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37C967D-2D47-4CCE-856F-E28A7002EAE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1C47A1E1-839E-488C-B6BF-1D7676041B48}">
      <dgm:prSet phldrT="[文本]"/>
      <dgm:spPr>
        <a:solidFill>
          <a:srgbClr val="339933"/>
        </a:solidFill>
      </dgm:spPr>
      <dgm:t>
        <a:bodyPr/>
        <a:lstStyle/>
        <a:p>
          <a:r>
            <a:rPr lang="zh-CN" altLang="en-US"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一、数字签名概述</a:t>
          </a:r>
        </a:p>
      </dgm:t>
    </dgm:pt>
    <dgm:pt modelId="{A627624E-920D-445D-935F-729599F981E9}" cxnId="{A99E2FF5-1510-4ED5-9727-0F5C759C85FE}" type="parTrans">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DB679A85-18D3-47D3-B206-A60921E5D69D}" cxnId="{A99E2FF5-1510-4ED5-9727-0F5C759C85FE}" type="sibTrans">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5A6E8AB5-5B3D-4F23-93FD-5FBBD312473D}">
      <dgm:prSet phldrT="[文本]"/>
      <dgm:spPr>
        <a:solidFill>
          <a:srgbClr val="339933"/>
        </a:solidFill>
      </dgm:spPr>
      <dgm:t>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rPr>
            <a:t>二、</a:t>
          </a:r>
          <a:r>
            <a:rPr lang="en-US" altLang="zh-CN" dirty="0">
              <a:latin typeface="Times New Roman" panose="02020603050405020304" pitchFamily="18" charset="0"/>
              <a:ea typeface="黑体" panose="02010609060101010101" pitchFamily="49" charset="-122"/>
              <a:cs typeface="Times New Roman" panose="02020603050405020304" pitchFamily="18" charset="0"/>
            </a:rPr>
            <a:t>RSA</a:t>
          </a:r>
          <a:r>
            <a:rPr lang="zh-CN" altLang="en-US" dirty="0">
              <a:latin typeface="Times New Roman" panose="02020603050405020304" pitchFamily="18" charset="0"/>
              <a:ea typeface="黑体" panose="02010609060101010101" pitchFamily="49" charset="-122"/>
              <a:cs typeface="Times New Roman" panose="02020603050405020304" pitchFamily="18" charset="0"/>
            </a:rPr>
            <a:t>数字签名</a:t>
          </a:r>
        </a:p>
      </dgm:t>
    </dgm:pt>
    <dgm:pt modelId="{7660FC7D-BC73-4E45-8DA8-7A4B1A82DE7A}" cxnId="{E5B6175B-B60D-471F-B5FD-5172A4C1F6DF}" type="parTrans">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6FFC0BDE-511C-4E86-95F7-55BE54C52947}" cxnId="{E5B6175B-B60D-471F-B5FD-5172A4C1F6DF}" type="sibTrans">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8E7B61EF-1B1A-4927-9952-B13CFAF4B2AD}">
      <dgm:prSet phldrT="[文本]"/>
      <dgm:spPr>
        <a:solidFill>
          <a:srgbClr val="339933"/>
        </a:solidFill>
      </dgm:spPr>
      <dgm:t>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rPr>
            <a:t>三、</a:t>
          </a:r>
          <a:r>
            <a:rPr lang="en-US" dirty="0">
              <a:latin typeface="Times New Roman" panose="02020603050405020304" pitchFamily="18" charset="0"/>
              <a:ea typeface="黑体" panose="02010609060101010101" pitchFamily="49" charset="-122"/>
              <a:cs typeface="Times New Roman" panose="02020603050405020304" pitchFamily="18" charset="0"/>
            </a:rPr>
            <a:t>DSS</a:t>
          </a:r>
          <a:r>
            <a:rPr lang="zh-CN" dirty="0">
              <a:latin typeface="Times New Roman" panose="02020603050405020304" pitchFamily="18" charset="0"/>
              <a:ea typeface="黑体" panose="02010609060101010101" pitchFamily="49" charset="-122"/>
              <a:cs typeface="Times New Roman" panose="02020603050405020304" pitchFamily="18" charset="0"/>
            </a:rPr>
            <a:t>数字签名</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dgm:t>
    </dgm:pt>
    <dgm:pt modelId="{BA42316D-EF5F-454E-81B4-8833E9539D76}" cxnId="{2F3413B6-B622-41D1-935A-9E4F8CAE78F5}" type="parTrans">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8F3A29BB-697E-449A-AC6A-A31D2F262D67}" cxnId="{2F3413B6-B622-41D1-935A-9E4F8CAE78F5}" type="sibTrans">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92243D7E-2FCE-4E0C-9177-66E62118479D}">
      <dgm:prSet phldrT="[文本]"/>
      <dgm:spPr>
        <a:solidFill>
          <a:srgbClr val="339933"/>
        </a:solidFill>
      </dgm:spPr>
      <dgm:t>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rPr>
            <a:t>四、</a:t>
          </a:r>
          <a:r>
            <a:rPr lang="en-US" altLang="zh-CN" dirty="0">
              <a:latin typeface="Times New Roman" panose="02020603050405020304" pitchFamily="18" charset="0"/>
              <a:ea typeface="黑体" panose="02010609060101010101" pitchFamily="49" charset="-122"/>
              <a:cs typeface="Times New Roman" panose="02020603050405020304" pitchFamily="18" charset="0"/>
            </a:rPr>
            <a:t>SM2</a:t>
          </a:r>
          <a:r>
            <a:rPr lang="zh-CN" altLang="en-US" dirty="0">
              <a:latin typeface="Times New Roman" panose="02020603050405020304" pitchFamily="18" charset="0"/>
              <a:ea typeface="黑体" panose="02010609060101010101" pitchFamily="49" charset="-122"/>
              <a:cs typeface="Times New Roman" panose="02020603050405020304" pitchFamily="18" charset="0"/>
            </a:rPr>
            <a:t>数字签名</a:t>
          </a:r>
        </a:p>
      </dgm:t>
    </dgm:pt>
    <dgm:pt modelId="{54A4C7D3-0A7B-4FA2-806A-4D866A3EBA11}" cxnId="{493A8D71-3C89-4618-829D-E1371EE8EAE4}" type="parTrans">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F4837DE5-8EA8-45D2-94AD-0DDC09F73F1B}" cxnId="{493A8D71-3C89-4618-829D-E1371EE8EAE4}" type="sibTrans">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D7CE4F6C-5F30-4C63-81D2-3BB976FA166D}" type="pres">
      <dgm:prSet presAssocID="{F37C967D-2D47-4CCE-856F-E28A7002EAE9}" presName="linear" presStyleCnt="0">
        <dgm:presLayoutVars>
          <dgm:dir/>
          <dgm:animLvl val="lvl"/>
          <dgm:resizeHandles val="exact"/>
        </dgm:presLayoutVars>
      </dgm:prSet>
      <dgm:spPr/>
      <dgm:t>
        <a:bodyPr/>
        <a:lstStyle/>
        <a:p>
          <a:endParaRPr lang="zh-CN" altLang="en-US"/>
        </a:p>
      </dgm:t>
    </dgm:pt>
    <dgm:pt modelId="{E68EA4A4-F3F5-4E39-A49B-9C414CD01188}" type="pres">
      <dgm:prSet presAssocID="{1C47A1E1-839E-488C-B6BF-1D7676041B48}" presName="parentLin" presStyleCnt="0"/>
      <dgm:spPr/>
    </dgm:pt>
    <dgm:pt modelId="{C57826B0-83B7-459D-B019-C35672C8BCBB}" type="pres">
      <dgm:prSet presAssocID="{1C47A1E1-839E-488C-B6BF-1D7676041B48}" presName="parentLeftMargin" presStyleLbl="node1" presStyleIdx="0" presStyleCnt="4"/>
      <dgm:spPr/>
      <dgm:t>
        <a:bodyPr/>
        <a:lstStyle/>
        <a:p>
          <a:endParaRPr lang="zh-CN" altLang="en-US"/>
        </a:p>
      </dgm:t>
    </dgm:pt>
    <dgm:pt modelId="{B7549365-A645-479A-87AE-0258352E793F}" type="pres">
      <dgm:prSet presAssocID="{1C47A1E1-839E-488C-B6BF-1D7676041B48}" presName="parentText" presStyleLbl="node1" presStyleIdx="0" presStyleCnt="4" custLinFactNeighborY="1643">
        <dgm:presLayoutVars>
          <dgm:chMax val="0"/>
          <dgm:bulletEnabled val="1"/>
        </dgm:presLayoutVars>
      </dgm:prSet>
      <dgm:spPr/>
      <dgm:t>
        <a:bodyPr/>
        <a:lstStyle/>
        <a:p>
          <a:endParaRPr lang="zh-CN" altLang="en-US"/>
        </a:p>
      </dgm:t>
    </dgm:pt>
    <dgm:pt modelId="{78636463-F637-4F70-828A-9D2BAAAC4FCA}" type="pres">
      <dgm:prSet presAssocID="{1C47A1E1-839E-488C-B6BF-1D7676041B48}" presName="negativeSpace" presStyleCnt="0"/>
      <dgm:spPr/>
    </dgm:pt>
    <dgm:pt modelId="{0657BE08-03B9-4006-9B0F-40C599A5DB67}" type="pres">
      <dgm:prSet presAssocID="{1C47A1E1-839E-488C-B6BF-1D7676041B48}" presName="childText" presStyleLbl="conFgAcc1" presStyleIdx="0" presStyleCnt="4">
        <dgm:presLayoutVars>
          <dgm:bulletEnabled val="1"/>
        </dgm:presLayoutVars>
      </dgm:prSet>
      <dgm:spPr/>
    </dgm:pt>
    <dgm:pt modelId="{C14544FC-BB2B-400E-97B8-E6377C93C3BE}" type="pres">
      <dgm:prSet presAssocID="{DB679A85-18D3-47D3-B206-A60921E5D69D}" presName="spaceBetweenRectangles" presStyleCnt="0"/>
      <dgm:spPr/>
    </dgm:pt>
    <dgm:pt modelId="{B6B71ADB-3752-4FB9-80D1-F63712F11B55}" type="pres">
      <dgm:prSet presAssocID="{5A6E8AB5-5B3D-4F23-93FD-5FBBD312473D}" presName="parentLin" presStyleCnt="0"/>
      <dgm:spPr/>
    </dgm:pt>
    <dgm:pt modelId="{007047E7-9167-4E4F-A4ED-EA6FC3BD1098}" type="pres">
      <dgm:prSet presAssocID="{5A6E8AB5-5B3D-4F23-93FD-5FBBD312473D}" presName="parentLeftMargin" presStyleLbl="node1" presStyleIdx="0" presStyleCnt="4"/>
      <dgm:spPr/>
      <dgm:t>
        <a:bodyPr/>
        <a:lstStyle/>
        <a:p>
          <a:endParaRPr lang="zh-CN" altLang="en-US"/>
        </a:p>
      </dgm:t>
    </dgm:pt>
    <dgm:pt modelId="{FF7F0803-F4E1-445C-8004-2FFEADD02148}" type="pres">
      <dgm:prSet presAssocID="{5A6E8AB5-5B3D-4F23-93FD-5FBBD312473D}" presName="parentText" presStyleLbl="node1" presStyleIdx="1" presStyleCnt="4">
        <dgm:presLayoutVars>
          <dgm:chMax val="0"/>
          <dgm:bulletEnabled val="1"/>
        </dgm:presLayoutVars>
      </dgm:prSet>
      <dgm:spPr/>
      <dgm:t>
        <a:bodyPr/>
        <a:lstStyle/>
        <a:p>
          <a:endParaRPr lang="zh-CN" altLang="en-US"/>
        </a:p>
      </dgm:t>
    </dgm:pt>
    <dgm:pt modelId="{0D76A991-D41B-444B-B459-7994CEAA5BA9}" type="pres">
      <dgm:prSet presAssocID="{5A6E8AB5-5B3D-4F23-93FD-5FBBD312473D}" presName="negativeSpace" presStyleCnt="0"/>
      <dgm:spPr/>
    </dgm:pt>
    <dgm:pt modelId="{E394EEC6-F281-47D1-9E9C-04C528076952}" type="pres">
      <dgm:prSet presAssocID="{5A6E8AB5-5B3D-4F23-93FD-5FBBD312473D}" presName="childText" presStyleLbl="conFgAcc1" presStyleIdx="1" presStyleCnt="4">
        <dgm:presLayoutVars>
          <dgm:bulletEnabled val="1"/>
        </dgm:presLayoutVars>
      </dgm:prSet>
      <dgm:spPr/>
    </dgm:pt>
    <dgm:pt modelId="{83A6ECB6-A23C-4F15-995A-2BCD6B94BA74}" type="pres">
      <dgm:prSet presAssocID="{6FFC0BDE-511C-4E86-95F7-55BE54C52947}" presName="spaceBetweenRectangles" presStyleCnt="0"/>
      <dgm:spPr/>
    </dgm:pt>
    <dgm:pt modelId="{9A178F06-1602-48A5-AF45-7CB2E22FB66A}" type="pres">
      <dgm:prSet presAssocID="{8E7B61EF-1B1A-4927-9952-B13CFAF4B2AD}" presName="parentLin" presStyleCnt="0"/>
      <dgm:spPr/>
    </dgm:pt>
    <dgm:pt modelId="{4AAEEA79-E919-4409-8BB8-DFE542ADC6CF}" type="pres">
      <dgm:prSet presAssocID="{8E7B61EF-1B1A-4927-9952-B13CFAF4B2AD}" presName="parentLeftMargin" presStyleLbl="node1" presStyleIdx="1" presStyleCnt="4"/>
      <dgm:spPr/>
      <dgm:t>
        <a:bodyPr/>
        <a:lstStyle/>
        <a:p>
          <a:endParaRPr lang="zh-CN" altLang="en-US"/>
        </a:p>
      </dgm:t>
    </dgm:pt>
    <dgm:pt modelId="{9F3535A5-A011-4F4F-8061-0B6DEB50C0E6}" type="pres">
      <dgm:prSet presAssocID="{8E7B61EF-1B1A-4927-9952-B13CFAF4B2AD}" presName="parentText" presStyleLbl="node1" presStyleIdx="2" presStyleCnt="4">
        <dgm:presLayoutVars>
          <dgm:chMax val="0"/>
          <dgm:bulletEnabled val="1"/>
        </dgm:presLayoutVars>
      </dgm:prSet>
      <dgm:spPr/>
      <dgm:t>
        <a:bodyPr/>
        <a:lstStyle/>
        <a:p>
          <a:endParaRPr lang="zh-CN" altLang="en-US"/>
        </a:p>
      </dgm:t>
    </dgm:pt>
    <dgm:pt modelId="{773A2D06-886B-41DB-86CD-D5C78835CB50}" type="pres">
      <dgm:prSet presAssocID="{8E7B61EF-1B1A-4927-9952-B13CFAF4B2AD}" presName="negativeSpace" presStyleCnt="0"/>
      <dgm:spPr/>
    </dgm:pt>
    <dgm:pt modelId="{9C191032-E513-42C9-BBF8-286EEF4A6C42}" type="pres">
      <dgm:prSet presAssocID="{8E7B61EF-1B1A-4927-9952-B13CFAF4B2AD}" presName="childText" presStyleLbl="conFgAcc1" presStyleIdx="2" presStyleCnt="4">
        <dgm:presLayoutVars>
          <dgm:bulletEnabled val="1"/>
        </dgm:presLayoutVars>
      </dgm:prSet>
      <dgm:spPr/>
    </dgm:pt>
    <dgm:pt modelId="{03B57383-C52F-404D-A694-092ACEABE026}" type="pres">
      <dgm:prSet presAssocID="{8F3A29BB-697E-449A-AC6A-A31D2F262D67}" presName="spaceBetweenRectangles" presStyleCnt="0"/>
      <dgm:spPr/>
    </dgm:pt>
    <dgm:pt modelId="{EA0BE120-564F-4328-8273-E98D588FF4BD}" type="pres">
      <dgm:prSet presAssocID="{92243D7E-2FCE-4E0C-9177-66E62118479D}" presName="parentLin" presStyleCnt="0"/>
      <dgm:spPr/>
    </dgm:pt>
    <dgm:pt modelId="{F26697D8-0D20-4448-96E2-9A11F8D09E4B}" type="pres">
      <dgm:prSet presAssocID="{92243D7E-2FCE-4E0C-9177-66E62118479D}" presName="parentLeftMargin" presStyleLbl="node1" presStyleIdx="2" presStyleCnt="4"/>
      <dgm:spPr/>
      <dgm:t>
        <a:bodyPr/>
        <a:lstStyle/>
        <a:p>
          <a:endParaRPr lang="zh-CN" altLang="en-US"/>
        </a:p>
      </dgm:t>
    </dgm:pt>
    <dgm:pt modelId="{7C6DA57E-26E2-4774-BFF5-A7BFD4A657AA}" type="pres">
      <dgm:prSet presAssocID="{92243D7E-2FCE-4E0C-9177-66E62118479D}" presName="parentText" presStyleLbl="node1" presStyleIdx="3" presStyleCnt="4">
        <dgm:presLayoutVars>
          <dgm:chMax val="0"/>
          <dgm:bulletEnabled val="1"/>
        </dgm:presLayoutVars>
      </dgm:prSet>
      <dgm:spPr/>
      <dgm:t>
        <a:bodyPr/>
        <a:lstStyle/>
        <a:p>
          <a:endParaRPr lang="zh-CN" altLang="en-US"/>
        </a:p>
      </dgm:t>
    </dgm:pt>
    <dgm:pt modelId="{FD5EFFF4-9CD7-4C68-A3F2-7F3234828BCE}" type="pres">
      <dgm:prSet presAssocID="{92243D7E-2FCE-4E0C-9177-66E62118479D}" presName="negativeSpace" presStyleCnt="0"/>
      <dgm:spPr/>
    </dgm:pt>
    <dgm:pt modelId="{850446B7-E56D-42A9-8B11-D0823C5FDBA9}" type="pres">
      <dgm:prSet presAssocID="{92243D7E-2FCE-4E0C-9177-66E62118479D}" presName="childText" presStyleLbl="conFgAcc1" presStyleIdx="3" presStyleCnt="4">
        <dgm:presLayoutVars>
          <dgm:bulletEnabled val="1"/>
        </dgm:presLayoutVars>
      </dgm:prSet>
      <dgm:spPr/>
    </dgm:pt>
  </dgm:ptLst>
  <dgm:cxnLst>
    <dgm:cxn modelId="{E5B6175B-B60D-471F-B5FD-5172A4C1F6DF}" srcId="{F37C967D-2D47-4CCE-856F-E28A7002EAE9}" destId="{5A6E8AB5-5B3D-4F23-93FD-5FBBD312473D}" srcOrd="1" destOrd="0" parTransId="{7660FC7D-BC73-4E45-8DA8-7A4B1A82DE7A}" sibTransId="{6FFC0BDE-511C-4E86-95F7-55BE54C52947}"/>
    <dgm:cxn modelId="{2B563258-8AC9-4C3D-B94B-7E096C6EDDF6}" type="presOf" srcId="{8E7B61EF-1B1A-4927-9952-B13CFAF4B2AD}" destId="{9F3535A5-A011-4F4F-8061-0B6DEB50C0E6}" srcOrd="1" destOrd="0" presId="urn:microsoft.com/office/officeart/2005/8/layout/list1"/>
    <dgm:cxn modelId="{2F3413B6-B622-41D1-935A-9E4F8CAE78F5}" srcId="{F37C967D-2D47-4CCE-856F-E28A7002EAE9}" destId="{8E7B61EF-1B1A-4927-9952-B13CFAF4B2AD}" srcOrd="2" destOrd="0" parTransId="{BA42316D-EF5F-454E-81B4-8833E9539D76}" sibTransId="{8F3A29BB-697E-449A-AC6A-A31D2F262D67}"/>
    <dgm:cxn modelId="{EF103F62-416B-4305-8FB9-6FE9E7B5F239}" type="presOf" srcId="{5A6E8AB5-5B3D-4F23-93FD-5FBBD312473D}" destId="{FF7F0803-F4E1-445C-8004-2FFEADD02148}" srcOrd="1" destOrd="0" presId="urn:microsoft.com/office/officeart/2005/8/layout/list1"/>
    <dgm:cxn modelId="{13DF1AA9-BDBA-43A9-91F6-380E67C975A2}" type="presOf" srcId="{F37C967D-2D47-4CCE-856F-E28A7002EAE9}" destId="{D7CE4F6C-5F30-4C63-81D2-3BB976FA166D}" srcOrd="0" destOrd="0" presId="urn:microsoft.com/office/officeart/2005/8/layout/list1"/>
    <dgm:cxn modelId="{614395EB-0E1A-472F-828D-B4B89C5AE8A0}" type="presOf" srcId="{5A6E8AB5-5B3D-4F23-93FD-5FBBD312473D}" destId="{007047E7-9167-4E4F-A4ED-EA6FC3BD1098}" srcOrd="0" destOrd="0" presId="urn:microsoft.com/office/officeart/2005/8/layout/list1"/>
    <dgm:cxn modelId="{4FA560D9-534C-4C50-8273-B1758D0D692F}" type="presOf" srcId="{92243D7E-2FCE-4E0C-9177-66E62118479D}" destId="{F26697D8-0D20-4448-96E2-9A11F8D09E4B}" srcOrd="0" destOrd="0" presId="urn:microsoft.com/office/officeart/2005/8/layout/list1"/>
    <dgm:cxn modelId="{7A084CE0-42DE-464C-8C9E-095EB029CBF9}" type="presOf" srcId="{8E7B61EF-1B1A-4927-9952-B13CFAF4B2AD}" destId="{4AAEEA79-E919-4409-8BB8-DFE542ADC6CF}" srcOrd="0" destOrd="0" presId="urn:microsoft.com/office/officeart/2005/8/layout/list1"/>
    <dgm:cxn modelId="{A99E2FF5-1510-4ED5-9727-0F5C759C85FE}" srcId="{F37C967D-2D47-4CCE-856F-E28A7002EAE9}" destId="{1C47A1E1-839E-488C-B6BF-1D7676041B48}" srcOrd="0" destOrd="0" parTransId="{A627624E-920D-445D-935F-729599F981E9}" sibTransId="{DB679A85-18D3-47D3-B206-A60921E5D69D}"/>
    <dgm:cxn modelId="{3554EE57-DB59-40D3-A143-7F6306A752AB}" type="presOf" srcId="{92243D7E-2FCE-4E0C-9177-66E62118479D}" destId="{7C6DA57E-26E2-4774-BFF5-A7BFD4A657AA}" srcOrd="1" destOrd="0" presId="urn:microsoft.com/office/officeart/2005/8/layout/list1"/>
    <dgm:cxn modelId="{37D5B15D-DAD5-4B46-8082-4BA880281664}" type="presOf" srcId="{1C47A1E1-839E-488C-B6BF-1D7676041B48}" destId="{C57826B0-83B7-459D-B019-C35672C8BCBB}" srcOrd="0" destOrd="0" presId="urn:microsoft.com/office/officeart/2005/8/layout/list1"/>
    <dgm:cxn modelId="{493A8D71-3C89-4618-829D-E1371EE8EAE4}" srcId="{F37C967D-2D47-4CCE-856F-E28A7002EAE9}" destId="{92243D7E-2FCE-4E0C-9177-66E62118479D}" srcOrd="3" destOrd="0" parTransId="{54A4C7D3-0A7B-4FA2-806A-4D866A3EBA11}" sibTransId="{F4837DE5-8EA8-45D2-94AD-0DDC09F73F1B}"/>
    <dgm:cxn modelId="{0E050625-FBCD-4BD4-98FB-8588172B385F}" type="presOf" srcId="{1C47A1E1-839E-488C-B6BF-1D7676041B48}" destId="{B7549365-A645-479A-87AE-0258352E793F}" srcOrd="1" destOrd="0" presId="urn:microsoft.com/office/officeart/2005/8/layout/list1"/>
    <dgm:cxn modelId="{6B8718E8-A8BF-4B1A-8BFD-59049C3DBB76}" type="presParOf" srcId="{D7CE4F6C-5F30-4C63-81D2-3BB976FA166D}" destId="{E68EA4A4-F3F5-4E39-A49B-9C414CD01188}" srcOrd="0" destOrd="0" presId="urn:microsoft.com/office/officeart/2005/8/layout/list1"/>
    <dgm:cxn modelId="{49A78A99-9230-4292-B374-90ED32C13DC5}" type="presParOf" srcId="{E68EA4A4-F3F5-4E39-A49B-9C414CD01188}" destId="{C57826B0-83B7-459D-B019-C35672C8BCBB}" srcOrd="0" destOrd="0" presId="urn:microsoft.com/office/officeart/2005/8/layout/list1"/>
    <dgm:cxn modelId="{1984D4C4-DF4F-43EC-9839-9159407E5BD3}" type="presParOf" srcId="{E68EA4A4-F3F5-4E39-A49B-9C414CD01188}" destId="{B7549365-A645-479A-87AE-0258352E793F}" srcOrd="1" destOrd="0" presId="urn:microsoft.com/office/officeart/2005/8/layout/list1"/>
    <dgm:cxn modelId="{C3D9E451-A11A-431F-A3D9-22BFADE71FFE}" type="presParOf" srcId="{D7CE4F6C-5F30-4C63-81D2-3BB976FA166D}" destId="{78636463-F637-4F70-828A-9D2BAAAC4FCA}" srcOrd="1" destOrd="0" presId="urn:microsoft.com/office/officeart/2005/8/layout/list1"/>
    <dgm:cxn modelId="{F189847C-CB0B-46F9-8A2C-BB22DDA79A4C}" type="presParOf" srcId="{D7CE4F6C-5F30-4C63-81D2-3BB976FA166D}" destId="{0657BE08-03B9-4006-9B0F-40C599A5DB67}" srcOrd="2" destOrd="0" presId="urn:microsoft.com/office/officeart/2005/8/layout/list1"/>
    <dgm:cxn modelId="{34B8CB56-1D23-400B-801C-FC0DC674C71C}" type="presParOf" srcId="{D7CE4F6C-5F30-4C63-81D2-3BB976FA166D}" destId="{C14544FC-BB2B-400E-97B8-E6377C93C3BE}" srcOrd="3" destOrd="0" presId="urn:microsoft.com/office/officeart/2005/8/layout/list1"/>
    <dgm:cxn modelId="{C7402F0F-7AAE-46E8-B3BA-475C9B258FA5}" type="presParOf" srcId="{D7CE4F6C-5F30-4C63-81D2-3BB976FA166D}" destId="{B6B71ADB-3752-4FB9-80D1-F63712F11B55}" srcOrd="4" destOrd="0" presId="urn:microsoft.com/office/officeart/2005/8/layout/list1"/>
    <dgm:cxn modelId="{FEE452BE-6856-4AE2-A18C-A326649DB28A}" type="presParOf" srcId="{B6B71ADB-3752-4FB9-80D1-F63712F11B55}" destId="{007047E7-9167-4E4F-A4ED-EA6FC3BD1098}" srcOrd="0" destOrd="0" presId="urn:microsoft.com/office/officeart/2005/8/layout/list1"/>
    <dgm:cxn modelId="{FB3DF8B2-20A2-48B3-95D2-F1587D61A0D9}" type="presParOf" srcId="{B6B71ADB-3752-4FB9-80D1-F63712F11B55}" destId="{FF7F0803-F4E1-445C-8004-2FFEADD02148}" srcOrd="1" destOrd="0" presId="urn:microsoft.com/office/officeart/2005/8/layout/list1"/>
    <dgm:cxn modelId="{EADEB603-D9EC-4016-95A4-CD7CCEECCCAA}" type="presParOf" srcId="{D7CE4F6C-5F30-4C63-81D2-3BB976FA166D}" destId="{0D76A991-D41B-444B-B459-7994CEAA5BA9}" srcOrd="5" destOrd="0" presId="urn:microsoft.com/office/officeart/2005/8/layout/list1"/>
    <dgm:cxn modelId="{25DADCB5-CAF5-4B7B-9483-B94BE078FA36}" type="presParOf" srcId="{D7CE4F6C-5F30-4C63-81D2-3BB976FA166D}" destId="{E394EEC6-F281-47D1-9E9C-04C528076952}" srcOrd="6" destOrd="0" presId="urn:microsoft.com/office/officeart/2005/8/layout/list1"/>
    <dgm:cxn modelId="{7B97EA0F-4F10-4B9B-AB69-EAA98A92CDD3}" type="presParOf" srcId="{D7CE4F6C-5F30-4C63-81D2-3BB976FA166D}" destId="{83A6ECB6-A23C-4F15-995A-2BCD6B94BA74}" srcOrd="7" destOrd="0" presId="urn:microsoft.com/office/officeart/2005/8/layout/list1"/>
    <dgm:cxn modelId="{A18F4F94-AADF-4CF5-8607-8BC9406ACD34}" type="presParOf" srcId="{D7CE4F6C-5F30-4C63-81D2-3BB976FA166D}" destId="{9A178F06-1602-48A5-AF45-7CB2E22FB66A}" srcOrd="8" destOrd="0" presId="urn:microsoft.com/office/officeart/2005/8/layout/list1"/>
    <dgm:cxn modelId="{4B64E1A1-9F49-4474-8F45-3E98B8544844}" type="presParOf" srcId="{9A178F06-1602-48A5-AF45-7CB2E22FB66A}" destId="{4AAEEA79-E919-4409-8BB8-DFE542ADC6CF}" srcOrd="0" destOrd="0" presId="urn:microsoft.com/office/officeart/2005/8/layout/list1"/>
    <dgm:cxn modelId="{FC28E290-765B-4080-8C43-99477D45F7A9}" type="presParOf" srcId="{9A178F06-1602-48A5-AF45-7CB2E22FB66A}" destId="{9F3535A5-A011-4F4F-8061-0B6DEB50C0E6}" srcOrd="1" destOrd="0" presId="urn:microsoft.com/office/officeart/2005/8/layout/list1"/>
    <dgm:cxn modelId="{24E51722-9CC2-4CA3-8702-B8A843EE24FE}" type="presParOf" srcId="{D7CE4F6C-5F30-4C63-81D2-3BB976FA166D}" destId="{773A2D06-886B-41DB-86CD-D5C78835CB50}" srcOrd="9" destOrd="0" presId="urn:microsoft.com/office/officeart/2005/8/layout/list1"/>
    <dgm:cxn modelId="{66639234-130E-460F-97C2-46A3B1AD4029}" type="presParOf" srcId="{D7CE4F6C-5F30-4C63-81D2-3BB976FA166D}" destId="{9C191032-E513-42C9-BBF8-286EEF4A6C42}" srcOrd="10" destOrd="0" presId="urn:microsoft.com/office/officeart/2005/8/layout/list1"/>
    <dgm:cxn modelId="{6C8A143C-5DAB-4D6E-9B6B-1410866A2627}" type="presParOf" srcId="{D7CE4F6C-5F30-4C63-81D2-3BB976FA166D}" destId="{03B57383-C52F-404D-A694-092ACEABE026}" srcOrd="11" destOrd="0" presId="urn:microsoft.com/office/officeart/2005/8/layout/list1"/>
    <dgm:cxn modelId="{39C0647A-280A-497A-88B0-20F285094C26}" type="presParOf" srcId="{D7CE4F6C-5F30-4C63-81D2-3BB976FA166D}" destId="{EA0BE120-564F-4328-8273-E98D588FF4BD}" srcOrd="12" destOrd="0" presId="urn:microsoft.com/office/officeart/2005/8/layout/list1"/>
    <dgm:cxn modelId="{452F09D7-4309-40DC-9956-6B05B93A23DB}" type="presParOf" srcId="{EA0BE120-564F-4328-8273-E98D588FF4BD}" destId="{F26697D8-0D20-4448-96E2-9A11F8D09E4B}" srcOrd="0" destOrd="0" presId="urn:microsoft.com/office/officeart/2005/8/layout/list1"/>
    <dgm:cxn modelId="{CA910566-DFFF-4059-B1AC-BEB5B91A00BA}" type="presParOf" srcId="{EA0BE120-564F-4328-8273-E98D588FF4BD}" destId="{7C6DA57E-26E2-4774-BFF5-A7BFD4A657AA}" srcOrd="1" destOrd="0" presId="urn:microsoft.com/office/officeart/2005/8/layout/list1"/>
    <dgm:cxn modelId="{92DE5223-CD47-47C4-BE12-681172023884}" type="presParOf" srcId="{D7CE4F6C-5F30-4C63-81D2-3BB976FA166D}" destId="{FD5EFFF4-9CD7-4C68-A3F2-7F3234828BCE}" srcOrd="13" destOrd="0" presId="urn:microsoft.com/office/officeart/2005/8/layout/list1"/>
    <dgm:cxn modelId="{45006F2E-A73D-4237-B0C5-23D21191E5CA}" type="presParOf" srcId="{D7CE4F6C-5F30-4C63-81D2-3BB976FA166D}" destId="{850446B7-E56D-42A9-8B11-D0823C5FDBA9}" srcOrd="14" destOrd="0" presId="urn:microsoft.com/office/officeart/2005/8/layout/list1"/>
  </dgm:cxnLst>
  <dgm:bg>
    <a:noFill/>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FF6DFC0-0204-4976-A8C9-CA845AEBD9FD}" type="doc">
      <dgm:prSet loTypeId="urn:microsoft.com/office/officeart/2005/8/layout/radial5" loCatId="cycle" qsTypeId="urn:microsoft.com/office/officeart/2005/8/quickstyle/simple5" qsCatId="simple" csTypeId="urn:microsoft.com/office/officeart/2005/8/colors/accent1_2" csCatId="accent1" phldr="1"/>
      <dgm:spPr/>
      <dgm:t>
        <a:bodyPr/>
        <a:lstStyle/>
        <a:p>
          <a:endParaRPr lang="zh-CN" altLang="en-US"/>
        </a:p>
      </dgm:t>
    </dgm:pt>
    <dgm:pt modelId="{8C73646F-B5B6-4BDF-93FD-559F1AB8F6C9}">
      <dgm:prSet phldrT="[文本]" custT="1"/>
      <dgm:spPr>
        <a:solidFill>
          <a:srgbClr val="00B050"/>
        </a:solidFill>
        <a:ln>
          <a:solidFill>
            <a:srgbClr val="5A8800"/>
          </a:solidFill>
        </a:ln>
      </dgm:spPr>
      <dgm:t>
        <a:bodyPr/>
        <a:lstStyle/>
        <a:p>
          <a:r>
            <a:rPr lang="zh-CN" altLang="en-US" sz="2000" dirty="0">
              <a:solidFill>
                <a:schemeClr val="tx1"/>
              </a:solidFill>
              <a:latin typeface="黑体" panose="02010609060101010101" pitchFamily="49" charset="-122"/>
              <a:ea typeface="黑体" panose="02010609060101010101" pitchFamily="49" charset="-122"/>
            </a:rPr>
            <a:t>作用</a:t>
          </a:r>
        </a:p>
      </dgm:t>
    </dgm:pt>
    <dgm:pt modelId="{923D2A48-EDF1-48A7-8B2F-88453F97E473}" cxnId="{DE809D05-4963-4D8C-9AD7-14365B4BD965}" type="parTrans">
      <dgm:prSet/>
      <dgm:spPr/>
      <dgm:t>
        <a:bodyPr/>
        <a:lstStyle/>
        <a:p>
          <a:endParaRPr lang="zh-CN" altLang="en-US" sz="2000">
            <a:solidFill>
              <a:srgbClr val="FFFF00"/>
            </a:solidFill>
            <a:latin typeface="黑体" panose="02010609060101010101" pitchFamily="49" charset="-122"/>
            <a:ea typeface="黑体" panose="02010609060101010101" pitchFamily="49" charset="-122"/>
          </a:endParaRPr>
        </a:p>
      </dgm:t>
    </dgm:pt>
    <dgm:pt modelId="{5F811B11-2D66-44BB-8079-18760D4480F5}" cxnId="{DE809D05-4963-4D8C-9AD7-14365B4BD965}" type="sibTrans">
      <dgm:prSet/>
      <dgm:spPr/>
      <dgm:t>
        <a:bodyPr/>
        <a:lstStyle/>
        <a:p>
          <a:endParaRPr lang="zh-CN" altLang="en-US" sz="2000">
            <a:solidFill>
              <a:srgbClr val="FFFF00"/>
            </a:solidFill>
            <a:latin typeface="黑体" panose="02010609060101010101" pitchFamily="49" charset="-122"/>
            <a:ea typeface="黑体" panose="02010609060101010101" pitchFamily="49" charset="-122"/>
          </a:endParaRPr>
        </a:p>
      </dgm:t>
    </dgm:pt>
    <dgm:pt modelId="{0E3C8E2D-B139-4162-BB78-A0EDCE6F9D84}">
      <dgm:prSet phldrT="[文本]" custT="1"/>
      <dgm:spPr/>
      <dgm:t>
        <a:bodyPr/>
        <a:lstStyle/>
        <a:p>
          <a:r>
            <a:rPr kumimoji="1" lang="zh-CN" altLang="en-US" sz="2000" b="1" dirty="0">
              <a:effectLst/>
              <a:latin typeface="黑体" panose="02010609060101010101" pitchFamily="49" charset="-122"/>
              <a:ea typeface="黑体" panose="02010609060101010101" pitchFamily="49" charset="-122"/>
            </a:rPr>
            <a:t>消息源真实性</a:t>
          </a:r>
          <a:endParaRPr lang="zh-CN" altLang="en-US" sz="2000" dirty="0">
            <a:latin typeface="黑体" panose="02010609060101010101" pitchFamily="49" charset="-122"/>
            <a:ea typeface="黑体" panose="02010609060101010101" pitchFamily="49" charset="-122"/>
          </a:endParaRPr>
        </a:p>
      </dgm:t>
    </dgm:pt>
    <dgm:pt modelId="{182E412A-EC9D-4EB6-B775-6E36CB4D840F}" cxnId="{08477FBF-53A2-484A-8B37-FABB652612E4}" type="parTrans">
      <dgm:prSet custT="1"/>
      <dgm:spPr/>
      <dgm:t>
        <a:bodyPr/>
        <a:lstStyle/>
        <a:p>
          <a:endParaRPr lang="zh-CN" altLang="en-US" sz="2000">
            <a:solidFill>
              <a:srgbClr val="FFFF00"/>
            </a:solidFill>
            <a:latin typeface="黑体" panose="02010609060101010101" pitchFamily="49" charset="-122"/>
            <a:ea typeface="黑体" panose="02010609060101010101" pitchFamily="49" charset="-122"/>
          </a:endParaRPr>
        </a:p>
      </dgm:t>
    </dgm:pt>
    <dgm:pt modelId="{8D9786CE-ED37-46B7-9C93-37DC4CC2DC37}" cxnId="{08477FBF-53A2-484A-8B37-FABB652612E4}" type="sibTrans">
      <dgm:prSet/>
      <dgm:spPr/>
      <dgm:t>
        <a:bodyPr/>
        <a:lstStyle/>
        <a:p>
          <a:endParaRPr lang="zh-CN" altLang="en-US" sz="2000">
            <a:solidFill>
              <a:srgbClr val="FFFF00"/>
            </a:solidFill>
            <a:latin typeface="黑体" panose="02010609060101010101" pitchFamily="49" charset="-122"/>
            <a:ea typeface="黑体" panose="02010609060101010101" pitchFamily="49" charset="-122"/>
          </a:endParaRPr>
        </a:p>
      </dgm:t>
    </dgm:pt>
    <dgm:pt modelId="{46B8095D-2A1A-4390-AC8F-73EA26B57B87}">
      <dgm:prSet phldrT="[文本]" custT="1"/>
      <dgm:spPr/>
      <dgm:t>
        <a:bodyPr/>
        <a:lstStyle/>
        <a:p>
          <a:pPr>
            <a:spcAft>
              <a:spcPts val="0"/>
            </a:spcAft>
          </a:pPr>
          <a:r>
            <a:rPr kumimoji="1" lang="zh-CN" altLang="en-US" sz="2000" b="1" dirty="0">
              <a:effectLst/>
              <a:latin typeface="黑体" panose="02010609060101010101" pitchFamily="49" charset="-122"/>
              <a:ea typeface="黑体" panose="02010609060101010101" pitchFamily="49" charset="-122"/>
            </a:rPr>
            <a:t>防发方</a:t>
          </a:r>
          <a:endParaRPr kumimoji="1" lang="en-US" altLang="zh-CN" sz="2000" b="1" dirty="0">
            <a:effectLst/>
            <a:latin typeface="黑体" panose="02010609060101010101" pitchFamily="49" charset="-122"/>
            <a:ea typeface="黑体" panose="02010609060101010101" pitchFamily="49" charset="-122"/>
          </a:endParaRPr>
        </a:p>
        <a:p>
          <a:pPr>
            <a:spcAft>
              <a:spcPts val="0"/>
            </a:spcAft>
          </a:pPr>
          <a:r>
            <a:rPr kumimoji="1" lang="zh-CN" altLang="en-US" sz="2000" b="1" dirty="0">
              <a:effectLst/>
              <a:latin typeface="黑体" panose="02010609060101010101" pitchFamily="49" charset="-122"/>
              <a:ea typeface="黑体" panose="02010609060101010101" pitchFamily="49" charset="-122"/>
            </a:rPr>
            <a:t>抵赖</a:t>
          </a:r>
          <a:endParaRPr lang="zh-CN" altLang="en-US" sz="2000" dirty="0">
            <a:latin typeface="黑体" panose="02010609060101010101" pitchFamily="49" charset="-122"/>
            <a:ea typeface="黑体" panose="02010609060101010101" pitchFamily="49" charset="-122"/>
          </a:endParaRPr>
        </a:p>
      </dgm:t>
    </dgm:pt>
    <dgm:pt modelId="{7936D6F7-DA3C-4643-8763-374EC523F83A}" cxnId="{0A1B6BD0-18D4-4A5C-B57E-7D73D4573CEB}" type="parTrans">
      <dgm:prSet custT="1"/>
      <dgm:spPr/>
      <dgm:t>
        <a:bodyPr/>
        <a:lstStyle/>
        <a:p>
          <a:endParaRPr lang="zh-CN" altLang="en-US" sz="2000">
            <a:solidFill>
              <a:srgbClr val="FFFF00"/>
            </a:solidFill>
            <a:latin typeface="黑体" panose="02010609060101010101" pitchFamily="49" charset="-122"/>
            <a:ea typeface="黑体" panose="02010609060101010101" pitchFamily="49" charset="-122"/>
          </a:endParaRPr>
        </a:p>
      </dgm:t>
    </dgm:pt>
    <dgm:pt modelId="{06AB8226-86F4-411C-9225-41D703501669}" cxnId="{0A1B6BD0-18D4-4A5C-B57E-7D73D4573CEB}" type="sibTrans">
      <dgm:prSet/>
      <dgm:spPr/>
      <dgm:t>
        <a:bodyPr/>
        <a:lstStyle/>
        <a:p>
          <a:endParaRPr lang="zh-CN" altLang="en-US" sz="2000">
            <a:solidFill>
              <a:srgbClr val="FFFF00"/>
            </a:solidFill>
            <a:latin typeface="黑体" panose="02010609060101010101" pitchFamily="49" charset="-122"/>
            <a:ea typeface="黑体" panose="02010609060101010101" pitchFamily="49" charset="-122"/>
          </a:endParaRPr>
        </a:p>
      </dgm:t>
    </dgm:pt>
    <dgm:pt modelId="{85FAF518-3D02-4BD7-BA3B-86F2A83C265D}">
      <dgm:prSet phldrT="[文本]" custT="1"/>
      <dgm:spPr/>
      <dgm:t>
        <a:bodyPr/>
        <a:lstStyle/>
        <a:p>
          <a:pPr>
            <a:spcAft>
              <a:spcPts val="0"/>
            </a:spcAft>
          </a:pPr>
          <a:r>
            <a:rPr kumimoji="1" lang="zh-CN" altLang="en-US" sz="2000" b="1" dirty="0">
              <a:effectLst/>
              <a:latin typeface="黑体" panose="02010609060101010101" pitchFamily="49" charset="-122"/>
              <a:ea typeface="黑体" panose="02010609060101010101" pitchFamily="49" charset="-122"/>
            </a:rPr>
            <a:t>防攻击方假冒</a:t>
          </a:r>
          <a:endParaRPr lang="zh-CN" altLang="en-US" sz="2000" dirty="0">
            <a:latin typeface="黑体" panose="02010609060101010101" pitchFamily="49" charset="-122"/>
            <a:ea typeface="黑体" panose="02010609060101010101" pitchFamily="49" charset="-122"/>
          </a:endParaRPr>
        </a:p>
      </dgm:t>
    </dgm:pt>
    <dgm:pt modelId="{6E6696B6-3AEE-4E8D-A10E-687DF46F51B3}" cxnId="{5DD31CEF-6227-454F-88D7-B5E5B2918F1C}" type="parTrans">
      <dgm:prSet custT="1"/>
      <dgm:spPr/>
      <dgm:t>
        <a:bodyPr/>
        <a:lstStyle/>
        <a:p>
          <a:endParaRPr lang="zh-CN" altLang="en-US" sz="2000">
            <a:solidFill>
              <a:srgbClr val="FFFF00"/>
            </a:solidFill>
            <a:latin typeface="黑体" panose="02010609060101010101" pitchFamily="49" charset="-122"/>
            <a:ea typeface="黑体" panose="02010609060101010101" pitchFamily="49" charset="-122"/>
          </a:endParaRPr>
        </a:p>
      </dgm:t>
    </dgm:pt>
    <dgm:pt modelId="{713E19C2-08D0-4262-B22A-EF5C873642E0}" cxnId="{5DD31CEF-6227-454F-88D7-B5E5B2918F1C}" type="sibTrans">
      <dgm:prSet/>
      <dgm:spPr/>
      <dgm:t>
        <a:bodyPr/>
        <a:lstStyle/>
        <a:p>
          <a:endParaRPr lang="zh-CN" altLang="en-US" sz="2000">
            <a:solidFill>
              <a:srgbClr val="FFFF00"/>
            </a:solidFill>
            <a:latin typeface="黑体" panose="02010609060101010101" pitchFamily="49" charset="-122"/>
            <a:ea typeface="黑体" panose="02010609060101010101" pitchFamily="49" charset="-122"/>
          </a:endParaRPr>
        </a:p>
      </dgm:t>
    </dgm:pt>
    <dgm:pt modelId="{1C037F18-35C7-4BB6-9469-CC932A50E70D}">
      <dgm:prSet phldrT="[文本]" custT="1"/>
      <dgm:spPr/>
      <dgm:t>
        <a:bodyPr/>
        <a:lstStyle/>
        <a:p>
          <a:r>
            <a:rPr lang="zh-CN" altLang="en-US" sz="2000" b="1" dirty="0">
              <a:latin typeface="黑体" panose="02010609060101010101" pitchFamily="49" charset="-122"/>
              <a:ea typeface="黑体" panose="02010609060101010101" pitchFamily="49" charset="-122"/>
            </a:rPr>
            <a:t>防收方伪造和篡改</a:t>
          </a:r>
        </a:p>
      </dgm:t>
    </dgm:pt>
    <dgm:pt modelId="{11DB771B-2A6B-4C81-BCCC-6A46C8B3B97B}" cxnId="{FA78C9C7-46D4-48A8-AB66-D911C489404F}" type="parTrans">
      <dgm:prSet custT="1"/>
      <dgm:spPr/>
      <dgm:t>
        <a:bodyPr/>
        <a:lstStyle/>
        <a:p>
          <a:endParaRPr lang="zh-CN" altLang="en-US" sz="2000">
            <a:latin typeface="黑体" panose="02010609060101010101" pitchFamily="49" charset="-122"/>
            <a:ea typeface="黑体" panose="02010609060101010101" pitchFamily="49" charset="-122"/>
          </a:endParaRPr>
        </a:p>
      </dgm:t>
    </dgm:pt>
    <dgm:pt modelId="{B3DF9184-FDEC-4328-9F01-E4F065B6CA6E}" cxnId="{FA78C9C7-46D4-48A8-AB66-D911C489404F}" type="sibTrans">
      <dgm:prSet/>
      <dgm:spPr/>
      <dgm:t>
        <a:bodyPr/>
        <a:lstStyle/>
        <a:p>
          <a:endParaRPr lang="zh-CN" altLang="en-US" sz="2000">
            <a:latin typeface="黑体" panose="02010609060101010101" pitchFamily="49" charset="-122"/>
            <a:ea typeface="黑体" panose="02010609060101010101" pitchFamily="49" charset="-122"/>
          </a:endParaRPr>
        </a:p>
      </dgm:t>
    </dgm:pt>
    <dgm:pt modelId="{42832CE0-0FC9-4C6E-8C5B-4EEF23EA59AD}">
      <dgm:prSet phldrT="[文本]" custT="1"/>
      <dgm:spPr/>
      <dgm:t>
        <a:bodyPr/>
        <a:lstStyle/>
        <a:p>
          <a:r>
            <a:rPr kumimoji="1" lang="zh-CN" altLang="en-US" sz="2000" b="1" dirty="0">
              <a:effectLst/>
              <a:latin typeface="黑体" panose="02010609060101010101" pitchFamily="49" charset="-122"/>
              <a:ea typeface="黑体" panose="02010609060101010101" pitchFamily="49" charset="-122"/>
            </a:rPr>
            <a:t>确保消息完整性</a:t>
          </a:r>
          <a:endParaRPr lang="zh-CN" altLang="en-US" sz="2000" dirty="0">
            <a:latin typeface="黑体" panose="02010609060101010101" pitchFamily="49" charset="-122"/>
            <a:ea typeface="黑体" panose="02010609060101010101" pitchFamily="49" charset="-122"/>
          </a:endParaRPr>
        </a:p>
      </dgm:t>
    </dgm:pt>
    <dgm:pt modelId="{D45B2235-AAC9-406F-8875-C90906FF3A7B}" cxnId="{C9FF6616-AFD5-499F-9A8A-8BE2F00C6B37}" type="parTrans">
      <dgm:prSet custT="1"/>
      <dgm:spPr/>
      <dgm:t>
        <a:bodyPr/>
        <a:lstStyle/>
        <a:p>
          <a:endParaRPr lang="zh-CN" altLang="en-US" sz="2000">
            <a:latin typeface="黑体" panose="02010609060101010101" pitchFamily="49" charset="-122"/>
            <a:ea typeface="黑体" panose="02010609060101010101" pitchFamily="49" charset="-122"/>
          </a:endParaRPr>
        </a:p>
      </dgm:t>
    </dgm:pt>
    <dgm:pt modelId="{897AE6F7-9CA6-48F1-AE45-153400CF0530}" cxnId="{C9FF6616-AFD5-499F-9A8A-8BE2F00C6B37}" type="sibTrans">
      <dgm:prSet/>
      <dgm:spPr/>
      <dgm:t>
        <a:bodyPr/>
        <a:lstStyle/>
        <a:p>
          <a:endParaRPr lang="zh-CN" altLang="en-US" sz="2000">
            <a:latin typeface="黑体" panose="02010609060101010101" pitchFamily="49" charset="-122"/>
            <a:ea typeface="黑体" panose="02010609060101010101" pitchFamily="49" charset="-122"/>
          </a:endParaRPr>
        </a:p>
      </dgm:t>
    </dgm:pt>
    <dgm:pt modelId="{84D56B54-7D33-46CB-A370-F6739271E9CC}" type="pres">
      <dgm:prSet presAssocID="{6FF6DFC0-0204-4976-A8C9-CA845AEBD9FD}" presName="Name0" presStyleCnt="0">
        <dgm:presLayoutVars>
          <dgm:chMax val="1"/>
          <dgm:dir/>
          <dgm:animLvl val="ctr"/>
          <dgm:resizeHandles val="exact"/>
        </dgm:presLayoutVars>
      </dgm:prSet>
      <dgm:spPr/>
      <dgm:t>
        <a:bodyPr/>
        <a:lstStyle/>
        <a:p>
          <a:endParaRPr lang="zh-CN" altLang="en-US"/>
        </a:p>
      </dgm:t>
    </dgm:pt>
    <dgm:pt modelId="{2DB56001-E4E0-4236-8903-6AE77837690F}" type="pres">
      <dgm:prSet presAssocID="{8C73646F-B5B6-4BDF-93FD-559F1AB8F6C9}" presName="centerShape" presStyleLbl="node0" presStyleIdx="0" presStyleCnt="1"/>
      <dgm:spPr/>
      <dgm:t>
        <a:bodyPr/>
        <a:lstStyle/>
        <a:p>
          <a:endParaRPr lang="zh-CN" altLang="en-US"/>
        </a:p>
      </dgm:t>
    </dgm:pt>
    <dgm:pt modelId="{B2BE9716-F983-4198-AC50-8C6A6D301D66}" type="pres">
      <dgm:prSet presAssocID="{182E412A-EC9D-4EB6-B775-6E36CB4D840F}" presName="parTrans" presStyleLbl="sibTrans2D1" presStyleIdx="0" presStyleCnt="5"/>
      <dgm:spPr/>
      <dgm:t>
        <a:bodyPr/>
        <a:lstStyle/>
        <a:p>
          <a:endParaRPr lang="zh-CN" altLang="en-US"/>
        </a:p>
      </dgm:t>
    </dgm:pt>
    <dgm:pt modelId="{9D08AEF8-7180-45FF-9C05-D3A16C7F7731}" type="pres">
      <dgm:prSet presAssocID="{182E412A-EC9D-4EB6-B775-6E36CB4D840F}" presName="connectorText" presStyleLbl="sibTrans2D1" presStyleIdx="0" presStyleCnt="5"/>
      <dgm:spPr/>
      <dgm:t>
        <a:bodyPr/>
        <a:lstStyle/>
        <a:p>
          <a:endParaRPr lang="zh-CN" altLang="en-US"/>
        </a:p>
      </dgm:t>
    </dgm:pt>
    <dgm:pt modelId="{7620769A-E42B-453C-A5FC-AF8EBBE4D3EE}" type="pres">
      <dgm:prSet presAssocID="{0E3C8E2D-B139-4162-BB78-A0EDCE6F9D84}" presName="node" presStyleLbl="node1" presStyleIdx="0" presStyleCnt="5">
        <dgm:presLayoutVars>
          <dgm:bulletEnabled val="1"/>
        </dgm:presLayoutVars>
      </dgm:prSet>
      <dgm:spPr/>
      <dgm:t>
        <a:bodyPr/>
        <a:lstStyle/>
        <a:p>
          <a:endParaRPr lang="zh-CN" altLang="en-US"/>
        </a:p>
      </dgm:t>
    </dgm:pt>
    <dgm:pt modelId="{6C48556C-C740-494C-9E23-70C5E36D6EF8}" type="pres">
      <dgm:prSet presAssocID="{D45B2235-AAC9-406F-8875-C90906FF3A7B}" presName="parTrans" presStyleLbl="sibTrans2D1" presStyleIdx="1" presStyleCnt="5"/>
      <dgm:spPr/>
      <dgm:t>
        <a:bodyPr/>
        <a:lstStyle/>
        <a:p>
          <a:endParaRPr lang="zh-CN" altLang="en-US"/>
        </a:p>
      </dgm:t>
    </dgm:pt>
    <dgm:pt modelId="{2263F69D-2408-490F-9404-A34C28606B5D}" type="pres">
      <dgm:prSet presAssocID="{D45B2235-AAC9-406F-8875-C90906FF3A7B}" presName="connectorText" presStyleLbl="sibTrans2D1" presStyleIdx="1" presStyleCnt="5"/>
      <dgm:spPr/>
      <dgm:t>
        <a:bodyPr/>
        <a:lstStyle/>
        <a:p>
          <a:endParaRPr lang="zh-CN" altLang="en-US"/>
        </a:p>
      </dgm:t>
    </dgm:pt>
    <dgm:pt modelId="{17A6760F-5E48-4B52-8A70-41A78D0E917D}" type="pres">
      <dgm:prSet presAssocID="{42832CE0-0FC9-4C6E-8C5B-4EEF23EA59AD}" presName="node" presStyleLbl="node1" presStyleIdx="1" presStyleCnt="5">
        <dgm:presLayoutVars>
          <dgm:bulletEnabled val="1"/>
        </dgm:presLayoutVars>
      </dgm:prSet>
      <dgm:spPr/>
      <dgm:t>
        <a:bodyPr/>
        <a:lstStyle/>
        <a:p>
          <a:endParaRPr lang="zh-CN" altLang="en-US"/>
        </a:p>
      </dgm:t>
    </dgm:pt>
    <dgm:pt modelId="{B42F855B-B398-4BEA-8FC9-381259141352}" type="pres">
      <dgm:prSet presAssocID="{7936D6F7-DA3C-4643-8763-374EC523F83A}" presName="parTrans" presStyleLbl="sibTrans2D1" presStyleIdx="2" presStyleCnt="5"/>
      <dgm:spPr/>
      <dgm:t>
        <a:bodyPr/>
        <a:lstStyle/>
        <a:p>
          <a:endParaRPr lang="zh-CN" altLang="en-US"/>
        </a:p>
      </dgm:t>
    </dgm:pt>
    <dgm:pt modelId="{6CC84506-B954-4F77-B036-B596EB4B408A}" type="pres">
      <dgm:prSet presAssocID="{7936D6F7-DA3C-4643-8763-374EC523F83A}" presName="connectorText" presStyleLbl="sibTrans2D1" presStyleIdx="2" presStyleCnt="5"/>
      <dgm:spPr/>
      <dgm:t>
        <a:bodyPr/>
        <a:lstStyle/>
        <a:p>
          <a:endParaRPr lang="zh-CN" altLang="en-US"/>
        </a:p>
      </dgm:t>
    </dgm:pt>
    <dgm:pt modelId="{1DEB0685-5BE4-4E5D-A5D1-644AE3EDAEB2}" type="pres">
      <dgm:prSet presAssocID="{46B8095D-2A1A-4390-AC8F-73EA26B57B87}" presName="node" presStyleLbl="node1" presStyleIdx="2" presStyleCnt="5">
        <dgm:presLayoutVars>
          <dgm:bulletEnabled val="1"/>
        </dgm:presLayoutVars>
      </dgm:prSet>
      <dgm:spPr/>
      <dgm:t>
        <a:bodyPr/>
        <a:lstStyle/>
        <a:p>
          <a:endParaRPr lang="zh-CN" altLang="en-US"/>
        </a:p>
      </dgm:t>
    </dgm:pt>
    <dgm:pt modelId="{3A08E8AF-0E1C-44A6-B4B5-84FD43542DF2}" type="pres">
      <dgm:prSet presAssocID="{11DB771B-2A6B-4C81-BCCC-6A46C8B3B97B}" presName="parTrans" presStyleLbl="sibTrans2D1" presStyleIdx="3" presStyleCnt="5"/>
      <dgm:spPr/>
      <dgm:t>
        <a:bodyPr/>
        <a:lstStyle/>
        <a:p>
          <a:endParaRPr lang="zh-CN" altLang="en-US"/>
        </a:p>
      </dgm:t>
    </dgm:pt>
    <dgm:pt modelId="{5F2CD94F-0903-4FEE-896F-B9ED112736D3}" type="pres">
      <dgm:prSet presAssocID="{11DB771B-2A6B-4C81-BCCC-6A46C8B3B97B}" presName="connectorText" presStyleLbl="sibTrans2D1" presStyleIdx="3" presStyleCnt="5"/>
      <dgm:spPr/>
      <dgm:t>
        <a:bodyPr/>
        <a:lstStyle/>
        <a:p>
          <a:endParaRPr lang="zh-CN" altLang="en-US"/>
        </a:p>
      </dgm:t>
    </dgm:pt>
    <dgm:pt modelId="{DE497FD4-BB0B-4EC9-8B78-DDB8F6FE30A1}" type="pres">
      <dgm:prSet presAssocID="{1C037F18-35C7-4BB6-9469-CC932A50E70D}" presName="node" presStyleLbl="node1" presStyleIdx="3" presStyleCnt="5">
        <dgm:presLayoutVars>
          <dgm:bulletEnabled val="1"/>
        </dgm:presLayoutVars>
      </dgm:prSet>
      <dgm:spPr/>
      <dgm:t>
        <a:bodyPr/>
        <a:lstStyle/>
        <a:p>
          <a:endParaRPr lang="zh-CN" altLang="en-US"/>
        </a:p>
      </dgm:t>
    </dgm:pt>
    <dgm:pt modelId="{81B5FE40-2C65-4F74-A393-98ED9EC67E37}" type="pres">
      <dgm:prSet presAssocID="{6E6696B6-3AEE-4E8D-A10E-687DF46F51B3}" presName="parTrans" presStyleLbl="sibTrans2D1" presStyleIdx="4" presStyleCnt="5"/>
      <dgm:spPr/>
      <dgm:t>
        <a:bodyPr/>
        <a:lstStyle/>
        <a:p>
          <a:endParaRPr lang="zh-CN" altLang="en-US"/>
        </a:p>
      </dgm:t>
    </dgm:pt>
    <dgm:pt modelId="{2483440C-5DF3-4C3C-B90D-B92176F11DEF}" type="pres">
      <dgm:prSet presAssocID="{6E6696B6-3AEE-4E8D-A10E-687DF46F51B3}" presName="connectorText" presStyleLbl="sibTrans2D1" presStyleIdx="4" presStyleCnt="5"/>
      <dgm:spPr/>
      <dgm:t>
        <a:bodyPr/>
        <a:lstStyle/>
        <a:p>
          <a:endParaRPr lang="zh-CN" altLang="en-US"/>
        </a:p>
      </dgm:t>
    </dgm:pt>
    <dgm:pt modelId="{7D7B6340-FA78-4865-8DCD-87A622CBBE3F}" type="pres">
      <dgm:prSet presAssocID="{85FAF518-3D02-4BD7-BA3B-86F2A83C265D}" presName="node" presStyleLbl="node1" presStyleIdx="4" presStyleCnt="5">
        <dgm:presLayoutVars>
          <dgm:bulletEnabled val="1"/>
        </dgm:presLayoutVars>
      </dgm:prSet>
      <dgm:spPr/>
      <dgm:t>
        <a:bodyPr/>
        <a:lstStyle/>
        <a:p>
          <a:endParaRPr lang="zh-CN" altLang="en-US"/>
        </a:p>
      </dgm:t>
    </dgm:pt>
  </dgm:ptLst>
  <dgm:cxnLst>
    <dgm:cxn modelId="{B84C463D-1956-4AF0-AD42-814BA848B15D}" type="presOf" srcId="{D45B2235-AAC9-406F-8875-C90906FF3A7B}" destId="{2263F69D-2408-490F-9404-A34C28606B5D}" srcOrd="1" destOrd="0" presId="urn:microsoft.com/office/officeart/2005/8/layout/radial5"/>
    <dgm:cxn modelId="{74608275-FFB6-48AE-9733-44FA36097508}" type="presOf" srcId="{182E412A-EC9D-4EB6-B775-6E36CB4D840F}" destId="{B2BE9716-F983-4198-AC50-8C6A6D301D66}" srcOrd="0" destOrd="0" presId="urn:microsoft.com/office/officeart/2005/8/layout/radial5"/>
    <dgm:cxn modelId="{42130099-859E-4809-96A8-B16661DA27F7}" type="presOf" srcId="{85FAF518-3D02-4BD7-BA3B-86F2A83C265D}" destId="{7D7B6340-FA78-4865-8DCD-87A622CBBE3F}" srcOrd="0" destOrd="0" presId="urn:microsoft.com/office/officeart/2005/8/layout/radial5"/>
    <dgm:cxn modelId="{9B2ACE43-D048-4629-B8F3-D382125E6B90}" type="presOf" srcId="{42832CE0-0FC9-4C6E-8C5B-4EEF23EA59AD}" destId="{17A6760F-5E48-4B52-8A70-41A78D0E917D}" srcOrd="0" destOrd="0" presId="urn:microsoft.com/office/officeart/2005/8/layout/radial5"/>
    <dgm:cxn modelId="{5F23BA86-D748-49AB-A931-097325B9AECB}" type="presOf" srcId="{6E6696B6-3AEE-4E8D-A10E-687DF46F51B3}" destId="{81B5FE40-2C65-4F74-A393-98ED9EC67E37}" srcOrd="0" destOrd="0" presId="urn:microsoft.com/office/officeart/2005/8/layout/radial5"/>
    <dgm:cxn modelId="{C9FF6616-AFD5-499F-9A8A-8BE2F00C6B37}" srcId="{8C73646F-B5B6-4BDF-93FD-559F1AB8F6C9}" destId="{42832CE0-0FC9-4C6E-8C5B-4EEF23EA59AD}" srcOrd="1" destOrd="0" parTransId="{D45B2235-AAC9-406F-8875-C90906FF3A7B}" sibTransId="{897AE6F7-9CA6-48F1-AE45-153400CF0530}"/>
    <dgm:cxn modelId="{31DDBDEF-5304-4B8E-A5D5-D2DAC773B71F}" type="presOf" srcId="{0E3C8E2D-B139-4162-BB78-A0EDCE6F9D84}" destId="{7620769A-E42B-453C-A5FC-AF8EBBE4D3EE}" srcOrd="0" destOrd="0" presId="urn:microsoft.com/office/officeart/2005/8/layout/radial5"/>
    <dgm:cxn modelId="{8A597402-DE66-4DEE-BB94-47A361D10C5C}" type="presOf" srcId="{D45B2235-AAC9-406F-8875-C90906FF3A7B}" destId="{6C48556C-C740-494C-9E23-70C5E36D6EF8}" srcOrd="0" destOrd="0" presId="urn:microsoft.com/office/officeart/2005/8/layout/radial5"/>
    <dgm:cxn modelId="{50A9A6E3-42DB-4BD2-B838-EC302CB62D46}" type="presOf" srcId="{11DB771B-2A6B-4C81-BCCC-6A46C8B3B97B}" destId="{3A08E8AF-0E1C-44A6-B4B5-84FD43542DF2}" srcOrd="0" destOrd="0" presId="urn:microsoft.com/office/officeart/2005/8/layout/radial5"/>
    <dgm:cxn modelId="{2B538DB7-170D-4979-9784-6184FF9B8FE5}" type="presOf" srcId="{1C037F18-35C7-4BB6-9469-CC932A50E70D}" destId="{DE497FD4-BB0B-4EC9-8B78-DDB8F6FE30A1}" srcOrd="0" destOrd="0" presId="urn:microsoft.com/office/officeart/2005/8/layout/radial5"/>
    <dgm:cxn modelId="{DE809D05-4963-4D8C-9AD7-14365B4BD965}" srcId="{6FF6DFC0-0204-4976-A8C9-CA845AEBD9FD}" destId="{8C73646F-B5B6-4BDF-93FD-559F1AB8F6C9}" srcOrd="0" destOrd="0" parTransId="{923D2A48-EDF1-48A7-8B2F-88453F97E473}" sibTransId="{5F811B11-2D66-44BB-8079-18760D4480F5}"/>
    <dgm:cxn modelId="{FA1E6047-1792-46F3-BC81-D5174BA6B379}" type="presOf" srcId="{7936D6F7-DA3C-4643-8763-374EC523F83A}" destId="{B42F855B-B398-4BEA-8FC9-381259141352}" srcOrd="0" destOrd="0" presId="urn:microsoft.com/office/officeart/2005/8/layout/radial5"/>
    <dgm:cxn modelId="{E182A3A4-7021-46B1-AB30-A9E099A055FD}" type="presOf" srcId="{46B8095D-2A1A-4390-AC8F-73EA26B57B87}" destId="{1DEB0685-5BE4-4E5D-A5D1-644AE3EDAEB2}" srcOrd="0" destOrd="0" presId="urn:microsoft.com/office/officeart/2005/8/layout/radial5"/>
    <dgm:cxn modelId="{39FE8776-4E04-4C04-8E31-BAB099EA45BF}" type="presOf" srcId="{11DB771B-2A6B-4C81-BCCC-6A46C8B3B97B}" destId="{5F2CD94F-0903-4FEE-896F-B9ED112736D3}" srcOrd="1" destOrd="0" presId="urn:microsoft.com/office/officeart/2005/8/layout/radial5"/>
    <dgm:cxn modelId="{0A1B6BD0-18D4-4A5C-B57E-7D73D4573CEB}" srcId="{8C73646F-B5B6-4BDF-93FD-559F1AB8F6C9}" destId="{46B8095D-2A1A-4390-AC8F-73EA26B57B87}" srcOrd="2" destOrd="0" parTransId="{7936D6F7-DA3C-4643-8763-374EC523F83A}" sibTransId="{06AB8226-86F4-411C-9225-41D703501669}"/>
    <dgm:cxn modelId="{090C2D89-E98E-4863-9E41-0567CA7533A0}" type="presOf" srcId="{6FF6DFC0-0204-4976-A8C9-CA845AEBD9FD}" destId="{84D56B54-7D33-46CB-A370-F6739271E9CC}" srcOrd="0" destOrd="0" presId="urn:microsoft.com/office/officeart/2005/8/layout/radial5"/>
    <dgm:cxn modelId="{C6198A6A-4965-4A65-9B35-6EE196740B81}" type="presOf" srcId="{182E412A-EC9D-4EB6-B775-6E36CB4D840F}" destId="{9D08AEF8-7180-45FF-9C05-D3A16C7F7731}" srcOrd="1" destOrd="0" presId="urn:microsoft.com/office/officeart/2005/8/layout/radial5"/>
    <dgm:cxn modelId="{5DD31CEF-6227-454F-88D7-B5E5B2918F1C}" srcId="{8C73646F-B5B6-4BDF-93FD-559F1AB8F6C9}" destId="{85FAF518-3D02-4BD7-BA3B-86F2A83C265D}" srcOrd="4" destOrd="0" parTransId="{6E6696B6-3AEE-4E8D-A10E-687DF46F51B3}" sibTransId="{713E19C2-08D0-4262-B22A-EF5C873642E0}"/>
    <dgm:cxn modelId="{D0E31E44-818C-4DE2-AA1A-CBAE72686F34}" type="presOf" srcId="{8C73646F-B5B6-4BDF-93FD-559F1AB8F6C9}" destId="{2DB56001-E4E0-4236-8903-6AE77837690F}" srcOrd="0" destOrd="0" presId="urn:microsoft.com/office/officeart/2005/8/layout/radial5"/>
    <dgm:cxn modelId="{08477FBF-53A2-484A-8B37-FABB652612E4}" srcId="{8C73646F-B5B6-4BDF-93FD-559F1AB8F6C9}" destId="{0E3C8E2D-B139-4162-BB78-A0EDCE6F9D84}" srcOrd="0" destOrd="0" parTransId="{182E412A-EC9D-4EB6-B775-6E36CB4D840F}" sibTransId="{8D9786CE-ED37-46B7-9C93-37DC4CC2DC37}"/>
    <dgm:cxn modelId="{6F18C38F-294B-4C2A-9E57-311B11437AA0}" type="presOf" srcId="{6E6696B6-3AEE-4E8D-A10E-687DF46F51B3}" destId="{2483440C-5DF3-4C3C-B90D-B92176F11DEF}" srcOrd="1" destOrd="0" presId="urn:microsoft.com/office/officeart/2005/8/layout/radial5"/>
    <dgm:cxn modelId="{FA78C9C7-46D4-48A8-AB66-D911C489404F}" srcId="{8C73646F-B5B6-4BDF-93FD-559F1AB8F6C9}" destId="{1C037F18-35C7-4BB6-9469-CC932A50E70D}" srcOrd="3" destOrd="0" parTransId="{11DB771B-2A6B-4C81-BCCC-6A46C8B3B97B}" sibTransId="{B3DF9184-FDEC-4328-9F01-E4F065B6CA6E}"/>
    <dgm:cxn modelId="{049B6A8A-9EBD-4AE6-85BC-0F1354191230}" type="presOf" srcId="{7936D6F7-DA3C-4643-8763-374EC523F83A}" destId="{6CC84506-B954-4F77-B036-B596EB4B408A}" srcOrd="1" destOrd="0" presId="urn:microsoft.com/office/officeart/2005/8/layout/radial5"/>
    <dgm:cxn modelId="{27500A2A-750D-4256-9009-A24480DB6587}" type="presParOf" srcId="{84D56B54-7D33-46CB-A370-F6739271E9CC}" destId="{2DB56001-E4E0-4236-8903-6AE77837690F}" srcOrd="0" destOrd="0" presId="urn:microsoft.com/office/officeart/2005/8/layout/radial5"/>
    <dgm:cxn modelId="{F42EBC5E-622B-4C8E-BAA5-97AED8F3FB2A}" type="presParOf" srcId="{84D56B54-7D33-46CB-A370-F6739271E9CC}" destId="{B2BE9716-F983-4198-AC50-8C6A6D301D66}" srcOrd="1" destOrd="0" presId="urn:microsoft.com/office/officeart/2005/8/layout/radial5"/>
    <dgm:cxn modelId="{6B60E595-8BFD-4E93-A8D7-72A853E2A8DF}" type="presParOf" srcId="{B2BE9716-F983-4198-AC50-8C6A6D301D66}" destId="{9D08AEF8-7180-45FF-9C05-D3A16C7F7731}" srcOrd="0" destOrd="0" presId="urn:microsoft.com/office/officeart/2005/8/layout/radial5"/>
    <dgm:cxn modelId="{653B7BEB-C030-4DB3-87F4-F908BEBEAC93}" type="presParOf" srcId="{84D56B54-7D33-46CB-A370-F6739271E9CC}" destId="{7620769A-E42B-453C-A5FC-AF8EBBE4D3EE}" srcOrd="2" destOrd="0" presId="urn:microsoft.com/office/officeart/2005/8/layout/radial5"/>
    <dgm:cxn modelId="{DF65D7D7-0777-4AAF-B953-3E45FBFC0222}" type="presParOf" srcId="{84D56B54-7D33-46CB-A370-F6739271E9CC}" destId="{6C48556C-C740-494C-9E23-70C5E36D6EF8}" srcOrd="3" destOrd="0" presId="urn:microsoft.com/office/officeart/2005/8/layout/radial5"/>
    <dgm:cxn modelId="{5E05BBA5-792D-4A13-8564-EDE50BF091A8}" type="presParOf" srcId="{6C48556C-C740-494C-9E23-70C5E36D6EF8}" destId="{2263F69D-2408-490F-9404-A34C28606B5D}" srcOrd="0" destOrd="0" presId="urn:microsoft.com/office/officeart/2005/8/layout/radial5"/>
    <dgm:cxn modelId="{9AD6C0A2-9C38-42AE-AE1B-E230666215C4}" type="presParOf" srcId="{84D56B54-7D33-46CB-A370-F6739271E9CC}" destId="{17A6760F-5E48-4B52-8A70-41A78D0E917D}" srcOrd="4" destOrd="0" presId="urn:microsoft.com/office/officeart/2005/8/layout/radial5"/>
    <dgm:cxn modelId="{31A7884B-D4A9-47B2-9A80-ACC78B581034}" type="presParOf" srcId="{84D56B54-7D33-46CB-A370-F6739271E9CC}" destId="{B42F855B-B398-4BEA-8FC9-381259141352}" srcOrd="5" destOrd="0" presId="urn:microsoft.com/office/officeart/2005/8/layout/radial5"/>
    <dgm:cxn modelId="{89F575A8-5C56-45A7-A111-F97228FB9BCC}" type="presParOf" srcId="{B42F855B-B398-4BEA-8FC9-381259141352}" destId="{6CC84506-B954-4F77-B036-B596EB4B408A}" srcOrd="0" destOrd="0" presId="urn:microsoft.com/office/officeart/2005/8/layout/radial5"/>
    <dgm:cxn modelId="{044F2967-9B5E-490E-84F1-0BBE5725356D}" type="presParOf" srcId="{84D56B54-7D33-46CB-A370-F6739271E9CC}" destId="{1DEB0685-5BE4-4E5D-A5D1-644AE3EDAEB2}" srcOrd="6" destOrd="0" presId="urn:microsoft.com/office/officeart/2005/8/layout/radial5"/>
    <dgm:cxn modelId="{7B0984A1-017B-49B5-9172-23E4E7985A34}" type="presParOf" srcId="{84D56B54-7D33-46CB-A370-F6739271E9CC}" destId="{3A08E8AF-0E1C-44A6-B4B5-84FD43542DF2}" srcOrd="7" destOrd="0" presId="urn:microsoft.com/office/officeart/2005/8/layout/radial5"/>
    <dgm:cxn modelId="{E7BEDA0E-A83A-4D2C-9152-4016869AC911}" type="presParOf" srcId="{3A08E8AF-0E1C-44A6-B4B5-84FD43542DF2}" destId="{5F2CD94F-0903-4FEE-896F-B9ED112736D3}" srcOrd="0" destOrd="0" presId="urn:microsoft.com/office/officeart/2005/8/layout/radial5"/>
    <dgm:cxn modelId="{DD1617E1-40BD-4E3D-AA33-6FD8C50A97C2}" type="presParOf" srcId="{84D56B54-7D33-46CB-A370-F6739271E9CC}" destId="{DE497FD4-BB0B-4EC9-8B78-DDB8F6FE30A1}" srcOrd="8" destOrd="0" presId="urn:microsoft.com/office/officeart/2005/8/layout/radial5"/>
    <dgm:cxn modelId="{883D0194-B79D-4784-873B-9D13E05FF451}" type="presParOf" srcId="{84D56B54-7D33-46CB-A370-F6739271E9CC}" destId="{81B5FE40-2C65-4F74-A393-98ED9EC67E37}" srcOrd="9" destOrd="0" presId="urn:microsoft.com/office/officeart/2005/8/layout/radial5"/>
    <dgm:cxn modelId="{E1D61663-8A68-4B7D-A311-0AE02C470C9A}" type="presParOf" srcId="{81B5FE40-2C65-4F74-A393-98ED9EC67E37}" destId="{2483440C-5DF3-4C3C-B90D-B92176F11DEF}" srcOrd="0" destOrd="0" presId="urn:microsoft.com/office/officeart/2005/8/layout/radial5"/>
    <dgm:cxn modelId="{10799CA1-E732-4B48-8630-F983A5C46CB7}" type="presParOf" srcId="{84D56B54-7D33-46CB-A370-F6739271E9CC}" destId="{7D7B6340-FA78-4865-8DCD-87A622CBBE3F}" srcOrd="10" destOrd="0" presId="urn:microsoft.com/office/officeart/2005/8/layout/radial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37C967D-2D47-4CCE-856F-E28A7002EAE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1C47A1E1-839E-488C-B6BF-1D7676041B48}">
      <dgm:prSet phldrT="[文本]"/>
      <dgm:spPr>
        <a:solidFill>
          <a:srgbClr val="339933"/>
        </a:solidFill>
      </dgm:spPr>
      <dgm:t>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rPr>
            <a:t>一、数字签名概述</a:t>
          </a:r>
        </a:p>
      </dgm:t>
    </dgm:pt>
    <dgm:pt modelId="{A627624E-920D-445D-935F-729599F981E9}" cxnId="{A99E2FF5-1510-4ED5-9727-0F5C759C85FE}" type="parTrans">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DB679A85-18D3-47D3-B206-A60921E5D69D}" cxnId="{A99E2FF5-1510-4ED5-9727-0F5C759C85FE}" type="sibTrans">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5A6E8AB5-5B3D-4F23-93FD-5FBBD312473D}">
      <dgm:prSet phldrT="[文本]"/>
      <dgm:spPr>
        <a:solidFill>
          <a:srgbClr val="339933"/>
        </a:solidFill>
      </dgm:spPr>
      <dgm:t>
        <a:bodyPr/>
        <a:lstStyle/>
        <a:p>
          <a:r>
            <a:rPr lang="zh-CN" altLang="en-US"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二、</a:t>
          </a:r>
          <a:r>
            <a:rPr lang="en-US" altLang="zh-CN"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RSA</a:t>
          </a:r>
          <a:r>
            <a:rPr lang="zh-CN" altLang="en-US"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数字签名</a:t>
          </a:r>
        </a:p>
      </dgm:t>
    </dgm:pt>
    <dgm:pt modelId="{7660FC7D-BC73-4E45-8DA8-7A4B1A82DE7A}" cxnId="{E5B6175B-B60D-471F-B5FD-5172A4C1F6DF}" type="parTrans">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6FFC0BDE-511C-4E86-95F7-55BE54C52947}" cxnId="{E5B6175B-B60D-471F-B5FD-5172A4C1F6DF}" type="sibTrans">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8E7B61EF-1B1A-4927-9952-B13CFAF4B2AD}">
      <dgm:prSet phldrT="[文本]"/>
      <dgm:spPr>
        <a:solidFill>
          <a:srgbClr val="339933"/>
        </a:solidFill>
      </dgm:spPr>
      <dgm:t>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rPr>
            <a:t>三、</a:t>
          </a:r>
          <a:r>
            <a:rPr lang="en-US" dirty="0">
              <a:latin typeface="Times New Roman" panose="02020603050405020304" pitchFamily="18" charset="0"/>
              <a:ea typeface="黑体" panose="02010609060101010101" pitchFamily="49" charset="-122"/>
              <a:cs typeface="Times New Roman" panose="02020603050405020304" pitchFamily="18" charset="0"/>
            </a:rPr>
            <a:t>DSS</a:t>
          </a:r>
          <a:r>
            <a:rPr lang="zh-CN" dirty="0">
              <a:latin typeface="Times New Roman" panose="02020603050405020304" pitchFamily="18" charset="0"/>
              <a:ea typeface="黑体" panose="02010609060101010101" pitchFamily="49" charset="-122"/>
              <a:cs typeface="Times New Roman" panose="02020603050405020304" pitchFamily="18" charset="0"/>
            </a:rPr>
            <a:t>数字签名</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dgm:t>
    </dgm:pt>
    <dgm:pt modelId="{BA42316D-EF5F-454E-81B4-8833E9539D76}" cxnId="{2F3413B6-B622-41D1-935A-9E4F8CAE78F5}" type="parTrans">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8F3A29BB-697E-449A-AC6A-A31D2F262D67}" cxnId="{2F3413B6-B622-41D1-935A-9E4F8CAE78F5}" type="sibTrans">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92243D7E-2FCE-4E0C-9177-66E62118479D}">
      <dgm:prSet phldrT="[文本]"/>
      <dgm:spPr>
        <a:solidFill>
          <a:srgbClr val="339933"/>
        </a:solidFill>
      </dgm:spPr>
      <dgm:t>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rPr>
            <a:t>四、</a:t>
          </a:r>
          <a:r>
            <a:rPr lang="en-US" altLang="zh-CN" dirty="0">
              <a:latin typeface="Times New Roman" panose="02020603050405020304" pitchFamily="18" charset="0"/>
              <a:ea typeface="黑体" panose="02010609060101010101" pitchFamily="49" charset="-122"/>
              <a:cs typeface="Times New Roman" panose="02020603050405020304" pitchFamily="18" charset="0"/>
            </a:rPr>
            <a:t>SM2</a:t>
          </a:r>
          <a:r>
            <a:rPr lang="zh-CN" altLang="en-US" dirty="0">
              <a:latin typeface="Times New Roman" panose="02020603050405020304" pitchFamily="18" charset="0"/>
              <a:ea typeface="黑体" panose="02010609060101010101" pitchFamily="49" charset="-122"/>
              <a:cs typeface="Times New Roman" panose="02020603050405020304" pitchFamily="18" charset="0"/>
            </a:rPr>
            <a:t>数字签名</a:t>
          </a:r>
        </a:p>
      </dgm:t>
    </dgm:pt>
    <dgm:pt modelId="{54A4C7D3-0A7B-4FA2-806A-4D866A3EBA11}" cxnId="{493A8D71-3C89-4618-829D-E1371EE8EAE4}" type="parTrans">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F4837DE5-8EA8-45D2-94AD-0DDC09F73F1B}" cxnId="{493A8D71-3C89-4618-829D-E1371EE8EAE4}" type="sibTrans">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D7CE4F6C-5F30-4C63-81D2-3BB976FA166D}" type="pres">
      <dgm:prSet presAssocID="{F37C967D-2D47-4CCE-856F-E28A7002EAE9}" presName="linear" presStyleCnt="0">
        <dgm:presLayoutVars>
          <dgm:dir/>
          <dgm:animLvl val="lvl"/>
          <dgm:resizeHandles val="exact"/>
        </dgm:presLayoutVars>
      </dgm:prSet>
      <dgm:spPr/>
      <dgm:t>
        <a:bodyPr/>
        <a:lstStyle/>
        <a:p>
          <a:endParaRPr lang="zh-CN" altLang="en-US"/>
        </a:p>
      </dgm:t>
    </dgm:pt>
    <dgm:pt modelId="{E68EA4A4-F3F5-4E39-A49B-9C414CD01188}" type="pres">
      <dgm:prSet presAssocID="{1C47A1E1-839E-488C-B6BF-1D7676041B48}" presName="parentLin" presStyleCnt="0"/>
      <dgm:spPr/>
    </dgm:pt>
    <dgm:pt modelId="{C57826B0-83B7-459D-B019-C35672C8BCBB}" type="pres">
      <dgm:prSet presAssocID="{1C47A1E1-839E-488C-B6BF-1D7676041B48}" presName="parentLeftMargin" presStyleLbl="node1" presStyleIdx="0" presStyleCnt="4"/>
      <dgm:spPr/>
      <dgm:t>
        <a:bodyPr/>
        <a:lstStyle/>
        <a:p>
          <a:endParaRPr lang="zh-CN" altLang="en-US"/>
        </a:p>
      </dgm:t>
    </dgm:pt>
    <dgm:pt modelId="{B7549365-A645-479A-87AE-0258352E793F}" type="pres">
      <dgm:prSet presAssocID="{1C47A1E1-839E-488C-B6BF-1D7676041B48}" presName="parentText" presStyleLbl="node1" presStyleIdx="0" presStyleCnt="4" custLinFactNeighborY="1643">
        <dgm:presLayoutVars>
          <dgm:chMax val="0"/>
          <dgm:bulletEnabled val="1"/>
        </dgm:presLayoutVars>
      </dgm:prSet>
      <dgm:spPr/>
      <dgm:t>
        <a:bodyPr/>
        <a:lstStyle/>
        <a:p>
          <a:endParaRPr lang="zh-CN" altLang="en-US"/>
        </a:p>
      </dgm:t>
    </dgm:pt>
    <dgm:pt modelId="{78636463-F637-4F70-828A-9D2BAAAC4FCA}" type="pres">
      <dgm:prSet presAssocID="{1C47A1E1-839E-488C-B6BF-1D7676041B48}" presName="negativeSpace" presStyleCnt="0"/>
      <dgm:spPr/>
    </dgm:pt>
    <dgm:pt modelId="{0657BE08-03B9-4006-9B0F-40C599A5DB67}" type="pres">
      <dgm:prSet presAssocID="{1C47A1E1-839E-488C-B6BF-1D7676041B48}" presName="childText" presStyleLbl="conFgAcc1" presStyleIdx="0" presStyleCnt="4">
        <dgm:presLayoutVars>
          <dgm:bulletEnabled val="1"/>
        </dgm:presLayoutVars>
      </dgm:prSet>
      <dgm:spPr/>
    </dgm:pt>
    <dgm:pt modelId="{C14544FC-BB2B-400E-97B8-E6377C93C3BE}" type="pres">
      <dgm:prSet presAssocID="{DB679A85-18D3-47D3-B206-A60921E5D69D}" presName="spaceBetweenRectangles" presStyleCnt="0"/>
      <dgm:spPr/>
    </dgm:pt>
    <dgm:pt modelId="{B6B71ADB-3752-4FB9-80D1-F63712F11B55}" type="pres">
      <dgm:prSet presAssocID="{5A6E8AB5-5B3D-4F23-93FD-5FBBD312473D}" presName="parentLin" presStyleCnt="0"/>
      <dgm:spPr/>
    </dgm:pt>
    <dgm:pt modelId="{007047E7-9167-4E4F-A4ED-EA6FC3BD1098}" type="pres">
      <dgm:prSet presAssocID="{5A6E8AB5-5B3D-4F23-93FD-5FBBD312473D}" presName="parentLeftMargin" presStyleLbl="node1" presStyleIdx="0" presStyleCnt="4"/>
      <dgm:spPr/>
      <dgm:t>
        <a:bodyPr/>
        <a:lstStyle/>
        <a:p>
          <a:endParaRPr lang="zh-CN" altLang="en-US"/>
        </a:p>
      </dgm:t>
    </dgm:pt>
    <dgm:pt modelId="{FF7F0803-F4E1-445C-8004-2FFEADD02148}" type="pres">
      <dgm:prSet presAssocID="{5A6E8AB5-5B3D-4F23-93FD-5FBBD312473D}" presName="parentText" presStyleLbl="node1" presStyleIdx="1" presStyleCnt="4">
        <dgm:presLayoutVars>
          <dgm:chMax val="0"/>
          <dgm:bulletEnabled val="1"/>
        </dgm:presLayoutVars>
      </dgm:prSet>
      <dgm:spPr/>
      <dgm:t>
        <a:bodyPr/>
        <a:lstStyle/>
        <a:p>
          <a:endParaRPr lang="zh-CN" altLang="en-US"/>
        </a:p>
      </dgm:t>
    </dgm:pt>
    <dgm:pt modelId="{0D76A991-D41B-444B-B459-7994CEAA5BA9}" type="pres">
      <dgm:prSet presAssocID="{5A6E8AB5-5B3D-4F23-93FD-5FBBD312473D}" presName="negativeSpace" presStyleCnt="0"/>
      <dgm:spPr/>
    </dgm:pt>
    <dgm:pt modelId="{E394EEC6-F281-47D1-9E9C-04C528076952}" type="pres">
      <dgm:prSet presAssocID="{5A6E8AB5-5B3D-4F23-93FD-5FBBD312473D}" presName="childText" presStyleLbl="conFgAcc1" presStyleIdx="1" presStyleCnt="4">
        <dgm:presLayoutVars>
          <dgm:bulletEnabled val="1"/>
        </dgm:presLayoutVars>
      </dgm:prSet>
      <dgm:spPr/>
    </dgm:pt>
    <dgm:pt modelId="{83A6ECB6-A23C-4F15-995A-2BCD6B94BA74}" type="pres">
      <dgm:prSet presAssocID="{6FFC0BDE-511C-4E86-95F7-55BE54C52947}" presName="spaceBetweenRectangles" presStyleCnt="0"/>
      <dgm:spPr/>
    </dgm:pt>
    <dgm:pt modelId="{9A178F06-1602-48A5-AF45-7CB2E22FB66A}" type="pres">
      <dgm:prSet presAssocID="{8E7B61EF-1B1A-4927-9952-B13CFAF4B2AD}" presName="parentLin" presStyleCnt="0"/>
      <dgm:spPr/>
    </dgm:pt>
    <dgm:pt modelId="{4AAEEA79-E919-4409-8BB8-DFE542ADC6CF}" type="pres">
      <dgm:prSet presAssocID="{8E7B61EF-1B1A-4927-9952-B13CFAF4B2AD}" presName="parentLeftMargin" presStyleLbl="node1" presStyleIdx="1" presStyleCnt="4"/>
      <dgm:spPr/>
      <dgm:t>
        <a:bodyPr/>
        <a:lstStyle/>
        <a:p>
          <a:endParaRPr lang="zh-CN" altLang="en-US"/>
        </a:p>
      </dgm:t>
    </dgm:pt>
    <dgm:pt modelId="{9F3535A5-A011-4F4F-8061-0B6DEB50C0E6}" type="pres">
      <dgm:prSet presAssocID="{8E7B61EF-1B1A-4927-9952-B13CFAF4B2AD}" presName="parentText" presStyleLbl="node1" presStyleIdx="2" presStyleCnt="4">
        <dgm:presLayoutVars>
          <dgm:chMax val="0"/>
          <dgm:bulletEnabled val="1"/>
        </dgm:presLayoutVars>
      </dgm:prSet>
      <dgm:spPr/>
      <dgm:t>
        <a:bodyPr/>
        <a:lstStyle/>
        <a:p>
          <a:endParaRPr lang="zh-CN" altLang="en-US"/>
        </a:p>
      </dgm:t>
    </dgm:pt>
    <dgm:pt modelId="{773A2D06-886B-41DB-86CD-D5C78835CB50}" type="pres">
      <dgm:prSet presAssocID="{8E7B61EF-1B1A-4927-9952-B13CFAF4B2AD}" presName="negativeSpace" presStyleCnt="0"/>
      <dgm:spPr/>
    </dgm:pt>
    <dgm:pt modelId="{9C191032-E513-42C9-BBF8-286EEF4A6C42}" type="pres">
      <dgm:prSet presAssocID="{8E7B61EF-1B1A-4927-9952-B13CFAF4B2AD}" presName="childText" presStyleLbl="conFgAcc1" presStyleIdx="2" presStyleCnt="4">
        <dgm:presLayoutVars>
          <dgm:bulletEnabled val="1"/>
        </dgm:presLayoutVars>
      </dgm:prSet>
      <dgm:spPr/>
    </dgm:pt>
    <dgm:pt modelId="{03B57383-C52F-404D-A694-092ACEABE026}" type="pres">
      <dgm:prSet presAssocID="{8F3A29BB-697E-449A-AC6A-A31D2F262D67}" presName="spaceBetweenRectangles" presStyleCnt="0"/>
      <dgm:spPr/>
    </dgm:pt>
    <dgm:pt modelId="{EA0BE120-564F-4328-8273-E98D588FF4BD}" type="pres">
      <dgm:prSet presAssocID="{92243D7E-2FCE-4E0C-9177-66E62118479D}" presName="parentLin" presStyleCnt="0"/>
      <dgm:spPr/>
    </dgm:pt>
    <dgm:pt modelId="{F26697D8-0D20-4448-96E2-9A11F8D09E4B}" type="pres">
      <dgm:prSet presAssocID="{92243D7E-2FCE-4E0C-9177-66E62118479D}" presName="parentLeftMargin" presStyleLbl="node1" presStyleIdx="2" presStyleCnt="4"/>
      <dgm:spPr/>
      <dgm:t>
        <a:bodyPr/>
        <a:lstStyle/>
        <a:p>
          <a:endParaRPr lang="zh-CN" altLang="en-US"/>
        </a:p>
      </dgm:t>
    </dgm:pt>
    <dgm:pt modelId="{7C6DA57E-26E2-4774-BFF5-A7BFD4A657AA}" type="pres">
      <dgm:prSet presAssocID="{92243D7E-2FCE-4E0C-9177-66E62118479D}" presName="parentText" presStyleLbl="node1" presStyleIdx="3" presStyleCnt="4">
        <dgm:presLayoutVars>
          <dgm:chMax val="0"/>
          <dgm:bulletEnabled val="1"/>
        </dgm:presLayoutVars>
      </dgm:prSet>
      <dgm:spPr/>
      <dgm:t>
        <a:bodyPr/>
        <a:lstStyle/>
        <a:p>
          <a:endParaRPr lang="zh-CN" altLang="en-US"/>
        </a:p>
      </dgm:t>
    </dgm:pt>
    <dgm:pt modelId="{FD5EFFF4-9CD7-4C68-A3F2-7F3234828BCE}" type="pres">
      <dgm:prSet presAssocID="{92243D7E-2FCE-4E0C-9177-66E62118479D}" presName="negativeSpace" presStyleCnt="0"/>
      <dgm:spPr/>
    </dgm:pt>
    <dgm:pt modelId="{850446B7-E56D-42A9-8B11-D0823C5FDBA9}" type="pres">
      <dgm:prSet presAssocID="{92243D7E-2FCE-4E0C-9177-66E62118479D}" presName="childText" presStyleLbl="conFgAcc1" presStyleIdx="3" presStyleCnt="4">
        <dgm:presLayoutVars>
          <dgm:bulletEnabled val="1"/>
        </dgm:presLayoutVars>
      </dgm:prSet>
      <dgm:spPr/>
    </dgm:pt>
  </dgm:ptLst>
  <dgm:cxnLst>
    <dgm:cxn modelId="{7E9D4589-F85F-4322-B8AA-322549B5B2B1}" type="presOf" srcId="{8E7B61EF-1B1A-4927-9952-B13CFAF4B2AD}" destId="{9F3535A5-A011-4F4F-8061-0B6DEB50C0E6}" srcOrd="1" destOrd="0" presId="urn:microsoft.com/office/officeart/2005/8/layout/list1"/>
    <dgm:cxn modelId="{57F00E75-340A-430A-9610-5C9EBF59F347}" type="presOf" srcId="{1C47A1E1-839E-488C-B6BF-1D7676041B48}" destId="{B7549365-A645-479A-87AE-0258352E793F}" srcOrd="1" destOrd="0" presId="urn:microsoft.com/office/officeart/2005/8/layout/list1"/>
    <dgm:cxn modelId="{E5B6175B-B60D-471F-B5FD-5172A4C1F6DF}" srcId="{F37C967D-2D47-4CCE-856F-E28A7002EAE9}" destId="{5A6E8AB5-5B3D-4F23-93FD-5FBBD312473D}" srcOrd="1" destOrd="0" parTransId="{7660FC7D-BC73-4E45-8DA8-7A4B1A82DE7A}" sibTransId="{6FFC0BDE-511C-4E86-95F7-55BE54C52947}"/>
    <dgm:cxn modelId="{6B952761-73AB-4786-929D-4523AA976F09}" type="presOf" srcId="{92243D7E-2FCE-4E0C-9177-66E62118479D}" destId="{F26697D8-0D20-4448-96E2-9A11F8D09E4B}" srcOrd="0" destOrd="0" presId="urn:microsoft.com/office/officeart/2005/8/layout/list1"/>
    <dgm:cxn modelId="{2F3413B6-B622-41D1-935A-9E4F8CAE78F5}" srcId="{F37C967D-2D47-4CCE-856F-E28A7002EAE9}" destId="{8E7B61EF-1B1A-4927-9952-B13CFAF4B2AD}" srcOrd="2" destOrd="0" parTransId="{BA42316D-EF5F-454E-81B4-8833E9539D76}" sibTransId="{8F3A29BB-697E-449A-AC6A-A31D2F262D67}"/>
    <dgm:cxn modelId="{23821CE3-1792-45F1-9EB1-2D8EBD0C98D8}" type="presOf" srcId="{8E7B61EF-1B1A-4927-9952-B13CFAF4B2AD}" destId="{4AAEEA79-E919-4409-8BB8-DFE542ADC6CF}" srcOrd="0" destOrd="0" presId="urn:microsoft.com/office/officeart/2005/8/layout/list1"/>
    <dgm:cxn modelId="{86C331F7-0FAB-46D3-8FE8-C3E862157818}" type="presOf" srcId="{5A6E8AB5-5B3D-4F23-93FD-5FBBD312473D}" destId="{007047E7-9167-4E4F-A4ED-EA6FC3BD1098}" srcOrd="0" destOrd="0" presId="urn:microsoft.com/office/officeart/2005/8/layout/list1"/>
    <dgm:cxn modelId="{C83EAFB8-5EB4-4D3D-9214-0878D1023C93}" type="presOf" srcId="{1C47A1E1-839E-488C-B6BF-1D7676041B48}" destId="{C57826B0-83B7-459D-B019-C35672C8BCBB}" srcOrd="0" destOrd="0" presId="urn:microsoft.com/office/officeart/2005/8/layout/list1"/>
    <dgm:cxn modelId="{A99E2FF5-1510-4ED5-9727-0F5C759C85FE}" srcId="{F37C967D-2D47-4CCE-856F-E28A7002EAE9}" destId="{1C47A1E1-839E-488C-B6BF-1D7676041B48}" srcOrd="0" destOrd="0" parTransId="{A627624E-920D-445D-935F-729599F981E9}" sibTransId="{DB679A85-18D3-47D3-B206-A60921E5D69D}"/>
    <dgm:cxn modelId="{493A8D71-3C89-4618-829D-E1371EE8EAE4}" srcId="{F37C967D-2D47-4CCE-856F-E28A7002EAE9}" destId="{92243D7E-2FCE-4E0C-9177-66E62118479D}" srcOrd="3" destOrd="0" parTransId="{54A4C7D3-0A7B-4FA2-806A-4D866A3EBA11}" sibTransId="{F4837DE5-8EA8-45D2-94AD-0DDC09F73F1B}"/>
    <dgm:cxn modelId="{D535E058-3C05-44DF-BCA2-BB8EA92FBEEC}" type="presOf" srcId="{92243D7E-2FCE-4E0C-9177-66E62118479D}" destId="{7C6DA57E-26E2-4774-BFF5-A7BFD4A657AA}" srcOrd="1" destOrd="0" presId="urn:microsoft.com/office/officeart/2005/8/layout/list1"/>
    <dgm:cxn modelId="{A3C7F587-B535-459A-BA35-5506B64F92ED}" type="presOf" srcId="{F37C967D-2D47-4CCE-856F-E28A7002EAE9}" destId="{D7CE4F6C-5F30-4C63-81D2-3BB976FA166D}" srcOrd="0" destOrd="0" presId="urn:microsoft.com/office/officeart/2005/8/layout/list1"/>
    <dgm:cxn modelId="{53DA9B90-2404-4397-9297-9C9DDF0ED633}" type="presOf" srcId="{5A6E8AB5-5B3D-4F23-93FD-5FBBD312473D}" destId="{FF7F0803-F4E1-445C-8004-2FFEADD02148}" srcOrd="1" destOrd="0" presId="urn:microsoft.com/office/officeart/2005/8/layout/list1"/>
    <dgm:cxn modelId="{A9F4DFED-20BF-4224-AA0F-914056CB0DE4}" type="presParOf" srcId="{D7CE4F6C-5F30-4C63-81D2-3BB976FA166D}" destId="{E68EA4A4-F3F5-4E39-A49B-9C414CD01188}" srcOrd="0" destOrd="0" presId="urn:microsoft.com/office/officeart/2005/8/layout/list1"/>
    <dgm:cxn modelId="{33C3557A-C6B5-4353-8C13-E55F639B3505}" type="presParOf" srcId="{E68EA4A4-F3F5-4E39-A49B-9C414CD01188}" destId="{C57826B0-83B7-459D-B019-C35672C8BCBB}" srcOrd="0" destOrd="0" presId="urn:microsoft.com/office/officeart/2005/8/layout/list1"/>
    <dgm:cxn modelId="{125612C4-6D5B-4690-B621-F91AFC8363E6}" type="presParOf" srcId="{E68EA4A4-F3F5-4E39-A49B-9C414CD01188}" destId="{B7549365-A645-479A-87AE-0258352E793F}" srcOrd="1" destOrd="0" presId="urn:microsoft.com/office/officeart/2005/8/layout/list1"/>
    <dgm:cxn modelId="{E9367871-BA23-4A0B-8B00-FC2164D2A826}" type="presParOf" srcId="{D7CE4F6C-5F30-4C63-81D2-3BB976FA166D}" destId="{78636463-F637-4F70-828A-9D2BAAAC4FCA}" srcOrd="1" destOrd="0" presId="urn:microsoft.com/office/officeart/2005/8/layout/list1"/>
    <dgm:cxn modelId="{691FA479-6F90-4CD8-A2B5-C0E1BC20A63C}" type="presParOf" srcId="{D7CE4F6C-5F30-4C63-81D2-3BB976FA166D}" destId="{0657BE08-03B9-4006-9B0F-40C599A5DB67}" srcOrd="2" destOrd="0" presId="urn:microsoft.com/office/officeart/2005/8/layout/list1"/>
    <dgm:cxn modelId="{158DBF6C-A084-4AC2-AB28-B916E2813D37}" type="presParOf" srcId="{D7CE4F6C-5F30-4C63-81D2-3BB976FA166D}" destId="{C14544FC-BB2B-400E-97B8-E6377C93C3BE}" srcOrd="3" destOrd="0" presId="urn:microsoft.com/office/officeart/2005/8/layout/list1"/>
    <dgm:cxn modelId="{D9F150A8-28A6-43C5-9830-C8E207E2E6A8}" type="presParOf" srcId="{D7CE4F6C-5F30-4C63-81D2-3BB976FA166D}" destId="{B6B71ADB-3752-4FB9-80D1-F63712F11B55}" srcOrd="4" destOrd="0" presId="urn:microsoft.com/office/officeart/2005/8/layout/list1"/>
    <dgm:cxn modelId="{AAF49AA5-4EC4-4CC4-B78F-B03CB6D41D41}" type="presParOf" srcId="{B6B71ADB-3752-4FB9-80D1-F63712F11B55}" destId="{007047E7-9167-4E4F-A4ED-EA6FC3BD1098}" srcOrd="0" destOrd="0" presId="urn:microsoft.com/office/officeart/2005/8/layout/list1"/>
    <dgm:cxn modelId="{EA2F30F9-EA8F-4682-B324-E1FEA568A61C}" type="presParOf" srcId="{B6B71ADB-3752-4FB9-80D1-F63712F11B55}" destId="{FF7F0803-F4E1-445C-8004-2FFEADD02148}" srcOrd="1" destOrd="0" presId="urn:microsoft.com/office/officeart/2005/8/layout/list1"/>
    <dgm:cxn modelId="{82059D36-85B3-47C9-B37D-8CDF3ACC83AA}" type="presParOf" srcId="{D7CE4F6C-5F30-4C63-81D2-3BB976FA166D}" destId="{0D76A991-D41B-444B-B459-7994CEAA5BA9}" srcOrd="5" destOrd="0" presId="urn:microsoft.com/office/officeart/2005/8/layout/list1"/>
    <dgm:cxn modelId="{27F8B021-0B9D-4584-B912-1F05914B1349}" type="presParOf" srcId="{D7CE4F6C-5F30-4C63-81D2-3BB976FA166D}" destId="{E394EEC6-F281-47D1-9E9C-04C528076952}" srcOrd="6" destOrd="0" presId="urn:microsoft.com/office/officeart/2005/8/layout/list1"/>
    <dgm:cxn modelId="{F6929FD9-04A6-471A-A66C-DC0EB41B1909}" type="presParOf" srcId="{D7CE4F6C-5F30-4C63-81D2-3BB976FA166D}" destId="{83A6ECB6-A23C-4F15-995A-2BCD6B94BA74}" srcOrd="7" destOrd="0" presId="urn:microsoft.com/office/officeart/2005/8/layout/list1"/>
    <dgm:cxn modelId="{208668AD-484D-45EB-9321-99EF02C57B33}" type="presParOf" srcId="{D7CE4F6C-5F30-4C63-81D2-3BB976FA166D}" destId="{9A178F06-1602-48A5-AF45-7CB2E22FB66A}" srcOrd="8" destOrd="0" presId="urn:microsoft.com/office/officeart/2005/8/layout/list1"/>
    <dgm:cxn modelId="{3D81904C-45F6-4CAB-92FE-9C2B5E5028B1}" type="presParOf" srcId="{9A178F06-1602-48A5-AF45-7CB2E22FB66A}" destId="{4AAEEA79-E919-4409-8BB8-DFE542ADC6CF}" srcOrd="0" destOrd="0" presId="urn:microsoft.com/office/officeart/2005/8/layout/list1"/>
    <dgm:cxn modelId="{AF665B28-6588-4838-BF90-802A53B15FDA}" type="presParOf" srcId="{9A178F06-1602-48A5-AF45-7CB2E22FB66A}" destId="{9F3535A5-A011-4F4F-8061-0B6DEB50C0E6}" srcOrd="1" destOrd="0" presId="urn:microsoft.com/office/officeart/2005/8/layout/list1"/>
    <dgm:cxn modelId="{C36CDA6C-C2B9-4037-A196-A2AD6BDB27D5}" type="presParOf" srcId="{D7CE4F6C-5F30-4C63-81D2-3BB976FA166D}" destId="{773A2D06-886B-41DB-86CD-D5C78835CB50}" srcOrd="9" destOrd="0" presId="urn:microsoft.com/office/officeart/2005/8/layout/list1"/>
    <dgm:cxn modelId="{055FAA10-026F-415D-9A92-7EFD40D27450}" type="presParOf" srcId="{D7CE4F6C-5F30-4C63-81D2-3BB976FA166D}" destId="{9C191032-E513-42C9-BBF8-286EEF4A6C42}" srcOrd="10" destOrd="0" presId="urn:microsoft.com/office/officeart/2005/8/layout/list1"/>
    <dgm:cxn modelId="{395C17EE-F5DE-4027-AC76-9779D843A310}" type="presParOf" srcId="{D7CE4F6C-5F30-4C63-81D2-3BB976FA166D}" destId="{03B57383-C52F-404D-A694-092ACEABE026}" srcOrd="11" destOrd="0" presId="urn:microsoft.com/office/officeart/2005/8/layout/list1"/>
    <dgm:cxn modelId="{D0D7059B-B751-4F21-82FD-012BA57D6866}" type="presParOf" srcId="{D7CE4F6C-5F30-4C63-81D2-3BB976FA166D}" destId="{EA0BE120-564F-4328-8273-E98D588FF4BD}" srcOrd="12" destOrd="0" presId="urn:microsoft.com/office/officeart/2005/8/layout/list1"/>
    <dgm:cxn modelId="{8FEA7691-DC94-4A0A-9320-39C1E92B74DF}" type="presParOf" srcId="{EA0BE120-564F-4328-8273-E98D588FF4BD}" destId="{F26697D8-0D20-4448-96E2-9A11F8D09E4B}" srcOrd="0" destOrd="0" presId="urn:microsoft.com/office/officeart/2005/8/layout/list1"/>
    <dgm:cxn modelId="{79594847-810F-49B5-8586-CF9FF9082E4A}" type="presParOf" srcId="{EA0BE120-564F-4328-8273-E98D588FF4BD}" destId="{7C6DA57E-26E2-4774-BFF5-A7BFD4A657AA}" srcOrd="1" destOrd="0" presId="urn:microsoft.com/office/officeart/2005/8/layout/list1"/>
    <dgm:cxn modelId="{1948F8F4-8495-4B62-861B-6D2F68D7E6A5}" type="presParOf" srcId="{D7CE4F6C-5F30-4C63-81D2-3BB976FA166D}" destId="{FD5EFFF4-9CD7-4C68-A3F2-7F3234828BCE}" srcOrd="13" destOrd="0" presId="urn:microsoft.com/office/officeart/2005/8/layout/list1"/>
    <dgm:cxn modelId="{F99A1E4D-DBCD-4027-B7E3-66709F9846BE}" type="presParOf" srcId="{D7CE4F6C-5F30-4C63-81D2-3BB976FA166D}" destId="{850446B7-E56D-42A9-8B11-D0823C5FDBA9}" srcOrd="14" destOrd="0" presId="urn:microsoft.com/office/officeart/2005/8/layout/list1"/>
  </dgm:cxnLst>
  <dgm:bg>
    <a:noFill/>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37C967D-2D47-4CCE-856F-E28A7002EAE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1C47A1E1-839E-488C-B6BF-1D7676041B48}">
      <dgm:prSet phldrT="[文本]"/>
      <dgm:spPr>
        <a:solidFill>
          <a:srgbClr val="339933"/>
        </a:solidFill>
      </dgm:spPr>
      <dgm:t>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rPr>
            <a:t>一、数字签名概述</a:t>
          </a:r>
        </a:p>
      </dgm:t>
    </dgm:pt>
    <dgm:pt modelId="{A627624E-920D-445D-935F-729599F981E9}" cxnId="{A99E2FF5-1510-4ED5-9727-0F5C759C85FE}" type="parTrans">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DB679A85-18D3-47D3-B206-A60921E5D69D}" cxnId="{A99E2FF5-1510-4ED5-9727-0F5C759C85FE}" type="sibTrans">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5A6E8AB5-5B3D-4F23-93FD-5FBBD312473D}">
      <dgm:prSet phldrT="[文本]"/>
      <dgm:spPr>
        <a:solidFill>
          <a:srgbClr val="339933"/>
        </a:solidFill>
      </dgm:spPr>
      <dgm:t>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rPr>
            <a:t>二、</a:t>
          </a:r>
          <a:r>
            <a:rPr lang="en-US" altLang="zh-CN" dirty="0">
              <a:latin typeface="Times New Roman" panose="02020603050405020304" pitchFamily="18" charset="0"/>
              <a:ea typeface="黑体" panose="02010609060101010101" pitchFamily="49" charset="-122"/>
              <a:cs typeface="Times New Roman" panose="02020603050405020304" pitchFamily="18" charset="0"/>
            </a:rPr>
            <a:t>RSA</a:t>
          </a:r>
          <a:r>
            <a:rPr lang="zh-CN" altLang="en-US" dirty="0">
              <a:latin typeface="Times New Roman" panose="02020603050405020304" pitchFamily="18" charset="0"/>
              <a:ea typeface="黑体" panose="02010609060101010101" pitchFamily="49" charset="-122"/>
              <a:cs typeface="Times New Roman" panose="02020603050405020304" pitchFamily="18" charset="0"/>
            </a:rPr>
            <a:t>数字签名</a:t>
          </a:r>
        </a:p>
      </dgm:t>
    </dgm:pt>
    <dgm:pt modelId="{7660FC7D-BC73-4E45-8DA8-7A4B1A82DE7A}" cxnId="{E5B6175B-B60D-471F-B5FD-5172A4C1F6DF}" type="parTrans">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6FFC0BDE-511C-4E86-95F7-55BE54C52947}" cxnId="{E5B6175B-B60D-471F-B5FD-5172A4C1F6DF}" type="sibTrans">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8E7B61EF-1B1A-4927-9952-B13CFAF4B2AD}">
      <dgm:prSet phldrT="[文本]"/>
      <dgm:spPr>
        <a:solidFill>
          <a:srgbClr val="339933"/>
        </a:solidFill>
      </dgm:spPr>
      <dgm:t>
        <a:bodyPr/>
        <a:lstStyle/>
        <a:p>
          <a:r>
            <a:rPr lang="zh-CN" altLang="en-US"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三、</a:t>
          </a:r>
          <a:r>
            <a:rPr lang="en-US"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DSS</a:t>
          </a:r>
          <a:r>
            <a:rPr lang="zh-CN"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数字签名</a:t>
          </a:r>
          <a:endParaRPr lang="zh-CN" altLang="en-US"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endParaRPr>
        </a:p>
      </dgm:t>
    </dgm:pt>
    <dgm:pt modelId="{BA42316D-EF5F-454E-81B4-8833E9539D76}" cxnId="{2F3413B6-B622-41D1-935A-9E4F8CAE78F5}" type="parTrans">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8F3A29BB-697E-449A-AC6A-A31D2F262D67}" cxnId="{2F3413B6-B622-41D1-935A-9E4F8CAE78F5}" type="sibTrans">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92243D7E-2FCE-4E0C-9177-66E62118479D}">
      <dgm:prSet phldrT="[文本]"/>
      <dgm:spPr>
        <a:solidFill>
          <a:srgbClr val="339933"/>
        </a:solidFill>
      </dgm:spPr>
      <dgm:t>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rPr>
            <a:t>四、</a:t>
          </a:r>
          <a:r>
            <a:rPr lang="en-US" altLang="zh-CN" dirty="0">
              <a:latin typeface="Times New Roman" panose="02020603050405020304" pitchFamily="18" charset="0"/>
              <a:ea typeface="黑体" panose="02010609060101010101" pitchFamily="49" charset="-122"/>
              <a:cs typeface="Times New Roman" panose="02020603050405020304" pitchFamily="18" charset="0"/>
            </a:rPr>
            <a:t>SM2</a:t>
          </a:r>
          <a:r>
            <a:rPr lang="zh-CN" altLang="en-US" dirty="0">
              <a:latin typeface="Times New Roman" panose="02020603050405020304" pitchFamily="18" charset="0"/>
              <a:ea typeface="黑体" panose="02010609060101010101" pitchFamily="49" charset="-122"/>
              <a:cs typeface="Times New Roman" panose="02020603050405020304" pitchFamily="18" charset="0"/>
            </a:rPr>
            <a:t>数字签名</a:t>
          </a:r>
        </a:p>
      </dgm:t>
    </dgm:pt>
    <dgm:pt modelId="{54A4C7D3-0A7B-4FA2-806A-4D866A3EBA11}" cxnId="{493A8D71-3C89-4618-829D-E1371EE8EAE4}" type="parTrans">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F4837DE5-8EA8-45D2-94AD-0DDC09F73F1B}" cxnId="{493A8D71-3C89-4618-829D-E1371EE8EAE4}" type="sibTrans">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D7CE4F6C-5F30-4C63-81D2-3BB976FA166D}" type="pres">
      <dgm:prSet presAssocID="{F37C967D-2D47-4CCE-856F-E28A7002EAE9}" presName="linear" presStyleCnt="0">
        <dgm:presLayoutVars>
          <dgm:dir/>
          <dgm:animLvl val="lvl"/>
          <dgm:resizeHandles val="exact"/>
        </dgm:presLayoutVars>
      </dgm:prSet>
      <dgm:spPr/>
      <dgm:t>
        <a:bodyPr/>
        <a:lstStyle/>
        <a:p>
          <a:endParaRPr lang="zh-CN" altLang="en-US"/>
        </a:p>
      </dgm:t>
    </dgm:pt>
    <dgm:pt modelId="{E68EA4A4-F3F5-4E39-A49B-9C414CD01188}" type="pres">
      <dgm:prSet presAssocID="{1C47A1E1-839E-488C-B6BF-1D7676041B48}" presName="parentLin" presStyleCnt="0"/>
      <dgm:spPr/>
    </dgm:pt>
    <dgm:pt modelId="{C57826B0-83B7-459D-B019-C35672C8BCBB}" type="pres">
      <dgm:prSet presAssocID="{1C47A1E1-839E-488C-B6BF-1D7676041B48}" presName="parentLeftMargin" presStyleLbl="node1" presStyleIdx="0" presStyleCnt="4"/>
      <dgm:spPr/>
      <dgm:t>
        <a:bodyPr/>
        <a:lstStyle/>
        <a:p>
          <a:endParaRPr lang="zh-CN" altLang="en-US"/>
        </a:p>
      </dgm:t>
    </dgm:pt>
    <dgm:pt modelId="{B7549365-A645-479A-87AE-0258352E793F}" type="pres">
      <dgm:prSet presAssocID="{1C47A1E1-839E-488C-B6BF-1D7676041B48}" presName="parentText" presStyleLbl="node1" presStyleIdx="0" presStyleCnt="4" custLinFactNeighborY="1643">
        <dgm:presLayoutVars>
          <dgm:chMax val="0"/>
          <dgm:bulletEnabled val="1"/>
        </dgm:presLayoutVars>
      </dgm:prSet>
      <dgm:spPr/>
      <dgm:t>
        <a:bodyPr/>
        <a:lstStyle/>
        <a:p>
          <a:endParaRPr lang="zh-CN" altLang="en-US"/>
        </a:p>
      </dgm:t>
    </dgm:pt>
    <dgm:pt modelId="{78636463-F637-4F70-828A-9D2BAAAC4FCA}" type="pres">
      <dgm:prSet presAssocID="{1C47A1E1-839E-488C-B6BF-1D7676041B48}" presName="negativeSpace" presStyleCnt="0"/>
      <dgm:spPr/>
    </dgm:pt>
    <dgm:pt modelId="{0657BE08-03B9-4006-9B0F-40C599A5DB67}" type="pres">
      <dgm:prSet presAssocID="{1C47A1E1-839E-488C-B6BF-1D7676041B48}" presName="childText" presStyleLbl="conFgAcc1" presStyleIdx="0" presStyleCnt="4">
        <dgm:presLayoutVars>
          <dgm:bulletEnabled val="1"/>
        </dgm:presLayoutVars>
      </dgm:prSet>
      <dgm:spPr/>
    </dgm:pt>
    <dgm:pt modelId="{C14544FC-BB2B-400E-97B8-E6377C93C3BE}" type="pres">
      <dgm:prSet presAssocID="{DB679A85-18D3-47D3-B206-A60921E5D69D}" presName="spaceBetweenRectangles" presStyleCnt="0"/>
      <dgm:spPr/>
    </dgm:pt>
    <dgm:pt modelId="{B6B71ADB-3752-4FB9-80D1-F63712F11B55}" type="pres">
      <dgm:prSet presAssocID="{5A6E8AB5-5B3D-4F23-93FD-5FBBD312473D}" presName="parentLin" presStyleCnt="0"/>
      <dgm:spPr/>
    </dgm:pt>
    <dgm:pt modelId="{007047E7-9167-4E4F-A4ED-EA6FC3BD1098}" type="pres">
      <dgm:prSet presAssocID="{5A6E8AB5-5B3D-4F23-93FD-5FBBD312473D}" presName="parentLeftMargin" presStyleLbl="node1" presStyleIdx="0" presStyleCnt="4"/>
      <dgm:spPr/>
      <dgm:t>
        <a:bodyPr/>
        <a:lstStyle/>
        <a:p>
          <a:endParaRPr lang="zh-CN" altLang="en-US"/>
        </a:p>
      </dgm:t>
    </dgm:pt>
    <dgm:pt modelId="{FF7F0803-F4E1-445C-8004-2FFEADD02148}" type="pres">
      <dgm:prSet presAssocID="{5A6E8AB5-5B3D-4F23-93FD-5FBBD312473D}" presName="parentText" presStyleLbl="node1" presStyleIdx="1" presStyleCnt="4">
        <dgm:presLayoutVars>
          <dgm:chMax val="0"/>
          <dgm:bulletEnabled val="1"/>
        </dgm:presLayoutVars>
      </dgm:prSet>
      <dgm:spPr/>
      <dgm:t>
        <a:bodyPr/>
        <a:lstStyle/>
        <a:p>
          <a:endParaRPr lang="zh-CN" altLang="en-US"/>
        </a:p>
      </dgm:t>
    </dgm:pt>
    <dgm:pt modelId="{0D76A991-D41B-444B-B459-7994CEAA5BA9}" type="pres">
      <dgm:prSet presAssocID="{5A6E8AB5-5B3D-4F23-93FD-5FBBD312473D}" presName="negativeSpace" presStyleCnt="0"/>
      <dgm:spPr/>
    </dgm:pt>
    <dgm:pt modelId="{E394EEC6-F281-47D1-9E9C-04C528076952}" type="pres">
      <dgm:prSet presAssocID="{5A6E8AB5-5B3D-4F23-93FD-5FBBD312473D}" presName="childText" presStyleLbl="conFgAcc1" presStyleIdx="1" presStyleCnt="4">
        <dgm:presLayoutVars>
          <dgm:bulletEnabled val="1"/>
        </dgm:presLayoutVars>
      </dgm:prSet>
      <dgm:spPr/>
    </dgm:pt>
    <dgm:pt modelId="{83A6ECB6-A23C-4F15-995A-2BCD6B94BA74}" type="pres">
      <dgm:prSet presAssocID="{6FFC0BDE-511C-4E86-95F7-55BE54C52947}" presName="spaceBetweenRectangles" presStyleCnt="0"/>
      <dgm:spPr/>
    </dgm:pt>
    <dgm:pt modelId="{9A178F06-1602-48A5-AF45-7CB2E22FB66A}" type="pres">
      <dgm:prSet presAssocID="{8E7B61EF-1B1A-4927-9952-B13CFAF4B2AD}" presName="parentLin" presStyleCnt="0"/>
      <dgm:spPr/>
    </dgm:pt>
    <dgm:pt modelId="{4AAEEA79-E919-4409-8BB8-DFE542ADC6CF}" type="pres">
      <dgm:prSet presAssocID="{8E7B61EF-1B1A-4927-9952-B13CFAF4B2AD}" presName="parentLeftMargin" presStyleLbl="node1" presStyleIdx="1" presStyleCnt="4"/>
      <dgm:spPr/>
      <dgm:t>
        <a:bodyPr/>
        <a:lstStyle/>
        <a:p>
          <a:endParaRPr lang="zh-CN" altLang="en-US"/>
        </a:p>
      </dgm:t>
    </dgm:pt>
    <dgm:pt modelId="{9F3535A5-A011-4F4F-8061-0B6DEB50C0E6}" type="pres">
      <dgm:prSet presAssocID="{8E7B61EF-1B1A-4927-9952-B13CFAF4B2AD}" presName="parentText" presStyleLbl="node1" presStyleIdx="2" presStyleCnt="4">
        <dgm:presLayoutVars>
          <dgm:chMax val="0"/>
          <dgm:bulletEnabled val="1"/>
        </dgm:presLayoutVars>
      </dgm:prSet>
      <dgm:spPr/>
      <dgm:t>
        <a:bodyPr/>
        <a:lstStyle/>
        <a:p>
          <a:endParaRPr lang="zh-CN" altLang="en-US"/>
        </a:p>
      </dgm:t>
    </dgm:pt>
    <dgm:pt modelId="{773A2D06-886B-41DB-86CD-D5C78835CB50}" type="pres">
      <dgm:prSet presAssocID="{8E7B61EF-1B1A-4927-9952-B13CFAF4B2AD}" presName="negativeSpace" presStyleCnt="0"/>
      <dgm:spPr/>
    </dgm:pt>
    <dgm:pt modelId="{9C191032-E513-42C9-BBF8-286EEF4A6C42}" type="pres">
      <dgm:prSet presAssocID="{8E7B61EF-1B1A-4927-9952-B13CFAF4B2AD}" presName="childText" presStyleLbl="conFgAcc1" presStyleIdx="2" presStyleCnt="4">
        <dgm:presLayoutVars>
          <dgm:bulletEnabled val="1"/>
        </dgm:presLayoutVars>
      </dgm:prSet>
      <dgm:spPr/>
    </dgm:pt>
    <dgm:pt modelId="{03B57383-C52F-404D-A694-092ACEABE026}" type="pres">
      <dgm:prSet presAssocID="{8F3A29BB-697E-449A-AC6A-A31D2F262D67}" presName="spaceBetweenRectangles" presStyleCnt="0"/>
      <dgm:spPr/>
    </dgm:pt>
    <dgm:pt modelId="{EA0BE120-564F-4328-8273-E98D588FF4BD}" type="pres">
      <dgm:prSet presAssocID="{92243D7E-2FCE-4E0C-9177-66E62118479D}" presName="parentLin" presStyleCnt="0"/>
      <dgm:spPr/>
    </dgm:pt>
    <dgm:pt modelId="{F26697D8-0D20-4448-96E2-9A11F8D09E4B}" type="pres">
      <dgm:prSet presAssocID="{92243D7E-2FCE-4E0C-9177-66E62118479D}" presName="parentLeftMargin" presStyleLbl="node1" presStyleIdx="2" presStyleCnt="4"/>
      <dgm:spPr/>
      <dgm:t>
        <a:bodyPr/>
        <a:lstStyle/>
        <a:p>
          <a:endParaRPr lang="zh-CN" altLang="en-US"/>
        </a:p>
      </dgm:t>
    </dgm:pt>
    <dgm:pt modelId="{7C6DA57E-26E2-4774-BFF5-A7BFD4A657AA}" type="pres">
      <dgm:prSet presAssocID="{92243D7E-2FCE-4E0C-9177-66E62118479D}" presName="parentText" presStyleLbl="node1" presStyleIdx="3" presStyleCnt="4">
        <dgm:presLayoutVars>
          <dgm:chMax val="0"/>
          <dgm:bulletEnabled val="1"/>
        </dgm:presLayoutVars>
      </dgm:prSet>
      <dgm:spPr/>
      <dgm:t>
        <a:bodyPr/>
        <a:lstStyle/>
        <a:p>
          <a:endParaRPr lang="zh-CN" altLang="en-US"/>
        </a:p>
      </dgm:t>
    </dgm:pt>
    <dgm:pt modelId="{FD5EFFF4-9CD7-4C68-A3F2-7F3234828BCE}" type="pres">
      <dgm:prSet presAssocID="{92243D7E-2FCE-4E0C-9177-66E62118479D}" presName="negativeSpace" presStyleCnt="0"/>
      <dgm:spPr/>
    </dgm:pt>
    <dgm:pt modelId="{850446B7-E56D-42A9-8B11-D0823C5FDBA9}" type="pres">
      <dgm:prSet presAssocID="{92243D7E-2FCE-4E0C-9177-66E62118479D}" presName="childText" presStyleLbl="conFgAcc1" presStyleIdx="3" presStyleCnt="4">
        <dgm:presLayoutVars>
          <dgm:bulletEnabled val="1"/>
        </dgm:presLayoutVars>
      </dgm:prSet>
      <dgm:spPr/>
    </dgm:pt>
  </dgm:ptLst>
  <dgm:cxnLst>
    <dgm:cxn modelId="{7362BB81-36FB-43DE-975A-BF5DD7F8570E}" type="presOf" srcId="{1C47A1E1-839E-488C-B6BF-1D7676041B48}" destId="{B7549365-A645-479A-87AE-0258352E793F}" srcOrd="1" destOrd="0" presId="urn:microsoft.com/office/officeart/2005/8/layout/list1"/>
    <dgm:cxn modelId="{989A8534-9F03-4C01-AB8D-0A8B49FB480B}" type="presOf" srcId="{F37C967D-2D47-4CCE-856F-E28A7002EAE9}" destId="{D7CE4F6C-5F30-4C63-81D2-3BB976FA166D}" srcOrd="0" destOrd="0" presId="urn:microsoft.com/office/officeart/2005/8/layout/list1"/>
    <dgm:cxn modelId="{2E54330F-CC92-4CBD-9F98-9C5788CE4DC5}" type="presOf" srcId="{8E7B61EF-1B1A-4927-9952-B13CFAF4B2AD}" destId="{4AAEEA79-E919-4409-8BB8-DFE542ADC6CF}" srcOrd="0" destOrd="0" presId="urn:microsoft.com/office/officeart/2005/8/layout/list1"/>
    <dgm:cxn modelId="{684EA42E-C345-47B2-9CDE-218E0E03D764}" type="presOf" srcId="{92243D7E-2FCE-4E0C-9177-66E62118479D}" destId="{7C6DA57E-26E2-4774-BFF5-A7BFD4A657AA}" srcOrd="1" destOrd="0" presId="urn:microsoft.com/office/officeart/2005/8/layout/list1"/>
    <dgm:cxn modelId="{E5B6175B-B60D-471F-B5FD-5172A4C1F6DF}" srcId="{F37C967D-2D47-4CCE-856F-E28A7002EAE9}" destId="{5A6E8AB5-5B3D-4F23-93FD-5FBBD312473D}" srcOrd="1" destOrd="0" parTransId="{7660FC7D-BC73-4E45-8DA8-7A4B1A82DE7A}" sibTransId="{6FFC0BDE-511C-4E86-95F7-55BE54C52947}"/>
    <dgm:cxn modelId="{365C0128-B204-4357-ABC4-60408041B051}" type="presOf" srcId="{8E7B61EF-1B1A-4927-9952-B13CFAF4B2AD}" destId="{9F3535A5-A011-4F4F-8061-0B6DEB50C0E6}" srcOrd="1" destOrd="0" presId="urn:microsoft.com/office/officeart/2005/8/layout/list1"/>
    <dgm:cxn modelId="{2F3413B6-B622-41D1-935A-9E4F8CAE78F5}" srcId="{F37C967D-2D47-4CCE-856F-E28A7002EAE9}" destId="{8E7B61EF-1B1A-4927-9952-B13CFAF4B2AD}" srcOrd="2" destOrd="0" parTransId="{BA42316D-EF5F-454E-81B4-8833E9539D76}" sibTransId="{8F3A29BB-697E-449A-AC6A-A31D2F262D67}"/>
    <dgm:cxn modelId="{4E074CAB-FCDD-4428-AFF1-B766353F2AC3}" type="presOf" srcId="{92243D7E-2FCE-4E0C-9177-66E62118479D}" destId="{F26697D8-0D20-4448-96E2-9A11F8D09E4B}" srcOrd="0" destOrd="0" presId="urn:microsoft.com/office/officeart/2005/8/layout/list1"/>
    <dgm:cxn modelId="{B8BABFE9-6E1D-4928-A75B-A228A201150F}" type="presOf" srcId="{5A6E8AB5-5B3D-4F23-93FD-5FBBD312473D}" destId="{FF7F0803-F4E1-445C-8004-2FFEADD02148}" srcOrd="1" destOrd="0" presId="urn:microsoft.com/office/officeart/2005/8/layout/list1"/>
    <dgm:cxn modelId="{851CA13A-B130-4EDE-B38D-85FC8C4B9232}" type="presOf" srcId="{5A6E8AB5-5B3D-4F23-93FD-5FBBD312473D}" destId="{007047E7-9167-4E4F-A4ED-EA6FC3BD1098}" srcOrd="0" destOrd="0" presId="urn:microsoft.com/office/officeart/2005/8/layout/list1"/>
    <dgm:cxn modelId="{6472BF70-4D24-4F3B-B5EF-40E9B7B44E39}" type="presOf" srcId="{1C47A1E1-839E-488C-B6BF-1D7676041B48}" destId="{C57826B0-83B7-459D-B019-C35672C8BCBB}" srcOrd="0" destOrd="0" presId="urn:microsoft.com/office/officeart/2005/8/layout/list1"/>
    <dgm:cxn modelId="{A99E2FF5-1510-4ED5-9727-0F5C759C85FE}" srcId="{F37C967D-2D47-4CCE-856F-E28A7002EAE9}" destId="{1C47A1E1-839E-488C-B6BF-1D7676041B48}" srcOrd="0" destOrd="0" parTransId="{A627624E-920D-445D-935F-729599F981E9}" sibTransId="{DB679A85-18D3-47D3-B206-A60921E5D69D}"/>
    <dgm:cxn modelId="{493A8D71-3C89-4618-829D-E1371EE8EAE4}" srcId="{F37C967D-2D47-4CCE-856F-E28A7002EAE9}" destId="{92243D7E-2FCE-4E0C-9177-66E62118479D}" srcOrd="3" destOrd="0" parTransId="{54A4C7D3-0A7B-4FA2-806A-4D866A3EBA11}" sibTransId="{F4837DE5-8EA8-45D2-94AD-0DDC09F73F1B}"/>
    <dgm:cxn modelId="{EE165D37-F3D1-486E-8FC2-CFB42C96604C}" type="presParOf" srcId="{D7CE4F6C-5F30-4C63-81D2-3BB976FA166D}" destId="{E68EA4A4-F3F5-4E39-A49B-9C414CD01188}" srcOrd="0" destOrd="0" presId="urn:microsoft.com/office/officeart/2005/8/layout/list1"/>
    <dgm:cxn modelId="{740A7CBC-7A4D-4018-A762-6422EEF34D15}" type="presParOf" srcId="{E68EA4A4-F3F5-4E39-A49B-9C414CD01188}" destId="{C57826B0-83B7-459D-B019-C35672C8BCBB}" srcOrd="0" destOrd="0" presId="urn:microsoft.com/office/officeart/2005/8/layout/list1"/>
    <dgm:cxn modelId="{BAFEF1D5-2F2E-404C-84EF-D7011369E2BD}" type="presParOf" srcId="{E68EA4A4-F3F5-4E39-A49B-9C414CD01188}" destId="{B7549365-A645-479A-87AE-0258352E793F}" srcOrd="1" destOrd="0" presId="urn:microsoft.com/office/officeart/2005/8/layout/list1"/>
    <dgm:cxn modelId="{5D4DAA5F-6DF3-41F8-A6DC-E5ADD92CF846}" type="presParOf" srcId="{D7CE4F6C-5F30-4C63-81D2-3BB976FA166D}" destId="{78636463-F637-4F70-828A-9D2BAAAC4FCA}" srcOrd="1" destOrd="0" presId="urn:microsoft.com/office/officeart/2005/8/layout/list1"/>
    <dgm:cxn modelId="{4841CC60-AB05-482D-BF17-AE735FB71333}" type="presParOf" srcId="{D7CE4F6C-5F30-4C63-81D2-3BB976FA166D}" destId="{0657BE08-03B9-4006-9B0F-40C599A5DB67}" srcOrd="2" destOrd="0" presId="urn:microsoft.com/office/officeart/2005/8/layout/list1"/>
    <dgm:cxn modelId="{44F2904E-1778-41F8-8B31-45434F560E0E}" type="presParOf" srcId="{D7CE4F6C-5F30-4C63-81D2-3BB976FA166D}" destId="{C14544FC-BB2B-400E-97B8-E6377C93C3BE}" srcOrd="3" destOrd="0" presId="urn:microsoft.com/office/officeart/2005/8/layout/list1"/>
    <dgm:cxn modelId="{5BBA1029-F2AA-4FCF-B3A5-81D27F2AD9AE}" type="presParOf" srcId="{D7CE4F6C-5F30-4C63-81D2-3BB976FA166D}" destId="{B6B71ADB-3752-4FB9-80D1-F63712F11B55}" srcOrd="4" destOrd="0" presId="urn:microsoft.com/office/officeart/2005/8/layout/list1"/>
    <dgm:cxn modelId="{F98A9867-4EF3-4F78-8E55-E189653F8F61}" type="presParOf" srcId="{B6B71ADB-3752-4FB9-80D1-F63712F11B55}" destId="{007047E7-9167-4E4F-A4ED-EA6FC3BD1098}" srcOrd="0" destOrd="0" presId="urn:microsoft.com/office/officeart/2005/8/layout/list1"/>
    <dgm:cxn modelId="{7CB6CD15-3789-4F4A-BC57-D1ADC7D899C2}" type="presParOf" srcId="{B6B71ADB-3752-4FB9-80D1-F63712F11B55}" destId="{FF7F0803-F4E1-445C-8004-2FFEADD02148}" srcOrd="1" destOrd="0" presId="urn:microsoft.com/office/officeart/2005/8/layout/list1"/>
    <dgm:cxn modelId="{D36E175D-EBDE-4880-9A0B-2168DFE2392A}" type="presParOf" srcId="{D7CE4F6C-5F30-4C63-81D2-3BB976FA166D}" destId="{0D76A991-D41B-444B-B459-7994CEAA5BA9}" srcOrd="5" destOrd="0" presId="urn:microsoft.com/office/officeart/2005/8/layout/list1"/>
    <dgm:cxn modelId="{2622B847-ACD9-430D-BA4C-6483601D1CD6}" type="presParOf" srcId="{D7CE4F6C-5F30-4C63-81D2-3BB976FA166D}" destId="{E394EEC6-F281-47D1-9E9C-04C528076952}" srcOrd="6" destOrd="0" presId="urn:microsoft.com/office/officeart/2005/8/layout/list1"/>
    <dgm:cxn modelId="{86013998-48A7-48CE-95D8-A723EE84273C}" type="presParOf" srcId="{D7CE4F6C-5F30-4C63-81D2-3BB976FA166D}" destId="{83A6ECB6-A23C-4F15-995A-2BCD6B94BA74}" srcOrd="7" destOrd="0" presId="urn:microsoft.com/office/officeart/2005/8/layout/list1"/>
    <dgm:cxn modelId="{91047E41-2813-4A51-94C3-A2450114B306}" type="presParOf" srcId="{D7CE4F6C-5F30-4C63-81D2-3BB976FA166D}" destId="{9A178F06-1602-48A5-AF45-7CB2E22FB66A}" srcOrd="8" destOrd="0" presId="urn:microsoft.com/office/officeart/2005/8/layout/list1"/>
    <dgm:cxn modelId="{351BCCCC-B7D5-4F9B-927B-9109C4151FD2}" type="presParOf" srcId="{9A178F06-1602-48A5-AF45-7CB2E22FB66A}" destId="{4AAEEA79-E919-4409-8BB8-DFE542ADC6CF}" srcOrd="0" destOrd="0" presId="urn:microsoft.com/office/officeart/2005/8/layout/list1"/>
    <dgm:cxn modelId="{3D52EA9A-731B-48CF-A0B2-40874414E88D}" type="presParOf" srcId="{9A178F06-1602-48A5-AF45-7CB2E22FB66A}" destId="{9F3535A5-A011-4F4F-8061-0B6DEB50C0E6}" srcOrd="1" destOrd="0" presId="urn:microsoft.com/office/officeart/2005/8/layout/list1"/>
    <dgm:cxn modelId="{AA677D3D-1A51-4BCD-AA4D-4CD2FD5980AB}" type="presParOf" srcId="{D7CE4F6C-5F30-4C63-81D2-3BB976FA166D}" destId="{773A2D06-886B-41DB-86CD-D5C78835CB50}" srcOrd="9" destOrd="0" presId="urn:microsoft.com/office/officeart/2005/8/layout/list1"/>
    <dgm:cxn modelId="{09C48287-CBD0-40F9-86B9-AC7310ACD302}" type="presParOf" srcId="{D7CE4F6C-5F30-4C63-81D2-3BB976FA166D}" destId="{9C191032-E513-42C9-BBF8-286EEF4A6C42}" srcOrd="10" destOrd="0" presId="urn:microsoft.com/office/officeart/2005/8/layout/list1"/>
    <dgm:cxn modelId="{A8EE84A3-D103-40B3-B5A8-E3B7D4172989}" type="presParOf" srcId="{D7CE4F6C-5F30-4C63-81D2-3BB976FA166D}" destId="{03B57383-C52F-404D-A694-092ACEABE026}" srcOrd="11" destOrd="0" presId="urn:microsoft.com/office/officeart/2005/8/layout/list1"/>
    <dgm:cxn modelId="{0DD24CB4-A7D5-4BE3-B968-A11AEAC4A447}" type="presParOf" srcId="{D7CE4F6C-5F30-4C63-81D2-3BB976FA166D}" destId="{EA0BE120-564F-4328-8273-E98D588FF4BD}" srcOrd="12" destOrd="0" presId="urn:microsoft.com/office/officeart/2005/8/layout/list1"/>
    <dgm:cxn modelId="{858AE541-269F-454E-9659-97A5A0C67A0F}" type="presParOf" srcId="{EA0BE120-564F-4328-8273-E98D588FF4BD}" destId="{F26697D8-0D20-4448-96E2-9A11F8D09E4B}" srcOrd="0" destOrd="0" presId="urn:microsoft.com/office/officeart/2005/8/layout/list1"/>
    <dgm:cxn modelId="{62450159-2EF7-46AB-A839-4496614E52F7}" type="presParOf" srcId="{EA0BE120-564F-4328-8273-E98D588FF4BD}" destId="{7C6DA57E-26E2-4774-BFF5-A7BFD4A657AA}" srcOrd="1" destOrd="0" presId="urn:microsoft.com/office/officeart/2005/8/layout/list1"/>
    <dgm:cxn modelId="{51740C5C-AC30-48E1-A009-1ABC9BFD0B4B}" type="presParOf" srcId="{D7CE4F6C-5F30-4C63-81D2-3BB976FA166D}" destId="{FD5EFFF4-9CD7-4C68-A3F2-7F3234828BCE}" srcOrd="13" destOrd="0" presId="urn:microsoft.com/office/officeart/2005/8/layout/list1"/>
    <dgm:cxn modelId="{5B250138-B232-4F6E-B484-D724FAA08112}" type="presParOf" srcId="{D7CE4F6C-5F30-4C63-81D2-3BB976FA166D}" destId="{850446B7-E56D-42A9-8B11-D0823C5FDBA9}" srcOrd="14" destOrd="0" presId="urn:microsoft.com/office/officeart/2005/8/layout/list1"/>
  </dgm:cxnLst>
  <dgm:bg>
    <a:noFill/>
  </dgm:bg>
  <dgm:whole/>
  <dgm:extLst>
    <a:ext uri="http://schemas.microsoft.com/office/drawing/2008/diagram">
      <dsp:dataModelExt xmlns:dsp="http://schemas.microsoft.com/office/drawing/2008/diagram" relId="rId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37C967D-2D47-4CCE-856F-E28A7002EAE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1C47A1E1-839E-488C-B6BF-1D7676041B48}">
      <dgm:prSet phldrT="[文本]"/>
      <dgm:spPr>
        <a:solidFill>
          <a:srgbClr val="339933"/>
        </a:solidFill>
      </dgm:spPr>
      <dgm:t>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rPr>
            <a:t>一、数字签名概述</a:t>
          </a:r>
        </a:p>
      </dgm:t>
    </dgm:pt>
    <dgm:pt modelId="{A627624E-920D-445D-935F-729599F981E9}" cxnId="{A99E2FF5-1510-4ED5-9727-0F5C759C85FE}" type="parTrans">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DB679A85-18D3-47D3-B206-A60921E5D69D}" cxnId="{A99E2FF5-1510-4ED5-9727-0F5C759C85FE}" type="sibTrans">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5A6E8AB5-5B3D-4F23-93FD-5FBBD312473D}">
      <dgm:prSet phldrT="[文本]"/>
      <dgm:spPr>
        <a:solidFill>
          <a:srgbClr val="339933"/>
        </a:solidFill>
      </dgm:spPr>
      <dgm:t>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rPr>
            <a:t>二、</a:t>
          </a:r>
          <a:r>
            <a:rPr lang="en-US" altLang="zh-CN" dirty="0">
              <a:latin typeface="Times New Roman" panose="02020603050405020304" pitchFamily="18" charset="0"/>
              <a:ea typeface="黑体" panose="02010609060101010101" pitchFamily="49" charset="-122"/>
              <a:cs typeface="Times New Roman" panose="02020603050405020304" pitchFamily="18" charset="0"/>
            </a:rPr>
            <a:t>RSA</a:t>
          </a:r>
          <a:r>
            <a:rPr lang="zh-CN" altLang="en-US" dirty="0">
              <a:latin typeface="Times New Roman" panose="02020603050405020304" pitchFamily="18" charset="0"/>
              <a:ea typeface="黑体" panose="02010609060101010101" pitchFamily="49" charset="-122"/>
              <a:cs typeface="Times New Roman" panose="02020603050405020304" pitchFamily="18" charset="0"/>
            </a:rPr>
            <a:t>数字签名</a:t>
          </a:r>
        </a:p>
      </dgm:t>
    </dgm:pt>
    <dgm:pt modelId="{7660FC7D-BC73-4E45-8DA8-7A4B1A82DE7A}" cxnId="{E5B6175B-B60D-471F-B5FD-5172A4C1F6DF}" type="parTrans">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6FFC0BDE-511C-4E86-95F7-55BE54C52947}" cxnId="{E5B6175B-B60D-471F-B5FD-5172A4C1F6DF}" type="sibTrans">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8E7B61EF-1B1A-4927-9952-B13CFAF4B2AD}">
      <dgm:prSet phldrT="[文本]"/>
      <dgm:spPr>
        <a:solidFill>
          <a:srgbClr val="339933"/>
        </a:solidFill>
      </dgm:spPr>
      <dgm:t>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rPr>
            <a:t>三、</a:t>
          </a:r>
          <a:r>
            <a:rPr lang="en-US" dirty="0">
              <a:latin typeface="Times New Roman" panose="02020603050405020304" pitchFamily="18" charset="0"/>
              <a:ea typeface="黑体" panose="02010609060101010101" pitchFamily="49" charset="-122"/>
              <a:cs typeface="Times New Roman" panose="02020603050405020304" pitchFamily="18" charset="0"/>
            </a:rPr>
            <a:t>DSS</a:t>
          </a:r>
          <a:r>
            <a:rPr lang="zh-CN" dirty="0">
              <a:latin typeface="Times New Roman" panose="02020603050405020304" pitchFamily="18" charset="0"/>
              <a:ea typeface="黑体" panose="02010609060101010101" pitchFamily="49" charset="-122"/>
              <a:cs typeface="Times New Roman" panose="02020603050405020304" pitchFamily="18" charset="0"/>
            </a:rPr>
            <a:t>数字签名</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dgm:t>
    </dgm:pt>
    <dgm:pt modelId="{BA42316D-EF5F-454E-81B4-8833E9539D76}" cxnId="{2F3413B6-B622-41D1-935A-9E4F8CAE78F5}" type="parTrans">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8F3A29BB-697E-449A-AC6A-A31D2F262D67}" cxnId="{2F3413B6-B622-41D1-935A-9E4F8CAE78F5}" type="sibTrans">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92243D7E-2FCE-4E0C-9177-66E62118479D}">
      <dgm:prSet phldrT="[文本]"/>
      <dgm:spPr>
        <a:solidFill>
          <a:srgbClr val="339933"/>
        </a:solidFill>
      </dgm:spPr>
      <dgm:t>
        <a:bodyPr/>
        <a:lstStyle/>
        <a:p>
          <a:r>
            <a:rPr lang="zh-CN" altLang="en-US"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四、</a:t>
          </a:r>
          <a:r>
            <a:rPr lang="en-US" altLang="zh-CN"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SM2</a:t>
          </a:r>
          <a:r>
            <a:rPr lang="zh-CN" altLang="en-US"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数字签名</a:t>
          </a:r>
        </a:p>
      </dgm:t>
    </dgm:pt>
    <dgm:pt modelId="{54A4C7D3-0A7B-4FA2-806A-4D866A3EBA11}" cxnId="{493A8D71-3C89-4618-829D-E1371EE8EAE4}" type="parTrans">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F4837DE5-8EA8-45D2-94AD-0DDC09F73F1B}" cxnId="{493A8D71-3C89-4618-829D-E1371EE8EAE4}" type="sibTrans">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D7CE4F6C-5F30-4C63-81D2-3BB976FA166D}" type="pres">
      <dgm:prSet presAssocID="{F37C967D-2D47-4CCE-856F-E28A7002EAE9}" presName="linear" presStyleCnt="0">
        <dgm:presLayoutVars>
          <dgm:dir/>
          <dgm:animLvl val="lvl"/>
          <dgm:resizeHandles val="exact"/>
        </dgm:presLayoutVars>
      </dgm:prSet>
      <dgm:spPr/>
      <dgm:t>
        <a:bodyPr/>
        <a:lstStyle/>
        <a:p>
          <a:endParaRPr lang="zh-CN" altLang="en-US"/>
        </a:p>
      </dgm:t>
    </dgm:pt>
    <dgm:pt modelId="{E68EA4A4-F3F5-4E39-A49B-9C414CD01188}" type="pres">
      <dgm:prSet presAssocID="{1C47A1E1-839E-488C-B6BF-1D7676041B48}" presName="parentLin" presStyleCnt="0"/>
      <dgm:spPr/>
    </dgm:pt>
    <dgm:pt modelId="{C57826B0-83B7-459D-B019-C35672C8BCBB}" type="pres">
      <dgm:prSet presAssocID="{1C47A1E1-839E-488C-B6BF-1D7676041B48}" presName="parentLeftMargin" presStyleLbl="node1" presStyleIdx="0" presStyleCnt="4"/>
      <dgm:spPr/>
      <dgm:t>
        <a:bodyPr/>
        <a:lstStyle/>
        <a:p>
          <a:endParaRPr lang="zh-CN" altLang="en-US"/>
        </a:p>
      </dgm:t>
    </dgm:pt>
    <dgm:pt modelId="{B7549365-A645-479A-87AE-0258352E793F}" type="pres">
      <dgm:prSet presAssocID="{1C47A1E1-839E-488C-B6BF-1D7676041B48}" presName="parentText" presStyleLbl="node1" presStyleIdx="0" presStyleCnt="4" custLinFactNeighborY="1643">
        <dgm:presLayoutVars>
          <dgm:chMax val="0"/>
          <dgm:bulletEnabled val="1"/>
        </dgm:presLayoutVars>
      </dgm:prSet>
      <dgm:spPr/>
      <dgm:t>
        <a:bodyPr/>
        <a:lstStyle/>
        <a:p>
          <a:endParaRPr lang="zh-CN" altLang="en-US"/>
        </a:p>
      </dgm:t>
    </dgm:pt>
    <dgm:pt modelId="{78636463-F637-4F70-828A-9D2BAAAC4FCA}" type="pres">
      <dgm:prSet presAssocID="{1C47A1E1-839E-488C-B6BF-1D7676041B48}" presName="negativeSpace" presStyleCnt="0"/>
      <dgm:spPr/>
    </dgm:pt>
    <dgm:pt modelId="{0657BE08-03B9-4006-9B0F-40C599A5DB67}" type="pres">
      <dgm:prSet presAssocID="{1C47A1E1-839E-488C-B6BF-1D7676041B48}" presName="childText" presStyleLbl="conFgAcc1" presStyleIdx="0" presStyleCnt="4">
        <dgm:presLayoutVars>
          <dgm:bulletEnabled val="1"/>
        </dgm:presLayoutVars>
      </dgm:prSet>
      <dgm:spPr/>
    </dgm:pt>
    <dgm:pt modelId="{C14544FC-BB2B-400E-97B8-E6377C93C3BE}" type="pres">
      <dgm:prSet presAssocID="{DB679A85-18D3-47D3-B206-A60921E5D69D}" presName="spaceBetweenRectangles" presStyleCnt="0"/>
      <dgm:spPr/>
    </dgm:pt>
    <dgm:pt modelId="{B6B71ADB-3752-4FB9-80D1-F63712F11B55}" type="pres">
      <dgm:prSet presAssocID="{5A6E8AB5-5B3D-4F23-93FD-5FBBD312473D}" presName="parentLin" presStyleCnt="0"/>
      <dgm:spPr/>
    </dgm:pt>
    <dgm:pt modelId="{007047E7-9167-4E4F-A4ED-EA6FC3BD1098}" type="pres">
      <dgm:prSet presAssocID="{5A6E8AB5-5B3D-4F23-93FD-5FBBD312473D}" presName="parentLeftMargin" presStyleLbl="node1" presStyleIdx="0" presStyleCnt="4"/>
      <dgm:spPr/>
      <dgm:t>
        <a:bodyPr/>
        <a:lstStyle/>
        <a:p>
          <a:endParaRPr lang="zh-CN" altLang="en-US"/>
        </a:p>
      </dgm:t>
    </dgm:pt>
    <dgm:pt modelId="{FF7F0803-F4E1-445C-8004-2FFEADD02148}" type="pres">
      <dgm:prSet presAssocID="{5A6E8AB5-5B3D-4F23-93FD-5FBBD312473D}" presName="parentText" presStyleLbl="node1" presStyleIdx="1" presStyleCnt="4">
        <dgm:presLayoutVars>
          <dgm:chMax val="0"/>
          <dgm:bulletEnabled val="1"/>
        </dgm:presLayoutVars>
      </dgm:prSet>
      <dgm:spPr/>
      <dgm:t>
        <a:bodyPr/>
        <a:lstStyle/>
        <a:p>
          <a:endParaRPr lang="zh-CN" altLang="en-US"/>
        </a:p>
      </dgm:t>
    </dgm:pt>
    <dgm:pt modelId="{0D76A991-D41B-444B-B459-7994CEAA5BA9}" type="pres">
      <dgm:prSet presAssocID="{5A6E8AB5-5B3D-4F23-93FD-5FBBD312473D}" presName="negativeSpace" presStyleCnt="0"/>
      <dgm:spPr/>
    </dgm:pt>
    <dgm:pt modelId="{E394EEC6-F281-47D1-9E9C-04C528076952}" type="pres">
      <dgm:prSet presAssocID="{5A6E8AB5-5B3D-4F23-93FD-5FBBD312473D}" presName="childText" presStyleLbl="conFgAcc1" presStyleIdx="1" presStyleCnt="4">
        <dgm:presLayoutVars>
          <dgm:bulletEnabled val="1"/>
        </dgm:presLayoutVars>
      </dgm:prSet>
      <dgm:spPr/>
    </dgm:pt>
    <dgm:pt modelId="{83A6ECB6-A23C-4F15-995A-2BCD6B94BA74}" type="pres">
      <dgm:prSet presAssocID="{6FFC0BDE-511C-4E86-95F7-55BE54C52947}" presName="spaceBetweenRectangles" presStyleCnt="0"/>
      <dgm:spPr/>
    </dgm:pt>
    <dgm:pt modelId="{9A178F06-1602-48A5-AF45-7CB2E22FB66A}" type="pres">
      <dgm:prSet presAssocID="{8E7B61EF-1B1A-4927-9952-B13CFAF4B2AD}" presName="parentLin" presStyleCnt="0"/>
      <dgm:spPr/>
    </dgm:pt>
    <dgm:pt modelId="{4AAEEA79-E919-4409-8BB8-DFE542ADC6CF}" type="pres">
      <dgm:prSet presAssocID="{8E7B61EF-1B1A-4927-9952-B13CFAF4B2AD}" presName="parentLeftMargin" presStyleLbl="node1" presStyleIdx="1" presStyleCnt="4"/>
      <dgm:spPr/>
      <dgm:t>
        <a:bodyPr/>
        <a:lstStyle/>
        <a:p>
          <a:endParaRPr lang="zh-CN" altLang="en-US"/>
        </a:p>
      </dgm:t>
    </dgm:pt>
    <dgm:pt modelId="{9F3535A5-A011-4F4F-8061-0B6DEB50C0E6}" type="pres">
      <dgm:prSet presAssocID="{8E7B61EF-1B1A-4927-9952-B13CFAF4B2AD}" presName="parentText" presStyleLbl="node1" presStyleIdx="2" presStyleCnt="4">
        <dgm:presLayoutVars>
          <dgm:chMax val="0"/>
          <dgm:bulletEnabled val="1"/>
        </dgm:presLayoutVars>
      </dgm:prSet>
      <dgm:spPr/>
      <dgm:t>
        <a:bodyPr/>
        <a:lstStyle/>
        <a:p>
          <a:endParaRPr lang="zh-CN" altLang="en-US"/>
        </a:p>
      </dgm:t>
    </dgm:pt>
    <dgm:pt modelId="{773A2D06-886B-41DB-86CD-D5C78835CB50}" type="pres">
      <dgm:prSet presAssocID="{8E7B61EF-1B1A-4927-9952-B13CFAF4B2AD}" presName="negativeSpace" presStyleCnt="0"/>
      <dgm:spPr/>
    </dgm:pt>
    <dgm:pt modelId="{9C191032-E513-42C9-BBF8-286EEF4A6C42}" type="pres">
      <dgm:prSet presAssocID="{8E7B61EF-1B1A-4927-9952-B13CFAF4B2AD}" presName="childText" presStyleLbl="conFgAcc1" presStyleIdx="2" presStyleCnt="4">
        <dgm:presLayoutVars>
          <dgm:bulletEnabled val="1"/>
        </dgm:presLayoutVars>
      </dgm:prSet>
      <dgm:spPr/>
    </dgm:pt>
    <dgm:pt modelId="{03B57383-C52F-404D-A694-092ACEABE026}" type="pres">
      <dgm:prSet presAssocID="{8F3A29BB-697E-449A-AC6A-A31D2F262D67}" presName="spaceBetweenRectangles" presStyleCnt="0"/>
      <dgm:spPr/>
    </dgm:pt>
    <dgm:pt modelId="{EA0BE120-564F-4328-8273-E98D588FF4BD}" type="pres">
      <dgm:prSet presAssocID="{92243D7E-2FCE-4E0C-9177-66E62118479D}" presName="parentLin" presStyleCnt="0"/>
      <dgm:spPr/>
    </dgm:pt>
    <dgm:pt modelId="{F26697D8-0D20-4448-96E2-9A11F8D09E4B}" type="pres">
      <dgm:prSet presAssocID="{92243D7E-2FCE-4E0C-9177-66E62118479D}" presName="parentLeftMargin" presStyleLbl="node1" presStyleIdx="2" presStyleCnt="4"/>
      <dgm:spPr/>
      <dgm:t>
        <a:bodyPr/>
        <a:lstStyle/>
        <a:p>
          <a:endParaRPr lang="zh-CN" altLang="en-US"/>
        </a:p>
      </dgm:t>
    </dgm:pt>
    <dgm:pt modelId="{7C6DA57E-26E2-4774-BFF5-A7BFD4A657AA}" type="pres">
      <dgm:prSet presAssocID="{92243D7E-2FCE-4E0C-9177-66E62118479D}" presName="parentText" presStyleLbl="node1" presStyleIdx="3" presStyleCnt="4">
        <dgm:presLayoutVars>
          <dgm:chMax val="0"/>
          <dgm:bulletEnabled val="1"/>
        </dgm:presLayoutVars>
      </dgm:prSet>
      <dgm:spPr/>
      <dgm:t>
        <a:bodyPr/>
        <a:lstStyle/>
        <a:p>
          <a:endParaRPr lang="zh-CN" altLang="en-US"/>
        </a:p>
      </dgm:t>
    </dgm:pt>
    <dgm:pt modelId="{FD5EFFF4-9CD7-4C68-A3F2-7F3234828BCE}" type="pres">
      <dgm:prSet presAssocID="{92243D7E-2FCE-4E0C-9177-66E62118479D}" presName="negativeSpace" presStyleCnt="0"/>
      <dgm:spPr/>
    </dgm:pt>
    <dgm:pt modelId="{850446B7-E56D-42A9-8B11-D0823C5FDBA9}" type="pres">
      <dgm:prSet presAssocID="{92243D7E-2FCE-4E0C-9177-66E62118479D}" presName="childText" presStyleLbl="conFgAcc1" presStyleIdx="3" presStyleCnt="4">
        <dgm:presLayoutVars>
          <dgm:bulletEnabled val="1"/>
        </dgm:presLayoutVars>
      </dgm:prSet>
      <dgm:spPr/>
    </dgm:pt>
  </dgm:ptLst>
  <dgm:cxnLst>
    <dgm:cxn modelId="{E49F3939-AAE5-4A87-A5D9-114CA01A6542}" type="presOf" srcId="{8E7B61EF-1B1A-4927-9952-B13CFAF4B2AD}" destId="{4AAEEA79-E919-4409-8BB8-DFE542ADC6CF}" srcOrd="0" destOrd="0" presId="urn:microsoft.com/office/officeart/2005/8/layout/list1"/>
    <dgm:cxn modelId="{5DAD65AC-6429-4D51-8D4E-10BB5B68E2C1}" type="presOf" srcId="{8E7B61EF-1B1A-4927-9952-B13CFAF4B2AD}" destId="{9F3535A5-A011-4F4F-8061-0B6DEB50C0E6}" srcOrd="1" destOrd="0" presId="urn:microsoft.com/office/officeart/2005/8/layout/list1"/>
    <dgm:cxn modelId="{3E7F16AF-15CC-46B9-842B-9AB98F8E4CEB}" type="presOf" srcId="{5A6E8AB5-5B3D-4F23-93FD-5FBBD312473D}" destId="{007047E7-9167-4E4F-A4ED-EA6FC3BD1098}" srcOrd="0" destOrd="0" presId="urn:microsoft.com/office/officeart/2005/8/layout/list1"/>
    <dgm:cxn modelId="{E5B6175B-B60D-471F-B5FD-5172A4C1F6DF}" srcId="{F37C967D-2D47-4CCE-856F-E28A7002EAE9}" destId="{5A6E8AB5-5B3D-4F23-93FD-5FBBD312473D}" srcOrd="1" destOrd="0" parTransId="{7660FC7D-BC73-4E45-8DA8-7A4B1A82DE7A}" sibTransId="{6FFC0BDE-511C-4E86-95F7-55BE54C52947}"/>
    <dgm:cxn modelId="{2F3413B6-B622-41D1-935A-9E4F8CAE78F5}" srcId="{F37C967D-2D47-4CCE-856F-E28A7002EAE9}" destId="{8E7B61EF-1B1A-4927-9952-B13CFAF4B2AD}" srcOrd="2" destOrd="0" parTransId="{BA42316D-EF5F-454E-81B4-8833E9539D76}" sibTransId="{8F3A29BB-697E-449A-AC6A-A31D2F262D67}"/>
    <dgm:cxn modelId="{7275D8A6-3B09-42C0-B41A-2468DB9E1B4A}" type="presOf" srcId="{1C47A1E1-839E-488C-B6BF-1D7676041B48}" destId="{B7549365-A645-479A-87AE-0258352E793F}" srcOrd="1" destOrd="0" presId="urn:microsoft.com/office/officeart/2005/8/layout/list1"/>
    <dgm:cxn modelId="{7C81F14D-F9B5-4101-90F7-F1BA4EDA0918}" type="presOf" srcId="{1C47A1E1-839E-488C-B6BF-1D7676041B48}" destId="{C57826B0-83B7-459D-B019-C35672C8BCBB}" srcOrd="0" destOrd="0" presId="urn:microsoft.com/office/officeart/2005/8/layout/list1"/>
    <dgm:cxn modelId="{3F2469D1-657D-42FD-8CF3-6B5FF2A6374F}" type="presOf" srcId="{92243D7E-2FCE-4E0C-9177-66E62118479D}" destId="{7C6DA57E-26E2-4774-BFF5-A7BFD4A657AA}" srcOrd="1" destOrd="0" presId="urn:microsoft.com/office/officeart/2005/8/layout/list1"/>
    <dgm:cxn modelId="{25CB801B-5C56-4E35-BF3C-BD2DEAF289BD}" type="presOf" srcId="{F37C967D-2D47-4CCE-856F-E28A7002EAE9}" destId="{D7CE4F6C-5F30-4C63-81D2-3BB976FA166D}" srcOrd="0" destOrd="0" presId="urn:microsoft.com/office/officeart/2005/8/layout/list1"/>
    <dgm:cxn modelId="{C66750A0-AF70-4E31-91A5-0E75609E24AF}" type="presOf" srcId="{5A6E8AB5-5B3D-4F23-93FD-5FBBD312473D}" destId="{FF7F0803-F4E1-445C-8004-2FFEADD02148}" srcOrd="1" destOrd="0" presId="urn:microsoft.com/office/officeart/2005/8/layout/list1"/>
    <dgm:cxn modelId="{A99E2FF5-1510-4ED5-9727-0F5C759C85FE}" srcId="{F37C967D-2D47-4CCE-856F-E28A7002EAE9}" destId="{1C47A1E1-839E-488C-B6BF-1D7676041B48}" srcOrd="0" destOrd="0" parTransId="{A627624E-920D-445D-935F-729599F981E9}" sibTransId="{DB679A85-18D3-47D3-B206-A60921E5D69D}"/>
    <dgm:cxn modelId="{493A8D71-3C89-4618-829D-E1371EE8EAE4}" srcId="{F37C967D-2D47-4CCE-856F-E28A7002EAE9}" destId="{92243D7E-2FCE-4E0C-9177-66E62118479D}" srcOrd="3" destOrd="0" parTransId="{54A4C7D3-0A7B-4FA2-806A-4D866A3EBA11}" sibTransId="{F4837DE5-8EA8-45D2-94AD-0DDC09F73F1B}"/>
    <dgm:cxn modelId="{43D3FBC0-58B6-4BB6-A255-7C048DBBEF11}" type="presOf" srcId="{92243D7E-2FCE-4E0C-9177-66E62118479D}" destId="{F26697D8-0D20-4448-96E2-9A11F8D09E4B}" srcOrd="0" destOrd="0" presId="urn:microsoft.com/office/officeart/2005/8/layout/list1"/>
    <dgm:cxn modelId="{BC33E20C-5CF0-4334-A6F4-2A7D117F0519}" type="presParOf" srcId="{D7CE4F6C-5F30-4C63-81D2-3BB976FA166D}" destId="{E68EA4A4-F3F5-4E39-A49B-9C414CD01188}" srcOrd="0" destOrd="0" presId="urn:microsoft.com/office/officeart/2005/8/layout/list1"/>
    <dgm:cxn modelId="{7CFF9E0D-A2AC-400C-8456-02DD75E649FD}" type="presParOf" srcId="{E68EA4A4-F3F5-4E39-A49B-9C414CD01188}" destId="{C57826B0-83B7-459D-B019-C35672C8BCBB}" srcOrd="0" destOrd="0" presId="urn:microsoft.com/office/officeart/2005/8/layout/list1"/>
    <dgm:cxn modelId="{DC306DC8-9FE6-42DE-8D95-C49272BBBBB2}" type="presParOf" srcId="{E68EA4A4-F3F5-4E39-A49B-9C414CD01188}" destId="{B7549365-A645-479A-87AE-0258352E793F}" srcOrd="1" destOrd="0" presId="urn:microsoft.com/office/officeart/2005/8/layout/list1"/>
    <dgm:cxn modelId="{1564A3DD-10F0-4AD2-9797-A1C1FDE5C469}" type="presParOf" srcId="{D7CE4F6C-5F30-4C63-81D2-3BB976FA166D}" destId="{78636463-F637-4F70-828A-9D2BAAAC4FCA}" srcOrd="1" destOrd="0" presId="urn:microsoft.com/office/officeart/2005/8/layout/list1"/>
    <dgm:cxn modelId="{A707AEA5-DAD7-40E3-9325-7B6EA28AFF55}" type="presParOf" srcId="{D7CE4F6C-5F30-4C63-81D2-3BB976FA166D}" destId="{0657BE08-03B9-4006-9B0F-40C599A5DB67}" srcOrd="2" destOrd="0" presId="urn:microsoft.com/office/officeart/2005/8/layout/list1"/>
    <dgm:cxn modelId="{5FBD956C-8016-4C88-99DF-AA4650F5892D}" type="presParOf" srcId="{D7CE4F6C-5F30-4C63-81D2-3BB976FA166D}" destId="{C14544FC-BB2B-400E-97B8-E6377C93C3BE}" srcOrd="3" destOrd="0" presId="urn:microsoft.com/office/officeart/2005/8/layout/list1"/>
    <dgm:cxn modelId="{FCCC182E-2B47-4CA8-8800-C6A33D3D3F46}" type="presParOf" srcId="{D7CE4F6C-5F30-4C63-81D2-3BB976FA166D}" destId="{B6B71ADB-3752-4FB9-80D1-F63712F11B55}" srcOrd="4" destOrd="0" presId="urn:microsoft.com/office/officeart/2005/8/layout/list1"/>
    <dgm:cxn modelId="{53F8A3ED-3C87-458A-8C5D-D5D1410EAAE6}" type="presParOf" srcId="{B6B71ADB-3752-4FB9-80D1-F63712F11B55}" destId="{007047E7-9167-4E4F-A4ED-EA6FC3BD1098}" srcOrd="0" destOrd="0" presId="urn:microsoft.com/office/officeart/2005/8/layout/list1"/>
    <dgm:cxn modelId="{45C3FAC8-E69D-47B2-A579-5AE38741596E}" type="presParOf" srcId="{B6B71ADB-3752-4FB9-80D1-F63712F11B55}" destId="{FF7F0803-F4E1-445C-8004-2FFEADD02148}" srcOrd="1" destOrd="0" presId="urn:microsoft.com/office/officeart/2005/8/layout/list1"/>
    <dgm:cxn modelId="{1692F05C-C330-47A5-8DFC-63A2FB00EC9E}" type="presParOf" srcId="{D7CE4F6C-5F30-4C63-81D2-3BB976FA166D}" destId="{0D76A991-D41B-444B-B459-7994CEAA5BA9}" srcOrd="5" destOrd="0" presId="urn:microsoft.com/office/officeart/2005/8/layout/list1"/>
    <dgm:cxn modelId="{BC997EDE-F538-43EF-8591-4132DF38EDBB}" type="presParOf" srcId="{D7CE4F6C-5F30-4C63-81D2-3BB976FA166D}" destId="{E394EEC6-F281-47D1-9E9C-04C528076952}" srcOrd="6" destOrd="0" presId="urn:microsoft.com/office/officeart/2005/8/layout/list1"/>
    <dgm:cxn modelId="{8AD5D7ED-09BD-433D-A740-B7EE09C7E7B3}" type="presParOf" srcId="{D7CE4F6C-5F30-4C63-81D2-3BB976FA166D}" destId="{83A6ECB6-A23C-4F15-995A-2BCD6B94BA74}" srcOrd="7" destOrd="0" presId="urn:microsoft.com/office/officeart/2005/8/layout/list1"/>
    <dgm:cxn modelId="{B1F47441-652F-4A88-8B6C-A34AA3BE08AE}" type="presParOf" srcId="{D7CE4F6C-5F30-4C63-81D2-3BB976FA166D}" destId="{9A178F06-1602-48A5-AF45-7CB2E22FB66A}" srcOrd="8" destOrd="0" presId="urn:microsoft.com/office/officeart/2005/8/layout/list1"/>
    <dgm:cxn modelId="{46D8DD0A-C841-47F8-A7C4-C8776802268F}" type="presParOf" srcId="{9A178F06-1602-48A5-AF45-7CB2E22FB66A}" destId="{4AAEEA79-E919-4409-8BB8-DFE542ADC6CF}" srcOrd="0" destOrd="0" presId="urn:microsoft.com/office/officeart/2005/8/layout/list1"/>
    <dgm:cxn modelId="{523860E3-01D5-4726-9C5D-75523980DF9D}" type="presParOf" srcId="{9A178F06-1602-48A5-AF45-7CB2E22FB66A}" destId="{9F3535A5-A011-4F4F-8061-0B6DEB50C0E6}" srcOrd="1" destOrd="0" presId="urn:microsoft.com/office/officeart/2005/8/layout/list1"/>
    <dgm:cxn modelId="{D4666339-DCC4-47DB-BD5A-2EC305F92057}" type="presParOf" srcId="{D7CE4F6C-5F30-4C63-81D2-3BB976FA166D}" destId="{773A2D06-886B-41DB-86CD-D5C78835CB50}" srcOrd="9" destOrd="0" presId="urn:microsoft.com/office/officeart/2005/8/layout/list1"/>
    <dgm:cxn modelId="{6DF14C9F-DD85-473F-B177-F16C3B97E66C}" type="presParOf" srcId="{D7CE4F6C-5F30-4C63-81D2-3BB976FA166D}" destId="{9C191032-E513-42C9-BBF8-286EEF4A6C42}" srcOrd="10" destOrd="0" presId="urn:microsoft.com/office/officeart/2005/8/layout/list1"/>
    <dgm:cxn modelId="{343CBA39-5FEF-403E-BE64-E58B3EB71AA8}" type="presParOf" srcId="{D7CE4F6C-5F30-4C63-81D2-3BB976FA166D}" destId="{03B57383-C52F-404D-A694-092ACEABE026}" srcOrd="11" destOrd="0" presId="urn:microsoft.com/office/officeart/2005/8/layout/list1"/>
    <dgm:cxn modelId="{BFEF9C0B-1B4F-4322-B862-53B33D41C13B}" type="presParOf" srcId="{D7CE4F6C-5F30-4C63-81D2-3BB976FA166D}" destId="{EA0BE120-564F-4328-8273-E98D588FF4BD}" srcOrd="12" destOrd="0" presId="urn:microsoft.com/office/officeart/2005/8/layout/list1"/>
    <dgm:cxn modelId="{AC97250D-4A6E-440D-B36A-97472600C81C}" type="presParOf" srcId="{EA0BE120-564F-4328-8273-E98D588FF4BD}" destId="{F26697D8-0D20-4448-96E2-9A11F8D09E4B}" srcOrd="0" destOrd="0" presId="urn:microsoft.com/office/officeart/2005/8/layout/list1"/>
    <dgm:cxn modelId="{DA552A7B-28EB-4F2B-AFA6-474E606CE879}" type="presParOf" srcId="{EA0BE120-564F-4328-8273-E98D588FF4BD}" destId="{7C6DA57E-26E2-4774-BFF5-A7BFD4A657AA}" srcOrd="1" destOrd="0" presId="urn:microsoft.com/office/officeart/2005/8/layout/list1"/>
    <dgm:cxn modelId="{20E095FE-4C31-4CBD-8AE4-65B65EEFCA98}" type="presParOf" srcId="{D7CE4F6C-5F30-4C63-81D2-3BB976FA166D}" destId="{FD5EFFF4-9CD7-4C68-A3F2-7F3234828BCE}" srcOrd="13" destOrd="0" presId="urn:microsoft.com/office/officeart/2005/8/layout/list1"/>
    <dgm:cxn modelId="{BAA906FD-74EF-46A2-BD19-2978ECCF1210}" type="presParOf" srcId="{D7CE4F6C-5F30-4C63-81D2-3BB976FA166D}" destId="{850446B7-E56D-42A9-8B11-D0823C5FDBA9}" srcOrd="14" destOrd="0" presId="urn:microsoft.com/office/officeart/2005/8/layout/list1"/>
  </dgm:cxnLst>
  <dgm:bg>
    <a:noFill/>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100943" cy="4965768"/>
        <a:chOff x="0" y="0"/>
        <a:chExt cx="7100943" cy="4965768"/>
      </a:xfrm>
    </dsp:grpSpPr>
    <dsp:sp modelId="{0657BE08-03B9-4006-9B0F-40C599A5DB67}">
      <dsp:nvSpPr>
        <dsp:cNvPr id="5" name="矩形 4"/>
        <dsp:cNvSpPr/>
      </dsp:nvSpPr>
      <dsp:spPr bwMode="white">
        <a:xfrm>
          <a:off x="0" y="431604"/>
          <a:ext cx="7100943" cy="705600"/>
        </a:xfrm>
        <a:prstGeom prst="rect">
          <a:avLst/>
        </a:prstGeom>
      </dsp:spPr>
      <dsp:style>
        <a:lnRef idx="2">
          <a:schemeClr val="accent1"/>
        </a:lnRef>
        <a:fillRef idx="1">
          <a:schemeClr val="lt1">
            <a:alpha val="90000"/>
          </a:schemeClr>
        </a:fillRef>
        <a:effectRef idx="0">
          <a:scrgbClr r="0" g="0" b="0"/>
        </a:effectRef>
        <a:fontRef idx="minor"/>
      </dsp:style>
      <dsp:txBody>
        <a:bodyPr lIns="551112" tIns="583183" rIns="551112" bIns="199136" anchor="t"/>
        <a:lstStyle>
          <a:lvl1pPr algn="l">
            <a:defRPr sz="2800"/>
          </a:lvl1pPr>
          <a:lvl2pPr marL="285750" indent="-285750" algn="l">
            <a:defRPr sz="2800"/>
          </a:lvl2pPr>
          <a:lvl3pPr marL="571500" indent="-285750" algn="l">
            <a:defRPr sz="2800"/>
          </a:lvl3pPr>
          <a:lvl4pPr marL="857250" indent="-285750" algn="l">
            <a:defRPr sz="2800"/>
          </a:lvl4pPr>
          <a:lvl5pPr marL="1143000" indent="-285750" algn="l">
            <a:defRPr sz="2800"/>
          </a:lvl5pPr>
          <a:lvl6pPr marL="1428750" indent="-285750" algn="l">
            <a:defRPr sz="2800"/>
          </a:lvl6pPr>
          <a:lvl7pPr marL="1714500" indent="-285750" algn="l">
            <a:defRPr sz="2800"/>
          </a:lvl7pPr>
          <a:lvl8pPr marL="2000250" indent="-285750" algn="l">
            <a:defRPr sz="2800"/>
          </a:lvl8pPr>
          <a:lvl9pPr marL="2286000" indent="-285750" algn="l">
            <a:defRPr sz="2800"/>
          </a:lvl9pPr>
        </a:lstStyle>
        <a:p>
          <a:endParaRPr>
            <a:solidFill>
              <a:schemeClr val="dk1"/>
            </a:solidFill>
          </a:endParaRPr>
        </a:p>
      </dsp:txBody>
      <dsp:txXfrm>
        <a:off x="0" y="431604"/>
        <a:ext cx="7100943" cy="705600"/>
      </dsp:txXfrm>
    </dsp:sp>
    <dsp:sp modelId="{B7549365-A645-479A-87AE-0258352E793F}">
      <dsp:nvSpPr>
        <dsp:cNvPr id="4" name="圆角矩形 3"/>
        <dsp:cNvSpPr/>
      </dsp:nvSpPr>
      <dsp:spPr bwMode="white">
        <a:xfrm>
          <a:off x="355047" y="31904"/>
          <a:ext cx="4970660" cy="826560"/>
        </a:xfrm>
        <a:prstGeom prst="roundRect">
          <a:avLst/>
        </a:prstGeom>
        <a:solidFill>
          <a:srgbClr val="339933"/>
        </a:solidFill>
      </dsp:spPr>
      <dsp:style>
        <a:lnRef idx="2">
          <a:schemeClr val="lt1"/>
        </a:lnRef>
        <a:fillRef idx="1">
          <a:schemeClr val="accent1"/>
        </a:fillRef>
        <a:effectRef idx="0">
          <a:scrgbClr r="0" g="0" b="0"/>
        </a:effectRef>
        <a:fontRef idx="minor">
          <a:schemeClr val="lt1"/>
        </a:fontRef>
      </dsp:style>
      <dsp:txBody>
        <a:bodyPr lIns="187879" tIns="0" rIns="187879" bIns="0" anchor="ctr"/>
        <a:lstStyle>
          <a:lvl1pPr algn="l">
            <a:defRPr sz="28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a:lnSpc>
              <a:spcPct val="100000"/>
            </a:lnSpc>
            <a:spcBef>
              <a:spcPct val="0"/>
            </a:spcBef>
            <a:spcAft>
              <a:spcPct val="35000"/>
            </a:spcAft>
          </a:pPr>
          <a:r>
            <a:rPr lang="zh-CN" altLang="en-US" dirty="0">
              <a:latin typeface="Times New Roman" panose="02020603050405020304" pitchFamily="18" charset="0"/>
              <a:ea typeface="黑体" panose="02010609060101010101" pitchFamily="49" charset="-122"/>
              <a:cs typeface="Times New Roman" panose="02020603050405020304" pitchFamily="18" charset="0"/>
            </a:rPr>
            <a:t>一、数字签名概述</a:t>
          </a:r>
        </a:p>
      </dsp:txBody>
      <dsp:txXfrm>
        <a:off x="355047" y="31904"/>
        <a:ext cx="4970660" cy="826560"/>
      </dsp:txXfrm>
    </dsp:sp>
    <dsp:sp modelId="{E394EEC6-F281-47D1-9E9C-04C528076952}">
      <dsp:nvSpPr>
        <dsp:cNvPr id="8" name="矩形 7"/>
        <dsp:cNvSpPr/>
      </dsp:nvSpPr>
      <dsp:spPr bwMode="white">
        <a:xfrm>
          <a:off x="0" y="1701684"/>
          <a:ext cx="7100943" cy="705600"/>
        </a:xfrm>
        <a:prstGeom prst="rect">
          <a:avLst/>
        </a:prstGeom>
      </dsp:spPr>
      <dsp:style>
        <a:lnRef idx="2">
          <a:schemeClr val="accent1"/>
        </a:lnRef>
        <a:fillRef idx="1">
          <a:schemeClr val="lt1">
            <a:alpha val="90000"/>
          </a:schemeClr>
        </a:fillRef>
        <a:effectRef idx="0">
          <a:scrgbClr r="0" g="0" b="0"/>
        </a:effectRef>
        <a:fontRef idx="minor"/>
      </dsp:style>
      <dsp:txBody>
        <a:bodyPr lIns="551112" tIns="583183" rIns="551112" bIns="199136" anchor="t"/>
        <a:lstStyle>
          <a:lvl1pPr algn="l">
            <a:defRPr sz="2800"/>
          </a:lvl1pPr>
          <a:lvl2pPr marL="285750" indent="-285750" algn="l">
            <a:defRPr sz="2800"/>
          </a:lvl2pPr>
          <a:lvl3pPr marL="571500" indent="-285750" algn="l">
            <a:defRPr sz="2800"/>
          </a:lvl3pPr>
          <a:lvl4pPr marL="857250" indent="-285750" algn="l">
            <a:defRPr sz="2800"/>
          </a:lvl4pPr>
          <a:lvl5pPr marL="1143000" indent="-285750" algn="l">
            <a:defRPr sz="2800"/>
          </a:lvl5pPr>
          <a:lvl6pPr marL="1428750" indent="-285750" algn="l">
            <a:defRPr sz="2800"/>
          </a:lvl6pPr>
          <a:lvl7pPr marL="1714500" indent="-285750" algn="l">
            <a:defRPr sz="2800"/>
          </a:lvl7pPr>
          <a:lvl8pPr marL="2000250" indent="-285750" algn="l">
            <a:defRPr sz="2800"/>
          </a:lvl8pPr>
          <a:lvl9pPr marL="2286000" indent="-285750" algn="l">
            <a:defRPr sz="2800"/>
          </a:lvl9pPr>
        </a:lstStyle>
        <a:p>
          <a:endParaRPr>
            <a:solidFill>
              <a:schemeClr val="dk1"/>
            </a:solidFill>
          </a:endParaRPr>
        </a:p>
      </dsp:txBody>
      <dsp:txXfrm>
        <a:off x="0" y="1701684"/>
        <a:ext cx="7100943" cy="705600"/>
      </dsp:txXfrm>
    </dsp:sp>
    <dsp:sp modelId="{FF7F0803-F4E1-445C-8004-2FFEADD02148}">
      <dsp:nvSpPr>
        <dsp:cNvPr id="7" name="圆角矩形 6"/>
        <dsp:cNvSpPr/>
      </dsp:nvSpPr>
      <dsp:spPr bwMode="white">
        <a:xfrm>
          <a:off x="355047" y="1288404"/>
          <a:ext cx="4970660" cy="826560"/>
        </a:xfrm>
        <a:prstGeom prst="roundRect">
          <a:avLst/>
        </a:prstGeom>
        <a:solidFill>
          <a:srgbClr val="339933"/>
        </a:solidFill>
      </dsp:spPr>
      <dsp:style>
        <a:lnRef idx="2">
          <a:schemeClr val="lt1"/>
        </a:lnRef>
        <a:fillRef idx="1">
          <a:schemeClr val="accent1"/>
        </a:fillRef>
        <a:effectRef idx="0">
          <a:scrgbClr r="0" g="0" b="0"/>
        </a:effectRef>
        <a:fontRef idx="minor">
          <a:schemeClr val="lt1"/>
        </a:fontRef>
      </dsp:style>
      <dsp:txBody>
        <a:bodyPr lIns="187879" tIns="0" rIns="187879" bIns="0" anchor="ctr"/>
        <a:lstStyle>
          <a:lvl1pPr algn="l">
            <a:defRPr sz="28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a:lnSpc>
              <a:spcPct val="100000"/>
            </a:lnSpc>
            <a:spcBef>
              <a:spcPct val="0"/>
            </a:spcBef>
            <a:spcAft>
              <a:spcPct val="35000"/>
            </a:spcAft>
          </a:pPr>
          <a:r>
            <a:rPr lang="zh-CN" altLang="en-US" dirty="0">
              <a:latin typeface="Times New Roman" panose="02020603050405020304" pitchFamily="18" charset="0"/>
              <a:ea typeface="黑体" panose="02010609060101010101" pitchFamily="49" charset="-122"/>
              <a:cs typeface="Times New Roman" panose="02020603050405020304" pitchFamily="18" charset="0"/>
            </a:rPr>
            <a:t>二、</a:t>
          </a:r>
          <a:r>
            <a:rPr lang="en-US" altLang="zh-CN" dirty="0">
              <a:latin typeface="Times New Roman" panose="02020603050405020304" pitchFamily="18" charset="0"/>
              <a:ea typeface="黑体" panose="02010609060101010101" pitchFamily="49" charset="-122"/>
              <a:cs typeface="Times New Roman" panose="02020603050405020304" pitchFamily="18" charset="0"/>
            </a:rPr>
            <a:t>RSA</a:t>
          </a:r>
          <a:r>
            <a:rPr lang="zh-CN" altLang="en-US" dirty="0">
              <a:latin typeface="Times New Roman" panose="02020603050405020304" pitchFamily="18" charset="0"/>
              <a:ea typeface="黑体" panose="02010609060101010101" pitchFamily="49" charset="-122"/>
              <a:cs typeface="Times New Roman" panose="02020603050405020304" pitchFamily="18" charset="0"/>
            </a:rPr>
            <a:t>数字签名</a:t>
          </a:r>
        </a:p>
      </dsp:txBody>
      <dsp:txXfrm>
        <a:off x="355047" y="1288404"/>
        <a:ext cx="4970660" cy="826560"/>
      </dsp:txXfrm>
    </dsp:sp>
    <dsp:sp modelId="{9C191032-E513-42C9-BBF8-286EEF4A6C42}">
      <dsp:nvSpPr>
        <dsp:cNvPr id="11" name="矩形 10"/>
        <dsp:cNvSpPr/>
      </dsp:nvSpPr>
      <dsp:spPr bwMode="white">
        <a:xfrm>
          <a:off x="0" y="2971764"/>
          <a:ext cx="7100943" cy="705600"/>
        </a:xfrm>
        <a:prstGeom prst="rect">
          <a:avLst/>
        </a:prstGeom>
      </dsp:spPr>
      <dsp:style>
        <a:lnRef idx="2">
          <a:schemeClr val="accent1"/>
        </a:lnRef>
        <a:fillRef idx="1">
          <a:schemeClr val="lt1">
            <a:alpha val="90000"/>
          </a:schemeClr>
        </a:fillRef>
        <a:effectRef idx="0">
          <a:scrgbClr r="0" g="0" b="0"/>
        </a:effectRef>
        <a:fontRef idx="minor"/>
      </dsp:style>
      <dsp:txBody>
        <a:bodyPr lIns="551112" tIns="583183" rIns="551112" bIns="199136" anchor="t"/>
        <a:lstStyle>
          <a:lvl1pPr algn="l">
            <a:defRPr sz="2800"/>
          </a:lvl1pPr>
          <a:lvl2pPr marL="285750" indent="-285750" algn="l">
            <a:defRPr sz="2800"/>
          </a:lvl2pPr>
          <a:lvl3pPr marL="571500" indent="-285750" algn="l">
            <a:defRPr sz="2800"/>
          </a:lvl3pPr>
          <a:lvl4pPr marL="857250" indent="-285750" algn="l">
            <a:defRPr sz="2800"/>
          </a:lvl4pPr>
          <a:lvl5pPr marL="1143000" indent="-285750" algn="l">
            <a:defRPr sz="2800"/>
          </a:lvl5pPr>
          <a:lvl6pPr marL="1428750" indent="-285750" algn="l">
            <a:defRPr sz="2800"/>
          </a:lvl6pPr>
          <a:lvl7pPr marL="1714500" indent="-285750" algn="l">
            <a:defRPr sz="2800"/>
          </a:lvl7pPr>
          <a:lvl8pPr marL="2000250" indent="-285750" algn="l">
            <a:defRPr sz="2800"/>
          </a:lvl8pPr>
          <a:lvl9pPr marL="2286000" indent="-285750" algn="l">
            <a:defRPr sz="2800"/>
          </a:lvl9pPr>
        </a:lstStyle>
        <a:p>
          <a:endParaRPr>
            <a:solidFill>
              <a:schemeClr val="dk1"/>
            </a:solidFill>
          </a:endParaRPr>
        </a:p>
      </dsp:txBody>
      <dsp:txXfrm>
        <a:off x="0" y="2971764"/>
        <a:ext cx="7100943" cy="705600"/>
      </dsp:txXfrm>
    </dsp:sp>
    <dsp:sp modelId="{9F3535A5-A011-4F4F-8061-0B6DEB50C0E6}">
      <dsp:nvSpPr>
        <dsp:cNvPr id="10" name="圆角矩形 9"/>
        <dsp:cNvSpPr/>
      </dsp:nvSpPr>
      <dsp:spPr bwMode="white">
        <a:xfrm>
          <a:off x="355047" y="2558484"/>
          <a:ext cx="4970660" cy="826560"/>
        </a:xfrm>
        <a:prstGeom prst="roundRect">
          <a:avLst/>
        </a:prstGeom>
        <a:solidFill>
          <a:srgbClr val="339933"/>
        </a:solidFill>
      </dsp:spPr>
      <dsp:style>
        <a:lnRef idx="2">
          <a:schemeClr val="lt1"/>
        </a:lnRef>
        <a:fillRef idx="1">
          <a:schemeClr val="accent1"/>
        </a:fillRef>
        <a:effectRef idx="0">
          <a:scrgbClr r="0" g="0" b="0"/>
        </a:effectRef>
        <a:fontRef idx="minor">
          <a:schemeClr val="lt1"/>
        </a:fontRef>
      </dsp:style>
      <dsp:txBody>
        <a:bodyPr lIns="187879" tIns="0" rIns="187879" bIns="0" anchor="ctr"/>
        <a:lstStyle>
          <a:lvl1pPr algn="l">
            <a:defRPr sz="28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a:lnSpc>
              <a:spcPct val="100000"/>
            </a:lnSpc>
            <a:spcBef>
              <a:spcPct val="0"/>
            </a:spcBef>
            <a:spcAft>
              <a:spcPct val="35000"/>
            </a:spcAft>
          </a:pPr>
          <a:r>
            <a:rPr lang="zh-CN" altLang="en-US" dirty="0">
              <a:latin typeface="Times New Roman" panose="02020603050405020304" pitchFamily="18" charset="0"/>
              <a:ea typeface="黑体" panose="02010609060101010101" pitchFamily="49" charset="-122"/>
              <a:cs typeface="Times New Roman" panose="02020603050405020304" pitchFamily="18" charset="0"/>
            </a:rPr>
            <a:t>三、</a:t>
          </a:r>
          <a:r>
            <a:rPr lang="en-US" dirty="0">
              <a:latin typeface="Times New Roman" panose="02020603050405020304" pitchFamily="18" charset="0"/>
              <a:ea typeface="黑体" panose="02010609060101010101" pitchFamily="49" charset="-122"/>
              <a:cs typeface="Times New Roman" panose="02020603050405020304" pitchFamily="18" charset="0"/>
            </a:rPr>
            <a:t>DSS</a:t>
          </a:r>
          <a:r>
            <a:rPr lang="zh-CN" dirty="0">
              <a:latin typeface="Times New Roman" panose="02020603050405020304" pitchFamily="18" charset="0"/>
              <a:ea typeface="黑体" panose="02010609060101010101" pitchFamily="49" charset="-122"/>
              <a:cs typeface="Times New Roman" panose="02020603050405020304" pitchFamily="18" charset="0"/>
            </a:rPr>
            <a:t>数字签名</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dsp:txBody>
      <dsp:txXfrm>
        <a:off x="355047" y="2558484"/>
        <a:ext cx="4970660" cy="826560"/>
      </dsp:txXfrm>
    </dsp:sp>
    <dsp:sp modelId="{850446B7-E56D-42A9-8B11-D0823C5FDBA9}">
      <dsp:nvSpPr>
        <dsp:cNvPr id="14" name="矩形 13"/>
        <dsp:cNvSpPr/>
      </dsp:nvSpPr>
      <dsp:spPr bwMode="white">
        <a:xfrm>
          <a:off x="0" y="4241844"/>
          <a:ext cx="7100943" cy="705600"/>
        </a:xfrm>
        <a:prstGeom prst="rect">
          <a:avLst/>
        </a:prstGeom>
      </dsp:spPr>
      <dsp:style>
        <a:lnRef idx="2">
          <a:schemeClr val="accent1"/>
        </a:lnRef>
        <a:fillRef idx="1">
          <a:schemeClr val="lt1">
            <a:alpha val="90000"/>
          </a:schemeClr>
        </a:fillRef>
        <a:effectRef idx="0">
          <a:scrgbClr r="0" g="0" b="0"/>
        </a:effectRef>
        <a:fontRef idx="minor"/>
      </dsp:style>
      <dsp:txBody>
        <a:bodyPr lIns="551112" tIns="583183" rIns="551112" bIns="199136" anchor="t"/>
        <a:lstStyle>
          <a:lvl1pPr algn="l">
            <a:defRPr sz="2800"/>
          </a:lvl1pPr>
          <a:lvl2pPr marL="285750" indent="-285750" algn="l">
            <a:defRPr sz="2800"/>
          </a:lvl2pPr>
          <a:lvl3pPr marL="571500" indent="-285750" algn="l">
            <a:defRPr sz="2800"/>
          </a:lvl3pPr>
          <a:lvl4pPr marL="857250" indent="-285750" algn="l">
            <a:defRPr sz="2800"/>
          </a:lvl4pPr>
          <a:lvl5pPr marL="1143000" indent="-285750" algn="l">
            <a:defRPr sz="2800"/>
          </a:lvl5pPr>
          <a:lvl6pPr marL="1428750" indent="-285750" algn="l">
            <a:defRPr sz="2800"/>
          </a:lvl6pPr>
          <a:lvl7pPr marL="1714500" indent="-285750" algn="l">
            <a:defRPr sz="2800"/>
          </a:lvl7pPr>
          <a:lvl8pPr marL="2000250" indent="-285750" algn="l">
            <a:defRPr sz="2800"/>
          </a:lvl8pPr>
          <a:lvl9pPr marL="2286000" indent="-285750" algn="l">
            <a:defRPr sz="2800"/>
          </a:lvl9pPr>
        </a:lstStyle>
        <a:p>
          <a:endParaRPr>
            <a:solidFill>
              <a:schemeClr val="dk1"/>
            </a:solidFill>
          </a:endParaRPr>
        </a:p>
      </dsp:txBody>
      <dsp:txXfrm>
        <a:off x="0" y="4241844"/>
        <a:ext cx="7100943" cy="705600"/>
      </dsp:txXfrm>
    </dsp:sp>
    <dsp:sp modelId="{7C6DA57E-26E2-4774-BFF5-A7BFD4A657AA}">
      <dsp:nvSpPr>
        <dsp:cNvPr id="13" name="圆角矩形 12"/>
        <dsp:cNvSpPr/>
      </dsp:nvSpPr>
      <dsp:spPr bwMode="white">
        <a:xfrm>
          <a:off x="355047" y="3828564"/>
          <a:ext cx="4970660" cy="826560"/>
        </a:xfrm>
        <a:prstGeom prst="roundRect">
          <a:avLst/>
        </a:prstGeom>
        <a:solidFill>
          <a:srgbClr val="339933"/>
        </a:solidFill>
      </dsp:spPr>
      <dsp:style>
        <a:lnRef idx="2">
          <a:schemeClr val="lt1"/>
        </a:lnRef>
        <a:fillRef idx="1">
          <a:schemeClr val="accent1"/>
        </a:fillRef>
        <a:effectRef idx="0">
          <a:scrgbClr r="0" g="0" b="0"/>
        </a:effectRef>
        <a:fontRef idx="minor">
          <a:schemeClr val="lt1"/>
        </a:fontRef>
      </dsp:style>
      <dsp:txBody>
        <a:bodyPr lIns="187879" tIns="0" rIns="187879" bIns="0" anchor="ctr"/>
        <a:lstStyle>
          <a:lvl1pPr algn="l">
            <a:defRPr sz="28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a:lnSpc>
              <a:spcPct val="100000"/>
            </a:lnSpc>
            <a:spcBef>
              <a:spcPct val="0"/>
            </a:spcBef>
            <a:spcAft>
              <a:spcPct val="35000"/>
            </a:spcAft>
          </a:pPr>
          <a:r>
            <a:rPr lang="zh-CN" altLang="en-US" dirty="0">
              <a:latin typeface="Times New Roman" panose="02020603050405020304" pitchFamily="18" charset="0"/>
              <a:ea typeface="黑体" panose="02010609060101010101" pitchFamily="49" charset="-122"/>
              <a:cs typeface="Times New Roman" panose="02020603050405020304" pitchFamily="18" charset="0"/>
            </a:rPr>
            <a:t>四、</a:t>
          </a:r>
          <a:r>
            <a:rPr lang="en-US" altLang="zh-CN" dirty="0">
              <a:latin typeface="Times New Roman" panose="02020603050405020304" pitchFamily="18" charset="0"/>
              <a:ea typeface="黑体" panose="02010609060101010101" pitchFamily="49" charset="-122"/>
              <a:cs typeface="Times New Roman" panose="02020603050405020304" pitchFamily="18" charset="0"/>
            </a:rPr>
            <a:t>SM2</a:t>
          </a:r>
          <a:r>
            <a:rPr lang="zh-CN" altLang="en-US" dirty="0">
              <a:latin typeface="Times New Roman" panose="02020603050405020304" pitchFamily="18" charset="0"/>
              <a:ea typeface="黑体" panose="02010609060101010101" pitchFamily="49" charset="-122"/>
              <a:cs typeface="Times New Roman" panose="02020603050405020304" pitchFamily="18" charset="0"/>
            </a:rPr>
            <a:t>数字签名</a:t>
          </a:r>
        </a:p>
      </dsp:txBody>
      <dsp:txXfrm>
        <a:off x="355047" y="3828564"/>
        <a:ext cx="4970660" cy="826560"/>
      </dsp:txXfrm>
    </dsp:sp>
    <dsp:sp modelId="{C57826B0-83B7-459D-B019-C35672C8BCBB}">
      <dsp:nvSpPr>
        <dsp:cNvPr id="3" name="矩形 2" hidden="1"/>
        <dsp:cNvSpPr/>
      </dsp:nvSpPr>
      <dsp:spPr>
        <a:xfrm>
          <a:off x="0" y="18324"/>
          <a:ext cx="355047" cy="826560"/>
        </a:xfrm>
        <a:prstGeom prst="rect">
          <a:avLst/>
        </a:prstGeom>
      </dsp:spPr>
      <dsp:txXfrm>
        <a:off x="0" y="18324"/>
        <a:ext cx="355047" cy="826560"/>
      </dsp:txXfrm>
    </dsp:sp>
    <dsp:sp modelId="{007047E7-9167-4E4F-A4ED-EA6FC3BD1098}">
      <dsp:nvSpPr>
        <dsp:cNvPr id="6" name="矩形 5" hidden="1"/>
        <dsp:cNvSpPr/>
      </dsp:nvSpPr>
      <dsp:spPr>
        <a:xfrm>
          <a:off x="0" y="1288404"/>
          <a:ext cx="355047" cy="826560"/>
        </a:xfrm>
        <a:prstGeom prst="rect">
          <a:avLst/>
        </a:prstGeom>
      </dsp:spPr>
      <dsp:txXfrm>
        <a:off x="0" y="1288404"/>
        <a:ext cx="355047" cy="826560"/>
      </dsp:txXfrm>
    </dsp:sp>
    <dsp:sp modelId="{4AAEEA79-E919-4409-8BB8-DFE542ADC6CF}">
      <dsp:nvSpPr>
        <dsp:cNvPr id="9" name="矩形 8" hidden="1"/>
        <dsp:cNvSpPr/>
      </dsp:nvSpPr>
      <dsp:spPr>
        <a:xfrm>
          <a:off x="0" y="2558484"/>
          <a:ext cx="355047" cy="826560"/>
        </a:xfrm>
        <a:prstGeom prst="rect">
          <a:avLst/>
        </a:prstGeom>
      </dsp:spPr>
      <dsp:txXfrm>
        <a:off x="0" y="2558484"/>
        <a:ext cx="355047" cy="826560"/>
      </dsp:txXfrm>
    </dsp:sp>
    <dsp:sp modelId="{F26697D8-0D20-4448-96E2-9A11F8D09E4B}">
      <dsp:nvSpPr>
        <dsp:cNvPr id="12" name="矩形 11" hidden="1"/>
        <dsp:cNvSpPr/>
      </dsp:nvSpPr>
      <dsp:spPr>
        <a:xfrm>
          <a:off x="0" y="3828564"/>
          <a:ext cx="355047" cy="826560"/>
        </a:xfrm>
        <a:prstGeom prst="rect">
          <a:avLst/>
        </a:prstGeom>
      </dsp:spPr>
      <dsp:txXfrm>
        <a:off x="0" y="3828564"/>
        <a:ext cx="355047" cy="826560"/>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100943" cy="4965768"/>
        <a:chOff x="0" y="0"/>
        <a:chExt cx="7100943" cy="4965768"/>
      </a:xfrm>
    </dsp:grpSpPr>
    <dsp:sp modelId="{0657BE08-03B9-4006-9B0F-40C599A5DB67}">
      <dsp:nvSpPr>
        <dsp:cNvPr id="5" name="矩形 4"/>
        <dsp:cNvSpPr/>
      </dsp:nvSpPr>
      <dsp:spPr bwMode="white">
        <a:xfrm>
          <a:off x="0" y="431604"/>
          <a:ext cx="7100943" cy="705600"/>
        </a:xfrm>
        <a:prstGeom prst="rect">
          <a:avLst/>
        </a:prstGeom>
      </dsp:spPr>
      <dsp:style>
        <a:lnRef idx="2">
          <a:schemeClr val="accent1"/>
        </a:lnRef>
        <a:fillRef idx="1">
          <a:schemeClr val="lt1">
            <a:alpha val="90000"/>
          </a:schemeClr>
        </a:fillRef>
        <a:effectRef idx="0">
          <a:scrgbClr r="0" g="0" b="0"/>
        </a:effectRef>
        <a:fontRef idx="minor"/>
      </dsp:style>
      <dsp:txBody>
        <a:bodyPr lIns="551112" tIns="583183" rIns="551112" bIns="199136" anchor="t"/>
        <a:lstStyle>
          <a:lvl1pPr algn="l">
            <a:defRPr sz="2800"/>
          </a:lvl1pPr>
          <a:lvl2pPr marL="285750" indent="-285750" algn="l">
            <a:defRPr sz="2800"/>
          </a:lvl2pPr>
          <a:lvl3pPr marL="571500" indent="-285750" algn="l">
            <a:defRPr sz="2800"/>
          </a:lvl3pPr>
          <a:lvl4pPr marL="857250" indent="-285750" algn="l">
            <a:defRPr sz="2800"/>
          </a:lvl4pPr>
          <a:lvl5pPr marL="1143000" indent="-285750" algn="l">
            <a:defRPr sz="2800"/>
          </a:lvl5pPr>
          <a:lvl6pPr marL="1428750" indent="-285750" algn="l">
            <a:defRPr sz="2800"/>
          </a:lvl6pPr>
          <a:lvl7pPr marL="1714500" indent="-285750" algn="l">
            <a:defRPr sz="2800"/>
          </a:lvl7pPr>
          <a:lvl8pPr marL="2000250" indent="-285750" algn="l">
            <a:defRPr sz="2800"/>
          </a:lvl8pPr>
          <a:lvl9pPr marL="2286000" indent="-285750" algn="l">
            <a:defRPr sz="2800"/>
          </a:lvl9pPr>
        </a:lstStyle>
        <a:p>
          <a:endParaRPr>
            <a:solidFill>
              <a:schemeClr val="dk1"/>
            </a:solidFill>
          </a:endParaRPr>
        </a:p>
      </dsp:txBody>
      <dsp:txXfrm>
        <a:off x="0" y="431604"/>
        <a:ext cx="7100943" cy="705600"/>
      </dsp:txXfrm>
    </dsp:sp>
    <dsp:sp modelId="{B7549365-A645-479A-87AE-0258352E793F}">
      <dsp:nvSpPr>
        <dsp:cNvPr id="4" name="圆角矩形 3"/>
        <dsp:cNvSpPr/>
      </dsp:nvSpPr>
      <dsp:spPr bwMode="white">
        <a:xfrm>
          <a:off x="355047" y="31904"/>
          <a:ext cx="4970660" cy="826560"/>
        </a:xfrm>
        <a:prstGeom prst="roundRect">
          <a:avLst/>
        </a:prstGeom>
        <a:solidFill>
          <a:srgbClr val="339933"/>
        </a:solidFill>
      </dsp:spPr>
      <dsp:style>
        <a:lnRef idx="2">
          <a:schemeClr val="lt1"/>
        </a:lnRef>
        <a:fillRef idx="1">
          <a:schemeClr val="accent1"/>
        </a:fillRef>
        <a:effectRef idx="0">
          <a:scrgbClr r="0" g="0" b="0"/>
        </a:effectRef>
        <a:fontRef idx="minor">
          <a:schemeClr val="lt1"/>
        </a:fontRef>
      </dsp:style>
      <dsp:txBody>
        <a:bodyPr lIns="187879" tIns="0" rIns="187879" bIns="0" anchor="ctr"/>
        <a:lstStyle>
          <a:lvl1pPr algn="l">
            <a:defRPr sz="28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a:lnSpc>
              <a:spcPct val="100000"/>
            </a:lnSpc>
            <a:spcBef>
              <a:spcPct val="0"/>
            </a:spcBef>
            <a:spcAft>
              <a:spcPct val="35000"/>
            </a:spcAft>
          </a:pPr>
          <a:r>
            <a:rPr lang="zh-CN" altLang="en-US"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一、数字签名概述</a:t>
          </a:r>
        </a:p>
      </dsp:txBody>
      <dsp:txXfrm>
        <a:off x="355047" y="31904"/>
        <a:ext cx="4970660" cy="826560"/>
      </dsp:txXfrm>
    </dsp:sp>
    <dsp:sp modelId="{E394EEC6-F281-47D1-9E9C-04C528076952}">
      <dsp:nvSpPr>
        <dsp:cNvPr id="8" name="矩形 7"/>
        <dsp:cNvSpPr/>
      </dsp:nvSpPr>
      <dsp:spPr bwMode="white">
        <a:xfrm>
          <a:off x="0" y="1701684"/>
          <a:ext cx="7100943" cy="705600"/>
        </a:xfrm>
        <a:prstGeom prst="rect">
          <a:avLst/>
        </a:prstGeom>
      </dsp:spPr>
      <dsp:style>
        <a:lnRef idx="2">
          <a:schemeClr val="accent1"/>
        </a:lnRef>
        <a:fillRef idx="1">
          <a:schemeClr val="lt1">
            <a:alpha val="90000"/>
          </a:schemeClr>
        </a:fillRef>
        <a:effectRef idx="0">
          <a:scrgbClr r="0" g="0" b="0"/>
        </a:effectRef>
        <a:fontRef idx="minor"/>
      </dsp:style>
      <dsp:txBody>
        <a:bodyPr lIns="551112" tIns="583183" rIns="551112" bIns="199136" anchor="t"/>
        <a:lstStyle>
          <a:lvl1pPr algn="l">
            <a:defRPr sz="2800"/>
          </a:lvl1pPr>
          <a:lvl2pPr marL="285750" indent="-285750" algn="l">
            <a:defRPr sz="2800"/>
          </a:lvl2pPr>
          <a:lvl3pPr marL="571500" indent="-285750" algn="l">
            <a:defRPr sz="2800"/>
          </a:lvl3pPr>
          <a:lvl4pPr marL="857250" indent="-285750" algn="l">
            <a:defRPr sz="2800"/>
          </a:lvl4pPr>
          <a:lvl5pPr marL="1143000" indent="-285750" algn="l">
            <a:defRPr sz="2800"/>
          </a:lvl5pPr>
          <a:lvl6pPr marL="1428750" indent="-285750" algn="l">
            <a:defRPr sz="2800"/>
          </a:lvl6pPr>
          <a:lvl7pPr marL="1714500" indent="-285750" algn="l">
            <a:defRPr sz="2800"/>
          </a:lvl7pPr>
          <a:lvl8pPr marL="2000250" indent="-285750" algn="l">
            <a:defRPr sz="2800"/>
          </a:lvl8pPr>
          <a:lvl9pPr marL="2286000" indent="-285750" algn="l">
            <a:defRPr sz="2800"/>
          </a:lvl9pPr>
        </a:lstStyle>
        <a:p>
          <a:endParaRPr>
            <a:solidFill>
              <a:schemeClr val="dk1"/>
            </a:solidFill>
          </a:endParaRPr>
        </a:p>
      </dsp:txBody>
      <dsp:txXfrm>
        <a:off x="0" y="1701684"/>
        <a:ext cx="7100943" cy="705600"/>
      </dsp:txXfrm>
    </dsp:sp>
    <dsp:sp modelId="{FF7F0803-F4E1-445C-8004-2FFEADD02148}">
      <dsp:nvSpPr>
        <dsp:cNvPr id="7" name="圆角矩形 6"/>
        <dsp:cNvSpPr/>
      </dsp:nvSpPr>
      <dsp:spPr bwMode="white">
        <a:xfrm>
          <a:off x="355047" y="1288404"/>
          <a:ext cx="4970660" cy="826560"/>
        </a:xfrm>
        <a:prstGeom prst="roundRect">
          <a:avLst/>
        </a:prstGeom>
        <a:solidFill>
          <a:srgbClr val="339933"/>
        </a:solidFill>
      </dsp:spPr>
      <dsp:style>
        <a:lnRef idx="2">
          <a:schemeClr val="lt1"/>
        </a:lnRef>
        <a:fillRef idx="1">
          <a:schemeClr val="accent1"/>
        </a:fillRef>
        <a:effectRef idx="0">
          <a:scrgbClr r="0" g="0" b="0"/>
        </a:effectRef>
        <a:fontRef idx="minor">
          <a:schemeClr val="lt1"/>
        </a:fontRef>
      </dsp:style>
      <dsp:txBody>
        <a:bodyPr lIns="187879" tIns="0" rIns="187879" bIns="0" anchor="ctr"/>
        <a:lstStyle>
          <a:lvl1pPr algn="l">
            <a:defRPr sz="28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a:lnSpc>
              <a:spcPct val="100000"/>
            </a:lnSpc>
            <a:spcBef>
              <a:spcPct val="0"/>
            </a:spcBef>
            <a:spcAft>
              <a:spcPct val="35000"/>
            </a:spcAft>
          </a:pPr>
          <a:r>
            <a:rPr lang="zh-CN" altLang="en-US" dirty="0">
              <a:latin typeface="Times New Roman" panose="02020603050405020304" pitchFamily="18" charset="0"/>
              <a:ea typeface="黑体" panose="02010609060101010101" pitchFamily="49" charset="-122"/>
              <a:cs typeface="Times New Roman" panose="02020603050405020304" pitchFamily="18" charset="0"/>
            </a:rPr>
            <a:t>二、</a:t>
          </a:r>
          <a:r>
            <a:rPr lang="en-US" altLang="zh-CN" dirty="0">
              <a:latin typeface="Times New Roman" panose="02020603050405020304" pitchFamily="18" charset="0"/>
              <a:ea typeface="黑体" panose="02010609060101010101" pitchFamily="49" charset="-122"/>
              <a:cs typeface="Times New Roman" panose="02020603050405020304" pitchFamily="18" charset="0"/>
            </a:rPr>
            <a:t>RSA</a:t>
          </a:r>
          <a:r>
            <a:rPr lang="zh-CN" altLang="en-US" dirty="0">
              <a:latin typeface="Times New Roman" panose="02020603050405020304" pitchFamily="18" charset="0"/>
              <a:ea typeface="黑体" panose="02010609060101010101" pitchFamily="49" charset="-122"/>
              <a:cs typeface="Times New Roman" panose="02020603050405020304" pitchFamily="18" charset="0"/>
            </a:rPr>
            <a:t>数字签名</a:t>
          </a:r>
        </a:p>
      </dsp:txBody>
      <dsp:txXfrm>
        <a:off x="355047" y="1288404"/>
        <a:ext cx="4970660" cy="826560"/>
      </dsp:txXfrm>
    </dsp:sp>
    <dsp:sp modelId="{9C191032-E513-42C9-BBF8-286EEF4A6C42}">
      <dsp:nvSpPr>
        <dsp:cNvPr id="11" name="矩形 10"/>
        <dsp:cNvSpPr/>
      </dsp:nvSpPr>
      <dsp:spPr bwMode="white">
        <a:xfrm>
          <a:off x="0" y="2971764"/>
          <a:ext cx="7100943" cy="705600"/>
        </a:xfrm>
        <a:prstGeom prst="rect">
          <a:avLst/>
        </a:prstGeom>
      </dsp:spPr>
      <dsp:style>
        <a:lnRef idx="2">
          <a:schemeClr val="accent1"/>
        </a:lnRef>
        <a:fillRef idx="1">
          <a:schemeClr val="lt1">
            <a:alpha val="90000"/>
          </a:schemeClr>
        </a:fillRef>
        <a:effectRef idx="0">
          <a:scrgbClr r="0" g="0" b="0"/>
        </a:effectRef>
        <a:fontRef idx="minor"/>
      </dsp:style>
      <dsp:txBody>
        <a:bodyPr lIns="551112" tIns="583183" rIns="551112" bIns="199136" anchor="t"/>
        <a:lstStyle>
          <a:lvl1pPr algn="l">
            <a:defRPr sz="2800"/>
          </a:lvl1pPr>
          <a:lvl2pPr marL="285750" indent="-285750" algn="l">
            <a:defRPr sz="2800"/>
          </a:lvl2pPr>
          <a:lvl3pPr marL="571500" indent="-285750" algn="l">
            <a:defRPr sz="2800"/>
          </a:lvl3pPr>
          <a:lvl4pPr marL="857250" indent="-285750" algn="l">
            <a:defRPr sz="2800"/>
          </a:lvl4pPr>
          <a:lvl5pPr marL="1143000" indent="-285750" algn="l">
            <a:defRPr sz="2800"/>
          </a:lvl5pPr>
          <a:lvl6pPr marL="1428750" indent="-285750" algn="l">
            <a:defRPr sz="2800"/>
          </a:lvl6pPr>
          <a:lvl7pPr marL="1714500" indent="-285750" algn="l">
            <a:defRPr sz="2800"/>
          </a:lvl7pPr>
          <a:lvl8pPr marL="2000250" indent="-285750" algn="l">
            <a:defRPr sz="2800"/>
          </a:lvl8pPr>
          <a:lvl9pPr marL="2286000" indent="-285750" algn="l">
            <a:defRPr sz="2800"/>
          </a:lvl9pPr>
        </a:lstStyle>
        <a:p>
          <a:endParaRPr>
            <a:solidFill>
              <a:schemeClr val="dk1"/>
            </a:solidFill>
          </a:endParaRPr>
        </a:p>
      </dsp:txBody>
      <dsp:txXfrm>
        <a:off x="0" y="2971764"/>
        <a:ext cx="7100943" cy="705600"/>
      </dsp:txXfrm>
    </dsp:sp>
    <dsp:sp modelId="{9F3535A5-A011-4F4F-8061-0B6DEB50C0E6}">
      <dsp:nvSpPr>
        <dsp:cNvPr id="10" name="圆角矩形 9"/>
        <dsp:cNvSpPr/>
      </dsp:nvSpPr>
      <dsp:spPr bwMode="white">
        <a:xfrm>
          <a:off x="355047" y="2558484"/>
          <a:ext cx="4970660" cy="826560"/>
        </a:xfrm>
        <a:prstGeom prst="roundRect">
          <a:avLst/>
        </a:prstGeom>
        <a:solidFill>
          <a:srgbClr val="339933"/>
        </a:solidFill>
      </dsp:spPr>
      <dsp:style>
        <a:lnRef idx="2">
          <a:schemeClr val="lt1"/>
        </a:lnRef>
        <a:fillRef idx="1">
          <a:schemeClr val="accent1"/>
        </a:fillRef>
        <a:effectRef idx="0">
          <a:scrgbClr r="0" g="0" b="0"/>
        </a:effectRef>
        <a:fontRef idx="minor">
          <a:schemeClr val="lt1"/>
        </a:fontRef>
      </dsp:style>
      <dsp:txBody>
        <a:bodyPr lIns="187879" tIns="0" rIns="187879" bIns="0" anchor="ctr"/>
        <a:lstStyle>
          <a:lvl1pPr algn="l">
            <a:defRPr sz="28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a:lnSpc>
              <a:spcPct val="100000"/>
            </a:lnSpc>
            <a:spcBef>
              <a:spcPct val="0"/>
            </a:spcBef>
            <a:spcAft>
              <a:spcPct val="35000"/>
            </a:spcAft>
          </a:pPr>
          <a:r>
            <a:rPr lang="zh-CN" altLang="en-US" dirty="0">
              <a:latin typeface="Times New Roman" panose="02020603050405020304" pitchFamily="18" charset="0"/>
              <a:ea typeface="黑体" panose="02010609060101010101" pitchFamily="49" charset="-122"/>
              <a:cs typeface="Times New Roman" panose="02020603050405020304" pitchFamily="18" charset="0"/>
            </a:rPr>
            <a:t>三、</a:t>
          </a:r>
          <a:r>
            <a:rPr lang="en-US" dirty="0">
              <a:latin typeface="Times New Roman" panose="02020603050405020304" pitchFamily="18" charset="0"/>
              <a:ea typeface="黑体" panose="02010609060101010101" pitchFamily="49" charset="-122"/>
              <a:cs typeface="Times New Roman" panose="02020603050405020304" pitchFamily="18" charset="0"/>
            </a:rPr>
            <a:t>DSS</a:t>
          </a:r>
          <a:r>
            <a:rPr lang="zh-CN" dirty="0">
              <a:latin typeface="Times New Roman" panose="02020603050405020304" pitchFamily="18" charset="0"/>
              <a:ea typeface="黑体" panose="02010609060101010101" pitchFamily="49" charset="-122"/>
              <a:cs typeface="Times New Roman" panose="02020603050405020304" pitchFamily="18" charset="0"/>
            </a:rPr>
            <a:t>数字签名</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dsp:txBody>
      <dsp:txXfrm>
        <a:off x="355047" y="2558484"/>
        <a:ext cx="4970660" cy="826560"/>
      </dsp:txXfrm>
    </dsp:sp>
    <dsp:sp modelId="{850446B7-E56D-42A9-8B11-D0823C5FDBA9}">
      <dsp:nvSpPr>
        <dsp:cNvPr id="14" name="矩形 13"/>
        <dsp:cNvSpPr/>
      </dsp:nvSpPr>
      <dsp:spPr bwMode="white">
        <a:xfrm>
          <a:off x="0" y="4241844"/>
          <a:ext cx="7100943" cy="705600"/>
        </a:xfrm>
        <a:prstGeom prst="rect">
          <a:avLst/>
        </a:prstGeom>
      </dsp:spPr>
      <dsp:style>
        <a:lnRef idx="2">
          <a:schemeClr val="accent1"/>
        </a:lnRef>
        <a:fillRef idx="1">
          <a:schemeClr val="lt1">
            <a:alpha val="90000"/>
          </a:schemeClr>
        </a:fillRef>
        <a:effectRef idx="0">
          <a:scrgbClr r="0" g="0" b="0"/>
        </a:effectRef>
        <a:fontRef idx="minor"/>
      </dsp:style>
      <dsp:txBody>
        <a:bodyPr lIns="551112" tIns="583183" rIns="551112" bIns="199136" anchor="t"/>
        <a:lstStyle>
          <a:lvl1pPr algn="l">
            <a:defRPr sz="2800"/>
          </a:lvl1pPr>
          <a:lvl2pPr marL="285750" indent="-285750" algn="l">
            <a:defRPr sz="2800"/>
          </a:lvl2pPr>
          <a:lvl3pPr marL="571500" indent="-285750" algn="l">
            <a:defRPr sz="2800"/>
          </a:lvl3pPr>
          <a:lvl4pPr marL="857250" indent="-285750" algn="l">
            <a:defRPr sz="2800"/>
          </a:lvl4pPr>
          <a:lvl5pPr marL="1143000" indent="-285750" algn="l">
            <a:defRPr sz="2800"/>
          </a:lvl5pPr>
          <a:lvl6pPr marL="1428750" indent="-285750" algn="l">
            <a:defRPr sz="2800"/>
          </a:lvl6pPr>
          <a:lvl7pPr marL="1714500" indent="-285750" algn="l">
            <a:defRPr sz="2800"/>
          </a:lvl7pPr>
          <a:lvl8pPr marL="2000250" indent="-285750" algn="l">
            <a:defRPr sz="2800"/>
          </a:lvl8pPr>
          <a:lvl9pPr marL="2286000" indent="-285750" algn="l">
            <a:defRPr sz="2800"/>
          </a:lvl9pPr>
        </a:lstStyle>
        <a:p>
          <a:endParaRPr>
            <a:solidFill>
              <a:schemeClr val="dk1"/>
            </a:solidFill>
          </a:endParaRPr>
        </a:p>
      </dsp:txBody>
      <dsp:txXfrm>
        <a:off x="0" y="4241844"/>
        <a:ext cx="7100943" cy="705600"/>
      </dsp:txXfrm>
    </dsp:sp>
    <dsp:sp modelId="{7C6DA57E-26E2-4774-BFF5-A7BFD4A657AA}">
      <dsp:nvSpPr>
        <dsp:cNvPr id="13" name="圆角矩形 12"/>
        <dsp:cNvSpPr/>
      </dsp:nvSpPr>
      <dsp:spPr bwMode="white">
        <a:xfrm>
          <a:off x="355047" y="3828564"/>
          <a:ext cx="4970660" cy="826560"/>
        </a:xfrm>
        <a:prstGeom prst="roundRect">
          <a:avLst/>
        </a:prstGeom>
        <a:solidFill>
          <a:srgbClr val="339933"/>
        </a:solidFill>
      </dsp:spPr>
      <dsp:style>
        <a:lnRef idx="2">
          <a:schemeClr val="lt1"/>
        </a:lnRef>
        <a:fillRef idx="1">
          <a:schemeClr val="accent1"/>
        </a:fillRef>
        <a:effectRef idx="0">
          <a:scrgbClr r="0" g="0" b="0"/>
        </a:effectRef>
        <a:fontRef idx="minor">
          <a:schemeClr val="lt1"/>
        </a:fontRef>
      </dsp:style>
      <dsp:txBody>
        <a:bodyPr lIns="187879" tIns="0" rIns="187879" bIns="0" anchor="ctr"/>
        <a:lstStyle>
          <a:lvl1pPr algn="l">
            <a:defRPr sz="28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a:lnSpc>
              <a:spcPct val="100000"/>
            </a:lnSpc>
            <a:spcBef>
              <a:spcPct val="0"/>
            </a:spcBef>
            <a:spcAft>
              <a:spcPct val="35000"/>
            </a:spcAft>
          </a:pPr>
          <a:r>
            <a:rPr lang="zh-CN" altLang="en-US" dirty="0">
              <a:latin typeface="Times New Roman" panose="02020603050405020304" pitchFamily="18" charset="0"/>
              <a:ea typeface="黑体" panose="02010609060101010101" pitchFamily="49" charset="-122"/>
              <a:cs typeface="Times New Roman" panose="02020603050405020304" pitchFamily="18" charset="0"/>
            </a:rPr>
            <a:t>四、</a:t>
          </a:r>
          <a:r>
            <a:rPr lang="en-US" altLang="zh-CN" dirty="0">
              <a:latin typeface="Times New Roman" panose="02020603050405020304" pitchFamily="18" charset="0"/>
              <a:ea typeface="黑体" panose="02010609060101010101" pitchFamily="49" charset="-122"/>
              <a:cs typeface="Times New Roman" panose="02020603050405020304" pitchFamily="18" charset="0"/>
            </a:rPr>
            <a:t>SM2</a:t>
          </a:r>
          <a:r>
            <a:rPr lang="zh-CN" altLang="en-US" dirty="0">
              <a:latin typeface="Times New Roman" panose="02020603050405020304" pitchFamily="18" charset="0"/>
              <a:ea typeface="黑体" panose="02010609060101010101" pitchFamily="49" charset="-122"/>
              <a:cs typeface="Times New Roman" panose="02020603050405020304" pitchFamily="18" charset="0"/>
            </a:rPr>
            <a:t>数字签名</a:t>
          </a:r>
        </a:p>
      </dsp:txBody>
      <dsp:txXfrm>
        <a:off x="355047" y="3828564"/>
        <a:ext cx="4970660" cy="826560"/>
      </dsp:txXfrm>
    </dsp:sp>
    <dsp:sp modelId="{C57826B0-83B7-459D-B019-C35672C8BCBB}">
      <dsp:nvSpPr>
        <dsp:cNvPr id="3" name="矩形 2" hidden="1"/>
        <dsp:cNvSpPr/>
      </dsp:nvSpPr>
      <dsp:spPr>
        <a:xfrm>
          <a:off x="0" y="18324"/>
          <a:ext cx="355047" cy="826560"/>
        </a:xfrm>
        <a:prstGeom prst="rect">
          <a:avLst/>
        </a:prstGeom>
      </dsp:spPr>
      <dsp:txXfrm>
        <a:off x="0" y="18324"/>
        <a:ext cx="355047" cy="826560"/>
      </dsp:txXfrm>
    </dsp:sp>
    <dsp:sp modelId="{007047E7-9167-4E4F-A4ED-EA6FC3BD1098}">
      <dsp:nvSpPr>
        <dsp:cNvPr id="6" name="矩形 5" hidden="1"/>
        <dsp:cNvSpPr/>
      </dsp:nvSpPr>
      <dsp:spPr>
        <a:xfrm>
          <a:off x="0" y="1288404"/>
          <a:ext cx="355047" cy="826560"/>
        </a:xfrm>
        <a:prstGeom prst="rect">
          <a:avLst/>
        </a:prstGeom>
      </dsp:spPr>
      <dsp:txXfrm>
        <a:off x="0" y="1288404"/>
        <a:ext cx="355047" cy="826560"/>
      </dsp:txXfrm>
    </dsp:sp>
    <dsp:sp modelId="{4AAEEA79-E919-4409-8BB8-DFE542ADC6CF}">
      <dsp:nvSpPr>
        <dsp:cNvPr id="9" name="矩形 8" hidden="1"/>
        <dsp:cNvSpPr/>
      </dsp:nvSpPr>
      <dsp:spPr>
        <a:xfrm>
          <a:off x="0" y="2558484"/>
          <a:ext cx="355047" cy="826560"/>
        </a:xfrm>
        <a:prstGeom prst="rect">
          <a:avLst/>
        </a:prstGeom>
      </dsp:spPr>
      <dsp:txXfrm>
        <a:off x="0" y="2558484"/>
        <a:ext cx="355047" cy="826560"/>
      </dsp:txXfrm>
    </dsp:sp>
    <dsp:sp modelId="{F26697D8-0D20-4448-96E2-9A11F8D09E4B}">
      <dsp:nvSpPr>
        <dsp:cNvPr id="12" name="矩形 11" hidden="1"/>
        <dsp:cNvSpPr/>
      </dsp:nvSpPr>
      <dsp:spPr>
        <a:xfrm>
          <a:off x="0" y="3828564"/>
          <a:ext cx="355047" cy="826560"/>
        </a:xfrm>
        <a:prstGeom prst="rect">
          <a:avLst/>
        </a:prstGeom>
      </dsp:spPr>
      <dsp:txXfrm>
        <a:off x="0" y="3828564"/>
        <a:ext cx="355047" cy="826560"/>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363275" cy="4400286"/>
        <a:chOff x="0" y="0"/>
        <a:chExt cx="7363275" cy="4400286"/>
      </a:xfrm>
    </dsp:grpSpPr>
    <dsp:sp modelId="{2DB56001-E4E0-4236-8903-6AE77837690F}">
      <dsp:nvSpPr>
        <dsp:cNvPr id="3" name="椭圆 2"/>
        <dsp:cNvSpPr/>
      </dsp:nvSpPr>
      <dsp:spPr bwMode="white">
        <a:xfrm>
          <a:off x="3058830" y="1743860"/>
          <a:ext cx="1245614" cy="1245614"/>
        </a:xfrm>
        <a:prstGeom prst="ellipse">
          <a:avLst/>
        </a:prstGeom>
        <a:solidFill>
          <a:srgbClr val="00B050"/>
        </a:solidFill>
        <a:ln>
          <a:solidFill>
            <a:srgbClr val="5A8800"/>
          </a:solidFill>
        </a:ln>
      </dsp:spPr>
      <dsp:style>
        <a:lnRef idx="0">
          <a:schemeClr val="lt1"/>
        </a:lnRef>
        <a:fillRef idx="3">
          <a:schemeClr val="accent1"/>
        </a:fillRef>
        <a:effectRef idx="3">
          <a:scrgbClr r="0" g="0" b="0"/>
        </a:effectRef>
        <a:fontRef idx="minor">
          <a:schemeClr val="lt1"/>
        </a:fontRef>
      </dsp:style>
      <dsp:txBody>
        <a:bodyPr lIns="25400" tIns="25400" rIns="25400" bIns="254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000" dirty="0">
              <a:solidFill>
                <a:schemeClr val="tx1"/>
              </a:solidFill>
              <a:latin typeface="黑体" panose="02010609060101010101" pitchFamily="49" charset="-122"/>
              <a:ea typeface="黑体" panose="02010609060101010101" pitchFamily="49" charset="-122"/>
            </a:rPr>
            <a:t>作用</a:t>
          </a:r>
        </a:p>
      </dsp:txBody>
      <dsp:txXfrm>
        <a:off x="3058830" y="1743860"/>
        <a:ext cx="1245614" cy="1245614"/>
      </dsp:txXfrm>
    </dsp:sp>
    <dsp:sp modelId="{B2BE9716-F983-4198-AC50-8C6A6D301D66}">
      <dsp:nvSpPr>
        <dsp:cNvPr id="4" name="右箭头 3"/>
        <dsp:cNvSpPr/>
      </dsp:nvSpPr>
      <dsp:spPr bwMode="white">
        <a:xfrm rot="16199999">
          <a:off x="3549602" y="1282983"/>
          <a:ext cx="264070" cy="423509"/>
        </a:xfrm>
        <a:prstGeom prst="rightArrow">
          <a:avLst>
            <a:gd name="adj1" fmla="val 60000"/>
            <a:gd name="adj2" fmla="val 50000"/>
          </a:avLst>
        </a:prstGeom>
      </dsp:spPr>
      <dsp:style>
        <a:lnRef idx="0">
          <a:schemeClr val="accent1">
            <a:tint val="60000"/>
          </a:schemeClr>
        </a:lnRef>
        <a:fillRef idx="3">
          <a:schemeClr val="accent1">
            <a:tint val="60000"/>
          </a:schemeClr>
        </a:fillRef>
        <a:effectRef idx="3">
          <a:scrgbClr r="0" g="0" b="0"/>
        </a:effectRef>
        <a:fontRef idx="minor">
          <a:schemeClr val="lt1"/>
        </a:fontRef>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zh-CN" altLang="en-US" sz="2000">
            <a:solidFill>
              <a:srgbClr val="FFFF00"/>
            </a:solidFill>
            <a:latin typeface="黑体" panose="02010609060101010101" pitchFamily="49" charset="-122"/>
            <a:ea typeface="黑体" panose="02010609060101010101" pitchFamily="49" charset="-122"/>
          </a:endParaRPr>
        </a:p>
      </dsp:txBody>
      <dsp:txXfrm rot="16199999">
        <a:off x="3549602" y="1282983"/>
        <a:ext cx="264070" cy="423509"/>
      </dsp:txXfrm>
    </dsp:sp>
    <dsp:sp modelId="{7620769A-E42B-453C-A5FC-AF8EBBE4D3EE}">
      <dsp:nvSpPr>
        <dsp:cNvPr id="5" name="椭圆 4"/>
        <dsp:cNvSpPr/>
      </dsp:nvSpPr>
      <dsp:spPr bwMode="white">
        <a:xfrm>
          <a:off x="3058830" y="0"/>
          <a:ext cx="1245614" cy="1245614"/>
        </a:xfrm>
        <a:prstGeom prst="ellipse">
          <a:avLst/>
        </a:prstGeom>
      </dsp:spPr>
      <dsp:style>
        <a:lnRef idx="0">
          <a:schemeClr val="lt1"/>
        </a:lnRef>
        <a:fillRef idx="3">
          <a:schemeClr val="accent1"/>
        </a:fillRef>
        <a:effectRef idx="3">
          <a:scrgbClr r="0" g="0" b="0"/>
        </a:effectRef>
        <a:fontRef idx="minor">
          <a:schemeClr val="lt1"/>
        </a:fontRef>
      </dsp:style>
      <dsp:txBody>
        <a:bodyPr lIns="25400" tIns="25400" rIns="25400" bIns="254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kumimoji="1" lang="zh-CN" altLang="en-US" sz="2000" b="1" dirty="0">
              <a:effectLst/>
              <a:latin typeface="黑体" panose="02010609060101010101" pitchFamily="49" charset="-122"/>
              <a:ea typeface="黑体" panose="02010609060101010101" pitchFamily="49" charset="-122"/>
            </a:rPr>
            <a:t>消息源真实性</a:t>
          </a:r>
          <a:endParaRPr lang="zh-CN" altLang="en-US" sz="2000" dirty="0">
            <a:latin typeface="黑体" panose="02010609060101010101" pitchFamily="49" charset="-122"/>
            <a:ea typeface="黑体" panose="02010609060101010101" pitchFamily="49" charset="-122"/>
          </a:endParaRPr>
        </a:p>
      </dsp:txBody>
      <dsp:txXfrm>
        <a:off x="3058830" y="0"/>
        <a:ext cx="1245614" cy="1245614"/>
      </dsp:txXfrm>
    </dsp:sp>
    <dsp:sp modelId="{6C48556C-C740-494C-9E23-70C5E36D6EF8}">
      <dsp:nvSpPr>
        <dsp:cNvPr id="6" name="右箭头 5"/>
        <dsp:cNvSpPr/>
      </dsp:nvSpPr>
      <dsp:spPr bwMode="white">
        <a:xfrm rot="-1080000">
          <a:off x="4378857" y="1885471"/>
          <a:ext cx="264070" cy="423509"/>
        </a:xfrm>
        <a:prstGeom prst="rightArrow">
          <a:avLst>
            <a:gd name="adj1" fmla="val 60000"/>
            <a:gd name="adj2" fmla="val 50000"/>
          </a:avLst>
        </a:prstGeom>
      </dsp:spPr>
      <dsp:style>
        <a:lnRef idx="0">
          <a:schemeClr val="accent1">
            <a:tint val="60000"/>
          </a:schemeClr>
        </a:lnRef>
        <a:fillRef idx="3">
          <a:schemeClr val="accent1">
            <a:tint val="60000"/>
          </a:schemeClr>
        </a:fillRef>
        <a:effectRef idx="3">
          <a:scrgbClr r="0" g="0" b="0"/>
        </a:effectRef>
        <a:fontRef idx="minor">
          <a:schemeClr val="lt1"/>
        </a:fontRef>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zh-CN" altLang="en-US" sz="2000">
            <a:latin typeface="黑体" panose="02010609060101010101" pitchFamily="49" charset="-122"/>
            <a:ea typeface="黑体" panose="02010609060101010101" pitchFamily="49" charset="-122"/>
          </a:endParaRPr>
        </a:p>
      </dsp:txBody>
      <dsp:txXfrm rot="-1080000">
        <a:off x="4378857" y="1885471"/>
        <a:ext cx="264070" cy="423509"/>
      </dsp:txXfrm>
    </dsp:sp>
    <dsp:sp modelId="{17A6760F-5E48-4B52-8A70-41A78D0E917D}">
      <dsp:nvSpPr>
        <dsp:cNvPr id="7" name="椭圆 6"/>
        <dsp:cNvSpPr/>
      </dsp:nvSpPr>
      <dsp:spPr bwMode="white">
        <a:xfrm>
          <a:off x="4717340" y="1204977"/>
          <a:ext cx="1245614" cy="1245614"/>
        </a:xfrm>
        <a:prstGeom prst="ellipse">
          <a:avLst/>
        </a:prstGeom>
      </dsp:spPr>
      <dsp:style>
        <a:lnRef idx="0">
          <a:schemeClr val="lt1"/>
        </a:lnRef>
        <a:fillRef idx="3">
          <a:schemeClr val="accent1"/>
        </a:fillRef>
        <a:effectRef idx="3">
          <a:scrgbClr r="0" g="0" b="0"/>
        </a:effectRef>
        <a:fontRef idx="minor">
          <a:schemeClr val="lt1"/>
        </a:fontRef>
      </dsp:style>
      <dsp:txBody>
        <a:bodyPr lIns="25400" tIns="25400" rIns="25400" bIns="254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kumimoji="1" lang="zh-CN" altLang="en-US" sz="2000" b="1" dirty="0">
              <a:effectLst/>
              <a:latin typeface="黑体" panose="02010609060101010101" pitchFamily="49" charset="-122"/>
              <a:ea typeface="黑体" panose="02010609060101010101" pitchFamily="49" charset="-122"/>
            </a:rPr>
            <a:t>确保消息完整性</a:t>
          </a:r>
          <a:endParaRPr lang="zh-CN" altLang="en-US" sz="2000" dirty="0">
            <a:latin typeface="黑体" panose="02010609060101010101" pitchFamily="49" charset="-122"/>
            <a:ea typeface="黑体" panose="02010609060101010101" pitchFamily="49" charset="-122"/>
          </a:endParaRPr>
        </a:p>
      </dsp:txBody>
      <dsp:txXfrm>
        <a:off x="4717340" y="1204977"/>
        <a:ext cx="1245614" cy="1245614"/>
      </dsp:txXfrm>
    </dsp:sp>
    <dsp:sp modelId="{B42F855B-B398-4BEA-8FC9-381259141352}">
      <dsp:nvSpPr>
        <dsp:cNvPr id="8" name="右箭头 7"/>
        <dsp:cNvSpPr/>
      </dsp:nvSpPr>
      <dsp:spPr bwMode="white">
        <a:xfrm rot="3240000">
          <a:off x="4062110" y="2860318"/>
          <a:ext cx="264070" cy="423509"/>
        </a:xfrm>
        <a:prstGeom prst="rightArrow">
          <a:avLst>
            <a:gd name="adj1" fmla="val 60000"/>
            <a:gd name="adj2" fmla="val 50000"/>
          </a:avLst>
        </a:prstGeom>
      </dsp:spPr>
      <dsp:style>
        <a:lnRef idx="0">
          <a:schemeClr val="accent1">
            <a:tint val="60000"/>
          </a:schemeClr>
        </a:lnRef>
        <a:fillRef idx="3">
          <a:schemeClr val="accent1">
            <a:tint val="60000"/>
          </a:schemeClr>
        </a:fillRef>
        <a:effectRef idx="3">
          <a:scrgbClr r="0" g="0" b="0"/>
        </a:effectRef>
        <a:fontRef idx="minor">
          <a:schemeClr val="lt1"/>
        </a:fontRef>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zh-CN" altLang="en-US" sz="2000">
            <a:solidFill>
              <a:srgbClr val="FFFF00"/>
            </a:solidFill>
            <a:latin typeface="黑体" panose="02010609060101010101" pitchFamily="49" charset="-122"/>
            <a:ea typeface="黑体" panose="02010609060101010101" pitchFamily="49" charset="-122"/>
          </a:endParaRPr>
        </a:p>
      </dsp:txBody>
      <dsp:txXfrm rot="3240000">
        <a:off x="4062110" y="2860318"/>
        <a:ext cx="264070" cy="423509"/>
      </dsp:txXfrm>
    </dsp:sp>
    <dsp:sp modelId="{1DEB0685-5BE4-4E5D-A5D1-644AE3EDAEB2}">
      <dsp:nvSpPr>
        <dsp:cNvPr id="9" name="椭圆 8"/>
        <dsp:cNvSpPr/>
      </dsp:nvSpPr>
      <dsp:spPr bwMode="white">
        <a:xfrm>
          <a:off x="4083845" y="3154672"/>
          <a:ext cx="1245614" cy="1245614"/>
        </a:xfrm>
        <a:prstGeom prst="ellipse">
          <a:avLst/>
        </a:prstGeom>
      </dsp:spPr>
      <dsp:style>
        <a:lnRef idx="0">
          <a:schemeClr val="lt1"/>
        </a:lnRef>
        <a:fillRef idx="3">
          <a:schemeClr val="accent1"/>
        </a:fillRef>
        <a:effectRef idx="3">
          <a:scrgbClr r="0" g="0" b="0"/>
        </a:effectRef>
        <a:fontRef idx="minor">
          <a:schemeClr val="lt1"/>
        </a:fontRef>
      </dsp:style>
      <dsp:txBody>
        <a:bodyPr lIns="25400" tIns="25400" rIns="25400" bIns="254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ts val="0"/>
            </a:spcAft>
          </a:pPr>
          <a:r>
            <a:rPr kumimoji="1" lang="zh-CN" altLang="en-US" sz="2000" b="1" dirty="0">
              <a:effectLst/>
              <a:latin typeface="黑体" panose="02010609060101010101" pitchFamily="49" charset="-122"/>
              <a:ea typeface="黑体" panose="02010609060101010101" pitchFamily="49" charset="-122"/>
            </a:rPr>
            <a:t>防发方</a:t>
          </a:r>
          <a:endParaRPr kumimoji="1" lang="en-US" altLang="zh-CN" sz="2000" b="1" dirty="0">
            <a:effectLst/>
            <a:latin typeface="黑体" panose="02010609060101010101" pitchFamily="49" charset="-122"/>
            <a:ea typeface="黑体" panose="02010609060101010101" pitchFamily="49" charset="-122"/>
          </a:endParaRPr>
        </a:p>
        <a:p>
          <a:pPr lvl="0">
            <a:lnSpc>
              <a:spcPct val="100000"/>
            </a:lnSpc>
            <a:spcBef>
              <a:spcPct val="0"/>
            </a:spcBef>
            <a:spcAft>
              <a:spcPts val="0"/>
            </a:spcAft>
          </a:pPr>
          <a:r>
            <a:rPr kumimoji="1" lang="zh-CN" altLang="en-US" sz="2000" b="1" dirty="0">
              <a:effectLst/>
              <a:latin typeface="黑体" panose="02010609060101010101" pitchFamily="49" charset="-122"/>
              <a:ea typeface="黑体" panose="02010609060101010101" pitchFamily="49" charset="-122"/>
            </a:rPr>
            <a:t>抵赖</a:t>
          </a:r>
          <a:endParaRPr lang="zh-CN" altLang="en-US" sz="2000" dirty="0">
            <a:latin typeface="黑体" panose="02010609060101010101" pitchFamily="49" charset="-122"/>
            <a:ea typeface="黑体" panose="02010609060101010101" pitchFamily="49" charset="-122"/>
          </a:endParaRPr>
        </a:p>
      </dsp:txBody>
      <dsp:txXfrm>
        <a:off x="4083845" y="3154672"/>
        <a:ext cx="1245614" cy="1245614"/>
      </dsp:txXfrm>
    </dsp:sp>
    <dsp:sp modelId="{3A08E8AF-0E1C-44A6-B4B5-84FD43542DF2}">
      <dsp:nvSpPr>
        <dsp:cNvPr id="10" name="右箭头 9"/>
        <dsp:cNvSpPr/>
      </dsp:nvSpPr>
      <dsp:spPr bwMode="white">
        <a:xfrm rot="7560000">
          <a:off x="3037095" y="2860318"/>
          <a:ext cx="264070" cy="423509"/>
        </a:xfrm>
        <a:prstGeom prst="rightArrow">
          <a:avLst>
            <a:gd name="adj1" fmla="val 60000"/>
            <a:gd name="adj2" fmla="val 50000"/>
          </a:avLst>
        </a:prstGeom>
      </dsp:spPr>
      <dsp:style>
        <a:lnRef idx="0">
          <a:schemeClr val="accent1">
            <a:tint val="60000"/>
          </a:schemeClr>
        </a:lnRef>
        <a:fillRef idx="3">
          <a:schemeClr val="accent1">
            <a:tint val="60000"/>
          </a:schemeClr>
        </a:fillRef>
        <a:effectRef idx="3">
          <a:scrgbClr r="0" g="0" b="0"/>
        </a:effectRef>
        <a:fontRef idx="minor">
          <a:schemeClr val="lt1"/>
        </a:fontRef>
      </dsp:style>
      <dsp:txBody>
        <a:bodyPr rot="10800000"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zh-CN" altLang="en-US" sz="2000">
            <a:latin typeface="黑体" panose="02010609060101010101" pitchFamily="49" charset="-122"/>
            <a:ea typeface="黑体" panose="02010609060101010101" pitchFamily="49" charset="-122"/>
          </a:endParaRPr>
        </a:p>
      </dsp:txBody>
      <dsp:txXfrm rot="7560000">
        <a:off x="3037095" y="2860318"/>
        <a:ext cx="264070" cy="423509"/>
      </dsp:txXfrm>
    </dsp:sp>
    <dsp:sp modelId="{DE497FD4-BB0B-4EC9-8B78-DDB8F6FE30A1}">
      <dsp:nvSpPr>
        <dsp:cNvPr id="11" name="椭圆 10"/>
        <dsp:cNvSpPr/>
      </dsp:nvSpPr>
      <dsp:spPr bwMode="white">
        <a:xfrm>
          <a:off x="2033815" y="3154672"/>
          <a:ext cx="1245614" cy="1245614"/>
        </a:xfrm>
        <a:prstGeom prst="ellipse">
          <a:avLst/>
        </a:prstGeom>
      </dsp:spPr>
      <dsp:style>
        <a:lnRef idx="0">
          <a:schemeClr val="lt1"/>
        </a:lnRef>
        <a:fillRef idx="3">
          <a:schemeClr val="accent1"/>
        </a:fillRef>
        <a:effectRef idx="3">
          <a:scrgbClr r="0" g="0" b="0"/>
        </a:effectRef>
        <a:fontRef idx="minor">
          <a:schemeClr val="lt1"/>
        </a:fontRef>
      </dsp:style>
      <dsp:txBody>
        <a:bodyPr lIns="25400" tIns="25400" rIns="25400" bIns="254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000" b="1" dirty="0">
              <a:latin typeface="黑体" panose="02010609060101010101" pitchFamily="49" charset="-122"/>
              <a:ea typeface="黑体" panose="02010609060101010101" pitchFamily="49" charset="-122"/>
            </a:rPr>
            <a:t>防收方伪造和篡改</a:t>
          </a:r>
        </a:p>
      </dsp:txBody>
      <dsp:txXfrm>
        <a:off x="2033815" y="3154672"/>
        <a:ext cx="1245614" cy="1245614"/>
      </dsp:txXfrm>
    </dsp:sp>
    <dsp:sp modelId="{81B5FE40-2C65-4F74-A393-98ED9EC67E37}">
      <dsp:nvSpPr>
        <dsp:cNvPr id="12" name="右箭头 11"/>
        <dsp:cNvSpPr/>
      </dsp:nvSpPr>
      <dsp:spPr bwMode="white">
        <a:xfrm rot="11880000">
          <a:off x="2720348" y="1885471"/>
          <a:ext cx="264070" cy="423509"/>
        </a:xfrm>
        <a:prstGeom prst="rightArrow">
          <a:avLst>
            <a:gd name="adj1" fmla="val 60000"/>
            <a:gd name="adj2" fmla="val 50000"/>
          </a:avLst>
        </a:prstGeom>
      </dsp:spPr>
      <dsp:style>
        <a:lnRef idx="0">
          <a:schemeClr val="accent1">
            <a:tint val="60000"/>
          </a:schemeClr>
        </a:lnRef>
        <a:fillRef idx="3">
          <a:schemeClr val="accent1">
            <a:tint val="60000"/>
          </a:schemeClr>
        </a:fillRef>
        <a:effectRef idx="3">
          <a:scrgbClr r="0" g="0" b="0"/>
        </a:effectRef>
        <a:fontRef idx="minor">
          <a:schemeClr val="lt1"/>
        </a:fontRef>
      </dsp:style>
      <dsp:txBody>
        <a:bodyPr rot="10800000"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zh-CN" altLang="en-US" sz="2000">
            <a:solidFill>
              <a:srgbClr val="FFFF00"/>
            </a:solidFill>
            <a:latin typeface="黑体" panose="02010609060101010101" pitchFamily="49" charset="-122"/>
            <a:ea typeface="黑体" panose="02010609060101010101" pitchFamily="49" charset="-122"/>
          </a:endParaRPr>
        </a:p>
      </dsp:txBody>
      <dsp:txXfrm rot="11880000">
        <a:off x="2720348" y="1885471"/>
        <a:ext cx="264070" cy="423509"/>
      </dsp:txXfrm>
    </dsp:sp>
    <dsp:sp modelId="{7D7B6340-FA78-4865-8DCD-87A622CBBE3F}">
      <dsp:nvSpPr>
        <dsp:cNvPr id="13" name="椭圆 12"/>
        <dsp:cNvSpPr/>
      </dsp:nvSpPr>
      <dsp:spPr bwMode="white">
        <a:xfrm>
          <a:off x="1400321" y="1204977"/>
          <a:ext cx="1245614" cy="1245614"/>
        </a:xfrm>
        <a:prstGeom prst="ellipse">
          <a:avLst/>
        </a:prstGeom>
      </dsp:spPr>
      <dsp:style>
        <a:lnRef idx="0">
          <a:schemeClr val="lt1"/>
        </a:lnRef>
        <a:fillRef idx="3">
          <a:schemeClr val="accent1"/>
        </a:fillRef>
        <a:effectRef idx="3">
          <a:scrgbClr r="0" g="0" b="0"/>
        </a:effectRef>
        <a:fontRef idx="minor">
          <a:schemeClr val="lt1"/>
        </a:fontRef>
      </dsp:style>
      <dsp:txBody>
        <a:bodyPr lIns="25400" tIns="25400" rIns="25400" bIns="254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ts val="0"/>
            </a:spcAft>
          </a:pPr>
          <a:r>
            <a:rPr kumimoji="1" lang="zh-CN" altLang="en-US" sz="2000" b="1" dirty="0">
              <a:effectLst/>
              <a:latin typeface="黑体" panose="02010609060101010101" pitchFamily="49" charset="-122"/>
              <a:ea typeface="黑体" panose="02010609060101010101" pitchFamily="49" charset="-122"/>
            </a:rPr>
            <a:t>防攻击方假冒</a:t>
          </a:r>
          <a:endParaRPr lang="zh-CN" altLang="en-US" sz="2000" dirty="0">
            <a:latin typeface="黑体" panose="02010609060101010101" pitchFamily="49" charset="-122"/>
            <a:ea typeface="黑体" panose="02010609060101010101" pitchFamily="49" charset="-122"/>
          </a:endParaRPr>
        </a:p>
      </dsp:txBody>
      <dsp:txXfrm>
        <a:off x="1400321" y="1204977"/>
        <a:ext cx="1245614" cy="1245614"/>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100943" cy="4965768"/>
        <a:chOff x="0" y="0"/>
        <a:chExt cx="7100943" cy="4965768"/>
      </a:xfrm>
    </dsp:grpSpPr>
    <dsp:sp modelId="{0657BE08-03B9-4006-9B0F-40C599A5DB67}">
      <dsp:nvSpPr>
        <dsp:cNvPr id="5" name="矩形 4"/>
        <dsp:cNvSpPr/>
      </dsp:nvSpPr>
      <dsp:spPr bwMode="white">
        <a:xfrm>
          <a:off x="0" y="431604"/>
          <a:ext cx="7100943" cy="705600"/>
        </a:xfrm>
        <a:prstGeom prst="rect">
          <a:avLst/>
        </a:prstGeom>
      </dsp:spPr>
      <dsp:style>
        <a:lnRef idx="2">
          <a:schemeClr val="accent1"/>
        </a:lnRef>
        <a:fillRef idx="1">
          <a:schemeClr val="lt1">
            <a:alpha val="90000"/>
          </a:schemeClr>
        </a:fillRef>
        <a:effectRef idx="0">
          <a:scrgbClr r="0" g="0" b="0"/>
        </a:effectRef>
        <a:fontRef idx="minor"/>
      </dsp:style>
      <dsp:txBody>
        <a:bodyPr lIns="551112" tIns="583183" rIns="551112" bIns="199136" anchor="t"/>
        <a:lstStyle>
          <a:lvl1pPr algn="l">
            <a:defRPr sz="2800"/>
          </a:lvl1pPr>
          <a:lvl2pPr marL="285750" indent="-285750" algn="l">
            <a:defRPr sz="2800"/>
          </a:lvl2pPr>
          <a:lvl3pPr marL="571500" indent="-285750" algn="l">
            <a:defRPr sz="2800"/>
          </a:lvl3pPr>
          <a:lvl4pPr marL="857250" indent="-285750" algn="l">
            <a:defRPr sz="2800"/>
          </a:lvl4pPr>
          <a:lvl5pPr marL="1143000" indent="-285750" algn="l">
            <a:defRPr sz="2800"/>
          </a:lvl5pPr>
          <a:lvl6pPr marL="1428750" indent="-285750" algn="l">
            <a:defRPr sz="2800"/>
          </a:lvl6pPr>
          <a:lvl7pPr marL="1714500" indent="-285750" algn="l">
            <a:defRPr sz="2800"/>
          </a:lvl7pPr>
          <a:lvl8pPr marL="2000250" indent="-285750" algn="l">
            <a:defRPr sz="2800"/>
          </a:lvl8pPr>
          <a:lvl9pPr marL="2286000" indent="-285750" algn="l">
            <a:defRPr sz="2800"/>
          </a:lvl9pPr>
        </a:lstStyle>
        <a:p>
          <a:endParaRPr>
            <a:solidFill>
              <a:schemeClr val="dk1"/>
            </a:solidFill>
          </a:endParaRPr>
        </a:p>
      </dsp:txBody>
      <dsp:txXfrm>
        <a:off x="0" y="431604"/>
        <a:ext cx="7100943" cy="705600"/>
      </dsp:txXfrm>
    </dsp:sp>
    <dsp:sp modelId="{B7549365-A645-479A-87AE-0258352E793F}">
      <dsp:nvSpPr>
        <dsp:cNvPr id="4" name="圆角矩形 3"/>
        <dsp:cNvSpPr/>
      </dsp:nvSpPr>
      <dsp:spPr bwMode="white">
        <a:xfrm>
          <a:off x="355047" y="31904"/>
          <a:ext cx="4970660" cy="826560"/>
        </a:xfrm>
        <a:prstGeom prst="roundRect">
          <a:avLst/>
        </a:prstGeom>
        <a:solidFill>
          <a:srgbClr val="339933"/>
        </a:solidFill>
      </dsp:spPr>
      <dsp:style>
        <a:lnRef idx="2">
          <a:schemeClr val="lt1"/>
        </a:lnRef>
        <a:fillRef idx="1">
          <a:schemeClr val="accent1"/>
        </a:fillRef>
        <a:effectRef idx="0">
          <a:scrgbClr r="0" g="0" b="0"/>
        </a:effectRef>
        <a:fontRef idx="minor">
          <a:schemeClr val="lt1"/>
        </a:fontRef>
      </dsp:style>
      <dsp:txBody>
        <a:bodyPr lIns="187879" tIns="0" rIns="187879" bIns="0" anchor="ctr"/>
        <a:lstStyle>
          <a:lvl1pPr algn="l">
            <a:defRPr sz="28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a:lnSpc>
              <a:spcPct val="100000"/>
            </a:lnSpc>
            <a:spcBef>
              <a:spcPct val="0"/>
            </a:spcBef>
            <a:spcAft>
              <a:spcPct val="35000"/>
            </a:spcAft>
          </a:pPr>
          <a:r>
            <a:rPr lang="zh-CN" altLang="en-US" dirty="0">
              <a:latin typeface="Times New Roman" panose="02020603050405020304" pitchFamily="18" charset="0"/>
              <a:ea typeface="黑体" panose="02010609060101010101" pitchFamily="49" charset="-122"/>
              <a:cs typeface="Times New Roman" panose="02020603050405020304" pitchFamily="18" charset="0"/>
            </a:rPr>
            <a:t>一、数字签名概述</a:t>
          </a:r>
        </a:p>
      </dsp:txBody>
      <dsp:txXfrm>
        <a:off x="355047" y="31904"/>
        <a:ext cx="4970660" cy="826560"/>
      </dsp:txXfrm>
    </dsp:sp>
    <dsp:sp modelId="{E394EEC6-F281-47D1-9E9C-04C528076952}">
      <dsp:nvSpPr>
        <dsp:cNvPr id="8" name="矩形 7"/>
        <dsp:cNvSpPr/>
      </dsp:nvSpPr>
      <dsp:spPr bwMode="white">
        <a:xfrm>
          <a:off x="0" y="1701684"/>
          <a:ext cx="7100943" cy="705600"/>
        </a:xfrm>
        <a:prstGeom prst="rect">
          <a:avLst/>
        </a:prstGeom>
      </dsp:spPr>
      <dsp:style>
        <a:lnRef idx="2">
          <a:schemeClr val="accent1"/>
        </a:lnRef>
        <a:fillRef idx="1">
          <a:schemeClr val="lt1">
            <a:alpha val="90000"/>
          </a:schemeClr>
        </a:fillRef>
        <a:effectRef idx="0">
          <a:scrgbClr r="0" g="0" b="0"/>
        </a:effectRef>
        <a:fontRef idx="minor"/>
      </dsp:style>
      <dsp:txBody>
        <a:bodyPr lIns="551112" tIns="583183" rIns="551112" bIns="199136" anchor="t"/>
        <a:lstStyle>
          <a:lvl1pPr algn="l">
            <a:defRPr sz="2800"/>
          </a:lvl1pPr>
          <a:lvl2pPr marL="285750" indent="-285750" algn="l">
            <a:defRPr sz="2800"/>
          </a:lvl2pPr>
          <a:lvl3pPr marL="571500" indent="-285750" algn="l">
            <a:defRPr sz="2800"/>
          </a:lvl3pPr>
          <a:lvl4pPr marL="857250" indent="-285750" algn="l">
            <a:defRPr sz="2800"/>
          </a:lvl4pPr>
          <a:lvl5pPr marL="1143000" indent="-285750" algn="l">
            <a:defRPr sz="2800"/>
          </a:lvl5pPr>
          <a:lvl6pPr marL="1428750" indent="-285750" algn="l">
            <a:defRPr sz="2800"/>
          </a:lvl6pPr>
          <a:lvl7pPr marL="1714500" indent="-285750" algn="l">
            <a:defRPr sz="2800"/>
          </a:lvl7pPr>
          <a:lvl8pPr marL="2000250" indent="-285750" algn="l">
            <a:defRPr sz="2800"/>
          </a:lvl8pPr>
          <a:lvl9pPr marL="2286000" indent="-285750" algn="l">
            <a:defRPr sz="2800"/>
          </a:lvl9pPr>
        </a:lstStyle>
        <a:p>
          <a:endParaRPr>
            <a:solidFill>
              <a:schemeClr val="dk1"/>
            </a:solidFill>
          </a:endParaRPr>
        </a:p>
      </dsp:txBody>
      <dsp:txXfrm>
        <a:off x="0" y="1701684"/>
        <a:ext cx="7100943" cy="705600"/>
      </dsp:txXfrm>
    </dsp:sp>
    <dsp:sp modelId="{FF7F0803-F4E1-445C-8004-2FFEADD02148}">
      <dsp:nvSpPr>
        <dsp:cNvPr id="7" name="圆角矩形 6"/>
        <dsp:cNvSpPr/>
      </dsp:nvSpPr>
      <dsp:spPr bwMode="white">
        <a:xfrm>
          <a:off x="355047" y="1288404"/>
          <a:ext cx="4970660" cy="826560"/>
        </a:xfrm>
        <a:prstGeom prst="roundRect">
          <a:avLst/>
        </a:prstGeom>
        <a:solidFill>
          <a:srgbClr val="339933"/>
        </a:solidFill>
      </dsp:spPr>
      <dsp:style>
        <a:lnRef idx="2">
          <a:schemeClr val="lt1"/>
        </a:lnRef>
        <a:fillRef idx="1">
          <a:schemeClr val="accent1"/>
        </a:fillRef>
        <a:effectRef idx="0">
          <a:scrgbClr r="0" g="0" b="0"/>
        </a:effectRef>
        <a:fontRef idx="minor">
          <a:schemeClr val="lt1"/>
        </a:fontRef>
      </dsp:style>
      <dsp:txBody>
        <a:bodyPr lIns="187879" tIns="0" rIns="187879" bIns="0" anchor="ctr"/>
        <a:lstStyle>
          <a:lvl1pPr algn="l">
            <a:defRPr sz="28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a:lnSpc>
              <a:spcPct val="100000"/>
            </a:lnSpc>
            <a:spcBef>
              <a:spcPct val="0"/>
            </a:spcBef>
            <a:spcAft>
              <a:spcPct val="35000"/>
            </a:spcAft>
          </a:pPr>
          <a:r>
            <a:rPr lang="zh-CN" altLang="en-US"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二、</a:t>
          </a:r>
          <a:r>
            <a:rPr lang="en-US" altLang="zh-CN"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RSA</a:t>
          </a:r>
          <a:r>
            <a:rPr lang="zh-CN" altLang="en-US"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数字签名</a:t>
          </a:r>
        </a:p>
      </dsp:txBody>
      <dsp:txXfrm>
        <a:off x="355047" y="1288404"/>
        <a:ext cx="4970660" cy="826560"/>
      </dsp:txXfrm>
    </dsp:sp>
    <dsp:sp modelId="{9C191032-E513-42C9-BBF8-286EEF4A6C42}">
      <dsp:nvSpPr>
        <dsp:cNvPr id="11" name="矩形 10"/>
        <dsp:cNvSpPr/>
      </dsp:nvSpPr>
      <dsp:spPr bwMode="white">
        <a:xfrm>
          <a:off x="0" y="2971764"/>
          <a:ext cx="7100943" cy="705600"/>
        </a:xfrm>
        <a:prstGeom prst="rect">
          <a:avLst/>
        </a:prstGeom>
      </dsp:spPr>
      <dsp:style>
        <a:lnRef idx="2">
          <a:schemeClr val="accent1"/>
        </a:lnRef>
        <a:fillRef idx="1">
          <a:schemeClr val="lt1">
            <a:alpha val="90000"/>
          </a:schemeClr>
        </a:fillRef>
        <a:effectRef idx="0">
          <a:scrgbClr r="0" g="0" b="0"/>
        </a:effectRef>
        <a:fontRef idx="minor"/>
      </dsp:style>
      <dsp:txBody>
        <a:bodyPr lIns="551112" tIns="583183" rIns="551112" bIns="199136" anchor="t"/>
        <a:lstStyle>
          <a:lvl1pPr algn="l">
            <a:defRPr sz="2800"/>
          </a:lvl1pPr>
          <a:lvl2pPr marL="285750" indent="-285750" algn="l">
            <a:defRPr sz="2800"/>
          </a:lvl2pPr>
          <a:lvl3pPr marL="571500" indent="-285750" algn="l">
            <a:defRPr sz="2800"/>
          </a:lvl3pPr>
          <a:lvl4pPr marL="857250" indent="-285750" algn="l">
            <a:defRPr sz="2800"/>
          </a:lvl4pPr>
          <a:lvl5pPr marL="1143000" indent="-285750" algn="l">
            <a:defRPr sz="2800"/>
          </a:lvl5pPr>
          <a:lvl6pPr marL="1428750" indent="-285750" algn="l">
            <a:defRPr sz="2800"/>
          </a:lvl6pPr>
          <a:lvl7pPr marL="1714500" indent="-285750" algn="l">
            <a:defRPr sz="2800"/>
          </a:lvl7pPr>
          <a:lvl8pPr marL="2000250" indent="-285750" algn="l">
            <a:defRPr sz="2800"/>
          </a:lvl8pPr>
          <a:lvl9pPr marL="2286000" indent="-285750" algn="l">
            <a:defRPr sz="2800"/>
          </a:lvl9pPr>
        </a:lstStyle>
        <a:p>
          <a:endParaRPr>
            <a:solidFill>
              <a:schemeClr val="dk1"/>
            </a:solidFill>
          </a:endParaRPr>
        </a:p>
      </dsp:txBody>
      <dsp:txXfrm>
        <a:off x="0" y="2971764"/>
        <a:ext cx="7100943" cy="705600"/>
      </dsp:txXfrm>
    </dsp:sp>
    <dsp:sp modelId="{9F3535A5-A011-4F4F-8061-0B6DEB50C0E6}">
      <dsp:nvSpPr>
        <dsp:cNvPr id="10" name="圆角矩形 9"/>
        <dsp:cNvSpPr/>
      </dsp:nvSpPr>
      <dsp:spPr bwMode="white">
        <a:xfrm>
          <a:off x="355047" y="2558484"/>
          <a:ext cx="4970660" cy="826560"/>
        </a:xfrm>
        <a:prstGeom prst="roundRect">
          <a:avLst/>
        </a:prstGeom>
        <a:solidFill>
          <a:srgbClr val="339933"/>
        </a:solidFill>
      </dsp:spPr>
      <dsp:style>
        <a:lnRef idx="2">
          <a:schemeClr val="lt1"/>
        </a:lnRef>
        <a:fillRef idx="1">
          <a:schemeClr val="accent1"/>
        </a:fillRef>
        <a:effectRef idx="0">
          <a:scrgbClr r="0" g="0" b="0"/>
        </a:effectRef>
        <a:fontRef idx="minor">
          <a:schemeClr val="lt1"/>
        </a:fontRef>
      </dsp:style>
      <dsp:txBody>
        <a:bodyPr lIns="187879" tIns="0" rIns="187879" bIns="0" anchor="ctr"/>
        <a:lstStyle>
          <a:lvl1pPr algn="l">
            <a:defRPr sz="28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a:lnSpc>
              <a:spcPct val="100000"/>
            </a:lnSpc>
            <a:spcBef>
              <a:spcPct val="0"/>
            </a:spcBef>
            <a:spcAft>
              <a:spcPct val="35000"/>
            </a:spcAft>
          </a:pPr>
          <a:r>
            <a:rPr lang="zh-CN" altLang="en-US" dirty="0">
              <a:latin typeface="Times New Roman" panose="02020603050405020304" pitchFamily="18" charset="0"/>
              <a:ea typeface="黑体" panose="02010609060101010101" pitchFamily="49" charset="-122"/>
              <a:cs typeface="Times New Roman" panose="02020603050405020304" pitchFamily="18" charset="0"/>
            </a:rPr>
            <a:t>三、</a:t>
          </a:r>
          <a:r>
            <a:rPr lang="en-US" dirty="0">
              <a:latin typeface="Times New Roman" panose="02020603050405020304" pitchFamily="18" charset="0"/>
              <a:ea typeface="黑体" panose="02010609060101010101" pitchFamily="49" charset="-122"/>
              <a:cs typeface="Times New Roman" panose="02020603050405020304" pitchFamily="18" charset="0"/>
            </a:rPr>
            <a:t>DSS</a:t>
          </a:r>
          <a:r>
            <a:rPr lang="zh-CN" dirty="0">
              <a:latin typeface="Times New Roman" panose="02020603050405020304" pitchFamily="18" charset="0"/>
              <a:ea typeface="黑体" panose="02010609060101010101" pitchFamily="49" charset="-122"/>
              <a:cs typeface="Times New Roman" panose="02020603050405020304" pitchFamily="18" charset="0"/>
            </a:rPr>
            <a:t>数字签名</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dsp:txBody>
      <dsp:txXfrm>
        <a:off x="355047" y="2558484"/>
        <a:ext cx="4970660" cy="826560"/>
      </dsp:txXfrm>
    </dsp:sp>
    <dsp:sp modelId="{850446B7-E56D-42A9-8B11-D0823C5FDBA9}">
      <dsp:nvSpPr>
        <dsp:cNvPr id="14" name="矩形 13"/>
        <dsp:cNvSpPr/>
      </dsp:nvSpPr>
      <dsp:spPr bwMode="white">
        <a:xfrm>
          <a:off x="0" y="4241844"/>
          <a:ext cx="7100943" cy="705600"/>
        </a:xfrm>
        <a:prstGeom prst="rect">
          <a:avLst/>
        </a:prstGeom>
      </dsp:spPr>
      <dsp:style>
        <a:lnRef idx="2">
          <a:schemeClr val="accent1"/>
        </a:lnRef>
        <a:fillRef idx="1">
          <a:schemeClr val="lt1">
            <a:alpha val="90000"/>
          </a:schemeClr>
        </a:fillRef>
        <a:effectRef idx="0">
          <a:scrgbClr r="0" g="0" b="0"/>
        </a:effectRef>
        <a:fontRef idx="minor"/>
      </dsp:style>
      <dsp:txBody>
        <a:bodyPr lIns="551112" tIns="583183" rIns="551112" bIns="199136" anchor="t"/>
        <a:lstStyle>
          <a:lvl1pPr algn="l">
            <a:defRPr sz="2800"/>
          </a:lvl1pPr>
          <a:lvl2pPr marL="285750" indent="-285750" algn="l">
            <a:defRPr sz="2800"/>
          </a:lvl2pPr>
          <a:lvl3pPr marL="571500" indent="-285750" algn="l">
            <a:defRPr sz="2800"/>
          </a:lvl3pPr>
          <a:lvl4pPr marL="857250" indent="-285750" algn="l">
            <a:defRPr sz="2800"/>
          </a:lvl4pPr>
          <a:lvl5pPr marL="1143000" indent="-285750" algn="l">
            <a:defRPr sz="2800"/>
          </a:lvl5pPr>
          <a:lvl6pPr marL="1428750" indent="-285750" algn="l">
            <a:defRPr sz="2800"/>
          </a:lvl6pPr>
          <a:lvl7pPr marL="1714500" indent="-285750" algn="l">
            <a:defRPr sz="2800"/>
          </a:lvl7pPr>
          <a:lvl8pPr marL="2000250" indent="-285750" algn="l">
            <a:defRPr sz="2800"/>
          </a:lvl8pPr>
          <a:lvl9pPr marL="2286000" indent="-285750" algn="l">
            <a:defRPr sz="2800"/>
          </a:lvl9pPr>
        </a:lstStyle>
        <a:p>
          <a:endParaRPr>
            <a:solidFill>
              <a:schemeClr val="dk1"/>
            </a:solidFill>
          </a:endParaRPr>
        </a:p>
      </dsp:txBody>
      <dsp:txXfrm>
        <a:off x="0" y="4241844"/>
        <a:ext cx="7100943" cy="705600"/>
      </dsp:txXfrm>
    </dsp:sp>
    <dsp:sp modelId="{7C6DA57E-26E2-4774-BFF5-A7BFD4A657AA}">
      <dsp:nvSpPr>
        <dsp:cNvPr id="13" name="圆角矩形 12"/>
        <dsp:cNvSpPr/>
      </dsp:nvSpPr>
      <dsp:spPr bwMode="white">
        <a:xfrm>
          <a:off x="355047" y="3828564"/>
          <a:ext cx="4970660" cy="826560"/>
        </a:xfrm>
        <a:prstGeom prst="roundRect">
          <a:avLst/>
        </a:prstGeom>
        <a:solidFill>
          <a:srgbClr val="339933"/>
        </a:solidFill>
      </dsp:spPr>
      <dsp:style>
        <a:lnRef idx="2">
          <a:schemeClr val="lt1"/>
        </a:lnRef>
        <a:fillRef idx="1">
          <a:schemeClr val="accent1"/>
        </a:fillRef>
        <a:effectRef idx="0">
          <a:scrgbClr r="0" g="0" b="0"/>
        </a:effectRef>
        <a:fontRef idx="minor">
          <a:schemeClr val="lt1"/>
        </a:fontRef>
      </dsp:style>
      <dsp:txBody>
        <a:bodyPr lIns="187879" tIns="0" rIns="187879" bIns="0" anchor="ctr"/>
        <a:lstStyle>
          <a:lvl1pPr algn="l">
            <a:defRPr sz="28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a:lnSpc>
              <a:spcPct val="100000"/>
            </a:lnSpc>
            <a:spcBef>
              <a:spcPct val="0"/>
            </a:spcBef>
            <a:spcAft>
              <a:spcPct val="35000"/>
            </a:spcAft>
          </a:pPr>
          <a:r>
            <a:rPr lang="zh-CN" altLang="en-US" dirty="0">
              <a:latin typeface="Times New Roman" panose="02020603050405020304" pitchFamily="18" charset="0"/>
              <a:ea typeface="黑体" panose="02010609060101010101" pitchFamily="49" charset="-122"/>
              <a:cs typeface="Times New Roman" panose="02020603050405020304" pitchFamily="18" charset="0"/>
            </a:rPr>
            <a:t>四、</a:t>
          </a:r>
          <a:r>
            <a:rPr lang="en-US" altLang="zh-CN" dirty="0">
              <a:latin typeface="Times New Roman" panose="02020603050405020304" pitchFamily="18" charset="0"/>
              <a:ea typeface="黑体" panose="02010609060101010101" pitchFamily="49" charset="-122"/>
              <a:cs typeface="Times New Roman" panose="02020603050405020304" pitchFamily="18" charset="0"/>
            </a:rPr>
            <a:t>SM2</a:t>
          </a:r>
          <a:r>
            <a:rPr lang="zh-CN" altLang="en-US" dirty="0">
              <a:latin typeface="Times New Roman" panose="02020603050405020304" pitchFamily="18" charset="0"/>
              <a:ea typeface="黑体" panose="02010609060101010101" pitchFamily="49" charset="-122"/>
              <a:cs typeface="Times New Roman" panose="02020603050405020304" pitchFamily="18" charset="0"/>
            </a:rPr>
            <a:t>数字签名</a:t>
          </a:r>
        </a:p>
      </dsp:txBody>
      <dsp:txXfrm>
        <a:off x="355047" y="3828564"/>
        <a:ext cx="4970660" cy="826560"/>
      </dsp:txXfrm>
    </dsp:sp>
    <dsp:sp modelId="{C57826B0-83B7-459D-B019-C35672C8BCBB}">
      <dsp:nvSpPr>
        <dsp:cNvPr id="3" name="矩形 2" hidden="1"/>
        <dsp:cNvSpPr/>
      </dsp:nvSpPr>
      <dsp:spPr>
        <a:xfrm>
          <a:off x="0" y="18324"/>
          <a:ext cx="355047" cy="826560"/>
        </a:xfrm>
        <a:prstGeom prst="rect">
          <a:avLst/>
        </a:prstGeom>
      </dsp:spPr>
      <dsp:txXfrm>
        <a:off x="0" y="18324"/>
        <a:ext cx="355047" cy="826560"/>
      </dsp:txXfrm>
    </dsp:sp>
    <dsp:sp modelId="{007047E7-9167-4E4F-A4ED-EA6FC3BD1098}">
      <dsp:nvSpPr>
        <dsp:cNvPr id="6" name="矩形 5" hidden="1"/>
        <dsp:cNvSpPr/>
      </dsp:nvSpPr>
      <dsp:spPr>
        <a:xfrm>
          <a:off x="0" y="1288404"/>
          <a:ext cx="355047" cy="826560"/>
        </a:xfrm>
        <a:prstGeom prst="rect">
          <a:avLst/>
        </a:prstGeom>
      </dsp:spPr>
      <dsp:txXfrm>
        <a:off x="0" y="1288404"/>
        <a:ext cx="355047" cy="826560"/>
      </dsp:txXfrm>
    </dsp:sp>
    <dsp:sp modelId="{4AAEEA79-E919-4409-8BB8-DFE542ADC6CF}">
      <dsp:nvSpPr>
        <dsp:cNvPr id="9" name="矩形 8" hidden="1"/>
        <dsp:cNvSpPr/>
      </dsp:nvSpPr>
      <dsp:spPr>
        <a:xfrm>
          <a:off x="0" y="2558484"/>
          <a:ext cx="355047" cy="826560"/>
        </a:xfrm>
        <a:prstGeom prst="rect">
          <a:avLst/>
        </a:prstGeom>
      </dsp:spPr>
      <dsp:txXfrm>
        <a:off x="0" y="2558484"/>
        <a:ext cx="355047" cy="826560"/>
      </dsp:txXfrm>
    </dsp:sp>
    <dsp:sp modelId="{F26697D8-0D20-4448-96E2-9A11F8D09E4B}">
      <dsp:nvSpPr>
        <dsp:cNvPr id="12" name="矩形 11" hidden="1"/>
        <dsp:cNvSpPr/>
      </dsp:nvSpPr>
      <dsp:spPr>
        <a:xfrm>
          <a:off x="0" y="3828564"/>
          <a:ext cx="355047" cy="826560"/>
        </a:xfrm>
        <a:prstGeom prst="rect">
          <a:avLst/>
        </a:prstGeom>
      </dsp:spPr>
      <dsp:txXfrm>
        <a:off x="0" y="3828564"/>
        <a:ext cx="355047" cy="826560"/>
      </dsp:txXfrm>
    </dsp:sp>
  </dsp:spTree>
</dsp:drawing>
</file>

<file path=ppt/diagrams/drawing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100943" cy="4965768"/>
        <a:chOff x="0" y="0"/>
        <a:chExt cx="7100943" cy="4965768"/>
      </a:xfrm>
    </dsp:grpSpPr>
    <dsp:sp modelId="{0657BE08-03B9-4006-9B0F-40C599A5DB67}">
      <dsp:nvSpPr>
        <dsp:cNvPr id="5" name="矩形 4"/>
        <dsp:cNvSpPr/>
      </dsp:nvSpPr>
      <dsp:spPr bwMode="white">
        <a:xfrm>
          <a:off x="0" y="431604"/>
          <a:ext cx="7100943" cy="705600"/>
        </a:xfrm>
        <a:prstGeom prst="rect">
          <a:avLst/>
        </a:prstGeom>
      </dsp:spPr>
      <dsp:style>
        <a:lnRef idx="2">
          <a:schemeClr val="accent1"/>
        </a:lnRef>
        <a:fillRef idx="1">
          <a:schemeClr val="lt1">
            <a:alpha val="90000"/>
          </a:schemeClr>
        </a:fillRef>
        <a:effectRef idx="0">
          <a:scrgbClr r="0" g="0" b="0"/>
        </a:effectRef>
        <a:fontRef idx="minor"/>
      </dsp:style>
      <dsp:txBody>
        <a:bodyPr lIns="551112" tIns="583183" rIns="551112" bIns="199136" anchor="t"/>
        <a:lstStyle>
          <a:lvl1pPr algn="l">
            <a:defRPr sz="2800"/>
          </a:lvl1pPr>
          <a:lvl2pPr marL="285750" indent="-285750" algn="l">
            <a:defRPr sz="2800"/>
          </a:lvl2pPr>
          <a:lvl3pPr marL="571500" indent="-285750" algn="l">
            <a:defRPr sz="2800"/>
          </a:lvl3pPr>
          <a:lvl4pPr marL="857250" indent="-285750" algn="l">
            <a:defRPr sz="2800"/>
          </a:lvl4pPr>
          <a:lvl5pPr marL="1143000" indent="-285750" algn="l">
            <a:defRPr sz="2800"/>
          </a:lvl5pPr>
          <a:lvl6pPr marL="1428750" indent="-285750" algn="l">
            <a:defRPr sz="2800"/>
          </a:lvl6pPr>
          <a:lvl7pPr marL="1714500" indent="-285750" algn="l">
            <a:defRPr sz="2800"/>
          </a:lvl7pPr>
          <a:lvl8pPr marL="2000250" indent="-285750" algn="l">
            <a:defRPr sz="2800"/>
          </a:lvl8pPr>
          <a:lvl9pPr marL="2286000" indent="-285750" algn="l">
            <a:defRPr sz="2800"/>
          </a:lvl9pPr>
        </a:lstStyle>
        <a:p>
          <a:endParaRPr>
            <a:solidFill>
              <a:schemeClr val="dk1"/>
            </a:solidFill>
          </a:endParaRPr>
        </a:p>
      </dsp:txBody>
      <dsp:txXfrm>
        <a:off x="0" y="431604"/>
        <a:ext cx="7100943" cy="705600"/>
      </dsp:txXfrm>
    </dsp:sp>
    <dsp:sp modelId="{B7549365-A645-479A-87AE-0258352E793F}">
      <dsp:nvSpPr>
        <dsp:cNvPr id="4" name="圆角矩形 3"/>
        <dsp:cNvSpPr/>
      </dsp:nvSpPr>
      <dsp:spPr bwMode="white">
        <a:xfrm>
          <a:off x="355047" y="31904"/>
          <a:ext cx="4970660" cy="826560"/>
        </a:xfrm>
        <a:prstGeom prst="roundRect">
          <a:avLst/>
        </a:prstGeom>
        <a:solidFill>
          <a:srgbClr val="339933"/>
        </a:solidFill>
      </dsp:spPr>
      <dsp:style>
        <a:lnRef idx="2">
          <a:schemeClr val="lt1"/>
        </a:lnRef>
        <a:fillRef idx="1">
          <a:schemeClr val="accent1"/>
        </a:fillRef>
        <a:effectRef idx="0">
          <a:scrgbClr r="0" g="0" b="0"/>
        </a:effectRef>
        <a:fontRef idx="minor">
          <a:schemeClr val="lt1"/>
        </a:fontRef>
      </dsp:style>
      <dsp:txBody>
        <a:bodyPr lIns="187879" tIns="0" rIns="187879" bIns="0" anchor="ctr"/>
        <a:lstStyle>
          <a:lvl1pPr algn="l">
            <a:defRPr sz="28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a:lnSpc>
              <a:spcPct val="100000"/>
            </a:lnSpc>
            <a:spcBef>
              <a:spcPct val="0"/>
            </a:spcBef>
            <a:spcAft>
              <a:spcPct val="35000"/>
            </a:spcAft>
          </a:pPr>
          <a:r>
            <a:rPr lang="zh-CN" altLang="en-US" dirty="0">
              <a:latin typeface="Times New Roman" panose="02020603050405020304" pitchFamily="18" charset="0"/>
              <a:ea typeface="黑体" panose="02010609060101010101" pitchFamily="49" charset="-122"/>
              <a:cs typeface="Times New Roman" panose="02020603050405020304" pitchFamily="18" charset="0"/>
            </a:rPr>
            <a:t>一、数字签名概述</a:t>
          </a:r>
        </a:p>
      </dsp:txBody>
      <dsp:txXfrm>
        <a:off x="355047" y="31904"/>
        <a:ext cx="4970660" cy="826560"/>
      </dsp:txXfrm>
    </dsp:sp>
    <dsp:sp modelId="{E394EEC6-F281-47D1-9E9C-04C528076952}">
      <dsp:nvSpPr>
        <dsp:cNvPr id="8" name="矩形 7"/>
        <dsp:cNvSpPr/>
      </dsp:nvSpPr>
      <dsp:spPr bwMode="white">
        <a:xfrm>
          <a:off x="0" y="1701684"/>
          <a:ext cx="7100943" cy="705600"/>
        </a:xfrm>
        <a:prstGeom prst="rect">
          <a:avLst/>
        </a:prstGeom>
      </dsp:spPr>
      <dsp:style>
        <a:lnRef idx="2">
          <a:schemeClr val="accent1"/>
        </a:lnRef>
        <a:fillRef idx="1">
          <a:schemeClr val="lt1">
            <a:alpha val="90000"/>
          </a:schemeClr>
        </a:fillRef>
        <a:effectRef idx="0">
          <a:scrgbClr r="0" g="0" b="0"/>
        </a:effectRef>
        <a:fontRef idx="minor"/>
      </dsp:style>
      <dsp:txBody>
        <a:bodyPr lIns="551112" tIns="583183" rIns="551112" bIns="199136" anchor="t"/>
        <a:lstStyle>
          <a:lvl1pPr algn="l">
            <a:defRPr sz="2800"/>
          </a:lvl1pPr>
          <a:lvl2pPr marL="285750" indent="-285750" algn="l">
            <a:defRPr sz="2800"/>
          </a:lvl2pPr>
          <a:lvl3pPr marL="571500" indent="-285750" algn="l">
            <a:defRPr sz="2800"/>
          </a:lvl3pPr>
          <a:lvl4pPr marL="857250" indent="-285750" algn="l">
            <a:defRPr sz="2800"/>
          </a:lvl4pPr>
          <a:lvl5pPr marL="1143000" indent="-285750" algn="l">
            <a:defRPr sz="2800"/>
          </a:lvl5pPr>
          <a:lvl6pPr marL="1428750" indent="-285750" algn="l">
            <a:defRPr sz="2800"/>
          </a:lvl6pPr>
          <a:lvl7pPr marL="1714500" indent="-285750" algn="l">
            <a:defRPr sz="2800"/>
          </a:lvl7pPr>
          <a:lvl8pPr marL="2000250" indent="-285750" algn="l">
            <a:defRPr sz="2800"/>
          </a:lvl8pPr>
          <a:lvl9pPr marL="2286000" indent="-285750" algn="l">
            <a:defRPr sz="2800"/>
          </a:lvl9pPr>
        </a:lstStyle>
        <a:p>
          <a:endParaRPr>
            <a:solidFill>
              <a:schemeClr val="dk1"/>
            </a:solidFill>
          </a:endParaRPr>
        </a:p>
      </dsp:txBody>
      <dsp:txXfrm>
        <a:off x="0" y="1701684"/>
        <a:ext cx="7100943" cy="705600"/>
      </dsp:txXfrm>
    </dsp:sp>
    <dsp:sp modelId="{FF7F0803-F4E1-445C-8004-2FFEADD02148}">
      <dsp:nvSpPr>
        <dsp:cNvPr id="7" name="圆角矩形 6"/>
        <dsp:cNvSpPr/>
      </dsp:nvSpPr>
      <dsp:spPr bwMode="white">
        <a:xfrm>
          <a:off x="355047" y="1288404"/>
          <a:ext cx="4970660" cy="826560"/>
        </a:xfrm>
        <a:prstGeom prst="roundRect">
          <a:avLst/>
        </a:prstGeom>
        <a:solidFill>
          <a:srgbClr val="339933"/>
        </a:solidFill>
      </dsp:spPr>
      <dsp:style>
        <a:lnRef idx="2">
          <a:schemeClr val="lt1"/>
        </a:lnRef>
        <a:fillRef idx="1">
          <a:schemeClr val="accent1"/>
        </a:fillRef>
        <a:effectRef idx="0">
          <a:scrgbClr r="0" g="0" b="0"/>
        </a:effectRef>
        <a:fontRef idx="minor">
          <a:schemeClr val="lt1"/>
        </a:fontRef>
      </dsp:style>
      <dsp:txBody>
        <a:bodyPr lIns="187879" tIns="0" rIns="187879" bIns="0" anchor="ctr"/>
        <a:lstStyle>
          <a:lvl1pPr algn="l">
            <a:defRPr sz="28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a:lnSpc>
              <a:spcPct val="100000"/>
            </a:lnSpc>
            <a:spcBef>
              <a:spcPct val="0"/>
            </a:spcBef>
            <a:spcAft>
              <a:spcPct val="35000"/>
            </a:spcAft>
          </a:pPr>
          <a:r>
            <a:rPr lang="zh-CN" altLang="en-US" dirty="0">
              <a:latin typeface="Times New Roman" panose="02020603050405020304" pitchFamily="18" charset="0"/>
              <a:ea typeface="黑体" panose="02010609060101010101" pitchFamily="49" charset="-122"/>
              <a:cs typeface="Times New Roman" panose="02020603050405020304" pitchFamily="18" charset="0"/>
            </a:rPr>
            <a:t>二、</a:t>
          </a:r>
          <a:r>
            <a:rPr lang="en-US" altLang="zh-CN" dirty="0">
              <a:latin typeface="Times New Roman" panose="02020603050405020304" pitchFamily="18" charset="0"/>
              <a:ea typeface="黑体" panose="02010609060101010101" pitchFamily="49" charset="-122"/>
              <a:cs typeface="Times New Roman" panose="02020603050405020304" pitchFamily="18" charset="0"/>
            </a:rPr>
            <a:t>RSA</a:t>
          </a:r>
          <a:r>
            <a:rPr lang="zh-CN" altLang="en-US" dirty="0">
              <a:latin typeface="Times New Roman" panose="02020603050405020304" pitchFamily="18" charset="0"/>
              <a:ea typeface="黑体" panose="02010609060101010101" pitchFamily="49" charset="-122"/>
              <a:cs typeface="Times New Roman" panose="02020603050405020304" pitchFamily="18" charset="0"/>
            </a:rPr>
            <a:t>数字签名</a:t>
          </a:r>
        </a:p>
      </dsp:txBody>
      <dsp:txXfrm>
        <a:off x="355047" y="1288404"/>
        <a:ext cx="4970660" cy="826560"/>
      </dsp:txXfrm>
    </dsp:sp>
    <dsp:sp modelId="{9C191032-E513-42C9-BBF8-286EEF4A6C42}">
      <dsp:nvSpPr>
        <dsp:cNvPr id="11" name="矩形 10"/>
        <dsp:cNvSpPr/>
      </dsp:nvSpPr>
      <dsp:spPr bwMode="white">
        <a:xfrm>
          <a:off x="0" y="2971764"/>
          <a:ext cx="7100943" cy="705600"/>
        </a:xfrm>
        <a:prstGeom prst="rect">
          <a:avLst/>
        </a:prstGeom>
      </dsp:spPr>
      <dsp:style>
        <a:lnRef idx="2">
          <a:schemeClr val="accent1"/>
        </a:lnRef>
        <a:fillRef idx="1">
          <a:schemeClr val="lt1">
            <a:alpha val="90000"/>
          </a:schemeClr>
        </a:fillRef>
        <a:effectRef idx="0">
          <a:scrgbClr r="0" g="0" b="0"/>
        </a:effectRef>
        <a:fontRef idx="minor"/>
      </dsp:style>
      <dsp:txBody>
        <a:bodyPr lIns="551112" tIns="583183" rIns="551112" bIns="199136" anchor="t"/>
        <a:lstStyle>
          <a:lvl1pPr algn="l">
            <a:defRPr sz="2800"/>
          </a:lvl1pPr>
          <a:lvl2pPr marL="285750" indent="-285750" algn="l">
            <a:defRPr sz="2800"/>
          </a:lvl2pPr>
          <a:lvl3pPr marL="571500" indent="-285750" algn="l">
            <a:defRPr sz="2800"/>
          </a:lvl3pPr>
          <a:lvl4pPr marL="857250" indent="-285750" algn="l">
            <a:defRPr sz="2800"/>
          </a:lvl4pPr>
          <a:lvl5pPr marL="1143000" indent="-285750" algn="l">
            <a:defRPr sz="2800"/>
          </a:lvl5pPr>
          <a:lvl6pPr marL="1428750" indent="-285750" algn="l">
            <a:defRPr sz="2800"/>
          </a:lvl6pPr>
          <a:lvl7pPr marL="1714500" indent="-285750" algn="l">
            <a:defRPr sz="2800"/>
          </a:lvl7pPr>
          <a:lvl8pPr marL="2000250" indent="-285750" algn="l">
            <a:defRPr sz="2800"/>
          </a:lvl8pPr>
          <a:lvl9pPr marL="2286000" indent="-285750" algn="l">
            <a:defRPr sz="2800"/>
          </a:lvl9pPr>
        </a:lstStyle>
        <a:p>
          <a:endParaRPr>
            <a:solidFill>
              <a:schemeClr val="dk1"/>
            </a:solidFill>
          </a:endParaRPr>
        </a:p>
      </dsp:txBody>
      <dsp:txXfrm>
        <a:off x="0" y="2971764"/>
        <a:ext cx="7100943" cy="705600"/>
      </dsp:txXfrm>
    </dsp:sp>
    <dsp:sp modelId="{9F3535A5-A011-4F4F-8061-0B6DEB50C0E6}">
      <dsp:nvSpPr>
        <dsp:cNvPr id="10" name="圆角矩形 9"/>
        <dsp:cNvSpPr/>
      </dsp:nvSpPr>
      <dsp:spPr bwMode="white">
        <a:xfrm>
          <a:off x="355047" y="2558484"/>
          <a:ext cx="4970660" cy="826560"/>
        </a:xfrm>
        <a:prstGeom prst="roundRect">
          <a:avLst/>
        </a:prstGeom>
        <a:solidFill>
          <a:srgbClr val="339933"/>
        </a:solidFill>
      </dsp:spPr>
      <dsp:style>
        <a:lnRef idx="2">
          <a:schemeClr val="lt1"/>
        </a:lnRef>
        <a:fillRef idx="1">
          <a:schemeClr val="accent1"/>
        </a:fillRef>
        <a:effectRef idx="0">
          <a:scrgbClr r="0" g="0" b="0"/>
        </a:effectRef>
        <a:fontRef idx="minor">
          <a:schemeClr val="lt1"/>
        </a:fontRef>
      </dsp:style>
      <dsp:txBody>
        <a:bodyPr lIns="187879" tIns="0" rIns="187879" bIns="0" anchor="ctr"/>
        <a:lstStyle>
          <a:lvl1pPr algn="l">
            <a:defRPr sz="28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a:lnSpc>
              <a:spcPct val="100000"/>
            </a:lnSpc>
            <a:spcBef>
              <a:spcPct val="0"/>
            </a:spcBef>
            <a:spcAft>
              <a:spcPct val="35000"/>
            </a:spcAft>
          </a:pPr>
          <a:r>
            <a:rPr lang="zh-CN" altLang="en-US"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三、</a:t>
          </a:r>
          <a:r>
            <a:rPr lang="en-US"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DSS</a:t>
          </a:r>
          <a:r>
            <a:rPr lang="zh-CN"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数字签名</a:t>
          </a:r>
          <a:endParaRPr lang="zh-CN" altLang="en-US"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endParaRPr>
        </a:p>
      </dsp:txBody>
      <dsp:txXfrm>
        <a:off x="355047" y="2558484"/>
        <a:ext cx="4970660" cy="826560"/>
      </dsp:txXfrm>
    </dsp:sp>
    <dsp:sp modelId="{850446B7-E56D-42A9-8B11-D0823C5FDBA9}">
      <dsp:nvSpPr>
        <dsp:cNvPr id="14" name="矩形 13"/>
        <dsp:cNvSpPr/>
      </dsp:nvSpPr>
      <dsp:spPr bwMode="white">
        <a:xfrm>
          <a:off x="0" y="4241844"/>
          <a:ext cx="7100943" cy="705600"/>
        </a:xfrm>
        <a:prstGeom prst="rect">
          <a:avLst/>
        </a:prstGeom>
      </dsp:spPr>
      <dsp:style>
        <a:lnRef idx="2">
          <a:schemeClr val="accent1"/>
        </a:lnRef>
        <a:fillRef idx="1">
          <a:schemeClr val="lt1">
            <a:alpha val="90000"/>
          </a:schemeClr>
        </a:fillRef>
        <a:effectRef idx="0">
          <a:scrgbClr r="0" g="0" b="0"/>
        </a:effectRef>
        <a:fontRef idx="minor"/>
      </dsp:style>
      <dsp:txBody>
        <a:bodyPr lIns="551112" tIns="583183" rIns="551112" bIns="199136" anchor="t"/>
        <a:lstStyle>
          <a:lvl1pPr algn="l">
            <a:defRPr sz="2800"/>
          </a:lvl1pPr>
          <a:lvl2pPr marL="285750" indent="-285750" algn="l">
            <a:defRPr sz="2800"/>
          </a:lvl2pPr>
          <a:lvl3pPr marL="571500" indent="-285750" algn="l">
            <a:defRPr sz="2800"/>
          </a:lvl3pPr>
          <a:lvl4pPr marL="857250" indent="-285750" algn="l">
            <a:defRPr sz="2800"/>
          </a:lvl4pPr>
          <a:lvl5pPr marL="1143000" indent="-285750" algn="l">
            <a:defRPr sz="2800"/>
          </a:lvl5pPr>
          <a:lvl6pPr marL="1428750" indent="-285750" algn="l">
            <a:defRPr sz="2800"/>
          </a:lvl6pPr>
          <a:lvl7pPr marL="1714500" indent="-285750" algn="l">
            <a:defRPr sz="2800"/>
          </a:lvl7pPr>
          <a:lvl8pPr marL="2000250" indent="-285750" algn="l">
            <a:defRPr sz="2800"/>
          </a:lvl8pPr>
          <a:lvl9pPr marL="2286000" indent="-285750" algn="l">
            <a:defRPr sz="2800"/>
          </a:lvl9pPr>
        </a:lstStyle>
        <a:p>
          <a:endParaRPr>
            <a:solidFill>
              <a:schemeClr val="dk1"/>
            </a:solidFill>
          </a:endParaRPr>
        </a:p>
      </dsp:txBody>
      <dsp:txXfrm>
        <a:off x="0" y="4241844"/>
        <a:ext cx="7100943" cy="705600"/>
      </dsp:txXfrm>
    </dsp:sp>
    <dsp:sp modelId="{7C6DA57E-26E2-4774-BFF5-A7BFD4A657AA}">
      <dsp:nvSpPr>
        <dsp:cNvPr id="13" name="圆角矩形 12"/>
        <dsp:cNvSpPr/>
      </dsp:nvSpPr>
      <dsp:spPr bwMode="white">
        <a:xfrm>
          <a:off x="355047" y="3828564"/>
          <a:ext cx="4970660" cy="826560"/>
        </a:xfrm>
        <a:prstGeom prst="roundRect">
          <a:avLst/>
        </a:prstGeom>
        <a:solidFill>
          <a:srgbClr val="339933"/>
        </a:solidFill>
      </dsp:spPr>
      <dsp:style>
        <a:lnRef idx="2">
          <a:schemeClr val="lt1"/>
        </a:lnRef>
        <a:fillRef idx="1">
          <a:schemeClr val="accent1"/>
        </a:fillRef>
        <a:effectRef idx="0">
          <a:scrgbClr r="0" g="0" b="0"/>
        </a:effectRef>
        <a:fontRef idx="minor">
          <a:schemeClr val="lt1"/>
        </a:fontRef>
      </dsp:style>
      <dsp:txBody>
        <a:bodyPr lIns="187879" tIns="0" rIns="187879" bIns="0" anchor="ctr"/>
        <a:lstStyle>
          <a:lvl1pPr algn="l">
            <a:defRPr sz="28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a:lnSpc>
              <a:spcPct val="100000"/>
            </a:lnSpc>
            <a:spcBef>
              <a:spcPct val="0"/>
            </a:spcBef>
            <a:spcAft>
              <a:spcPct val="35000"/>
            </a:spcAft>
          </a:pPr>
          <a:r>
            <a:rPr lang="zh-CN" altLang="en-US" dirty="0">
              <a:latin typeface="Times New Roman" panose="02020603050405020304" pitchFamily="18" charset="0"/>
              <a:ea typeface="黑体" panose="02010609060101010101" pitchFamily="49" charset="-122"/>
              <a:cs typeface="Times New Roman" panose="02020603050405020304" pitchFamily="18" charset="0"/>
            </a:rPr>
            <a:t>四、</a:t>
          </a:r>
          <a:r>
            <a:rPr lang="en-US" altLang="zh-CN" dirty="0">
              <a:latin typeface="Times New Roman" panose="02020603050405020304" pitchFamily="18" charset="0"/>
              <a:ea typeface="黑体" panose="02010609060101010101" pitchFamily="49" charset="-122"/>
              <a:cs typeface="Times New Roman" panose="02020603050405020304" pitchFamily="18" charset="0"/>
            </a:rPr>
            <a:t>SM2</a:t>
          </a:r>
          <a:r>
            <a:rPr lang="zh-CN" altLang="en-US" dirty="0">
              <a:latin typeface="Times New Roman" panose="02020603050405020304" pitchFamily="18" charset="0"/>
              <a:ea typeface="黑体" panose="02010609060101010101" pitchFamily="49" charset="-122"/>
              <a:cs typeface="Times New Roman" panose="02020603050405020304" pitchFamily="18" charset="0"/>
            </a:rPr>
            <a:t>数字签名</a:t>
          </a:r>
        </a:p>
      </dsp:txBody>
      <dsp:txXfrm>
        <a:off x="355047" y="3828564"/>
        <a:ext cx="4970660" cy="826560"/>
      </dsp:txXfrm>
    </dsp:sp>
    <dsp:sp modelId="{C57826B0-83B7-459D-B019-C35672C8BCBB}">
      <dsp:nvSpPr>
        <dsp:cNvPr id="3" name="矩形 2" hidden="1"/>
        <dsp:cNvSpPr/>
      </dsp:nvSpPr>
      <dsp:spPr>
        <a:xfrm>
          <a:off x="0" y="18324"/>
          <a:ext cx="355047" cy="826560"/>
        </a:xfrm>
        <a:prstGeom prst="rect">
          <a:avLst/>
        </a:prstGeom>
      </dsp:spPr>
      <dsp:txXfrm>
        <a:off x="0" y="18324"/>
        <a:ext cx="355047" cy="826560"/>
      </dsp:txXfrm>
    </dsp:sp>
    <dsp:sp modelId="{007047E7-9167-4E4F-A4ED-EA6FC3BD1098}">
      <dsp:nvSpPr>
        <dsp:cNvPr id="6" name="矩形 5" hidden="1"/>
        <dsp:cNvSpPr/>
      </dsp:nvSpPr>
      <dsp:spPr>
        <a:xfrm>
          <a:off x="0" y="1288404"/>
          <a:ext cx="355047" cy="826560"/>
        </a:xfrm>
        <a:prstGeom prst="rect">
          <a:avLst/>
        </a:prstGeom>
      </dsp:spPr>
      <dsp:txXfrm>
        <a:off x="0" y="1288404"/>
        <a:ext cx="355047" cy="826560"/>
      </dsp:txXfrm>
    </dsp:sp>
    <dsp:sp modelId="{4AAEEA79-E919-4409-8BB8-DFE542ADC6CF}">
      <dsp:nvSpPr>
        <dsp:cNvPr id="9" name="矩形 8" hidden="1"/>
        <dsp:cNvSpPr/>
      </dsp:nvSpPr>
      <dsp:spPr>
        <a:xfrm>
          <a:off x="0" y="2558484"/>
          <a:ext cx="355047" cy="826560"/>
        </a:xfrm>
        <a:prstGeom prst="rect">
          <a:avLst/>
        </a:prstGeom>
      </dsp:spPr>
      <dsp:txXfrm>
        <a:off x="0" y="2558484"/>
        <a:ext cx="355047" cy="826560"/>
      </dsp:txXfrm>
    </dsp:sp>
    <dsp:sp modelId="{F26697D8-0D20-4448-96E2-9A11F8D09E4B}">
      <dsp:nvSpPr>
        <dsp:cNvPr id="12" name="矩形 11" hidden="1"/>
        <dsp:cNvSpPr/>
      </dsp:nvSpPr>
      <dsp:spPr>
        <a:xfrm>
          <a:off x="0" y="3828564"/>
          <a:ext cx="355047" cy="826560"/>
        </a:xfrm>
        <a:prstGeom prst="rect">
          <a:avLst/>
        </a:prstGeom>
      </dsp:spPr>
      <dsp:txXfrm>
        <a:off x="0" y="3828564"/>
        <a:ext cx="355047" cy="82656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57BE08-03B9-4006-9B0F-40C599A5DB67}">
      <dsp:nvSpPr>
        <dsp:cNvPr id="0" name=""/>
        <dsp:cNvSpPr/>
      </dsp:nvSpPr>
      <dsp:spPr>
        <a:xfrm>
          <a:off x="0" y="431603"/>
          <a:ext cx="7100943" cy="705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7549365-A645-479A-87AE-0258352E793F}">
      <dsp:nvSpPr>
        <dsp:cNvPr id="0" name=""/>
        <dsp:cNvSpPr/>
      </dsp:nvSpPr>
      <dsp:spPr>
        <a:xfrm>
          <a:off x="355047" y="31904"/>
          <a:ext cx="4970660" cy="826560"/>
        </a:xfrm>
        <a:prstGeom prst="roundRect">
          <a:avLst/>
        </a:prstGeom>
        <a:solidFill>
          <a:srgbClr val="33993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7879" tIns="0" rIns="187879" bIns="0" numCol="1" spcCol="1270" anchor="ctr" anchorCtr="0">
          <a:noAutofit/>
        </a:bodyPr>
        <a:lstStyle/>
        <a:p>
          <a:pPr lvl="0" algn="l" defTabSz="1244600">
            <a:lnSpc>
              <a:spcPct val="90000"/>
            </a:lnSpc>
            <a:spcBef>
              <a:spcPct val="0"/>
            </a:spcBef>
            <a:spcAft>
              <a:spcPct val="35000"/>
            </a:spcAft>
          </a:pPr>
          <a:r>
            <a:rPr lang="zh-CN" altLang="en-US" sz="2800" kern="1200" dirty="0">
              <a:latin typeface="Times New Roman" pitchFamily="18" charset="0"/>
              <a:ea typeface="黑体" pitchFamily="49" charset="-122"/>
              <a:cs typeface="Times New Roman" pitchFamily="18" charset="0"/>
            </a:rPr>
            <a:t>一、数字签名概述</a:t>
          </a:r>
        </a:p>
      </dsp:txBody>
      <dsp:txXfrm>
        <a:off x="395396" y="72253"/>
        <a:ext cx="4889962" cy="745862"/>
      </dsp:txXfrm>
    </dsp:sp>
    <dsp:sp modelId="{E394EEC6-F281-47D1-9E9C-04C528076952}">
      <dsp:nvSpPr>
        <dsp:cNvPr id="0" name=""/>
        <dsp:cNvSpPr/>
      </dsp:nvSpPr>
      <dsp:spPr>
        <a:xfrm>
          <a:off x="0" y="1701683"/>
          <a:ext cx="7100943" cy="705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F7F0803-F4E1-445C-8004-2FFEADD02148}">
      <dsp:nvSpPr>
        <dsp:cNvPr id="0" name=""/>
        <dsp:cNvSpPr/>
      </dsp:nvSpPr>
      <dsp:spPr>
        <a:xfrm>
          <a:off x="355047" y="1288403"/>
          <a:ext cx="4970660" cy="826560"/>
        </a:xfrm>
        <a:prstGeom prst="roundRect">
          <a:avLst/>
        </a:prstGeom>
        <a:solidFill>
          <a:srgbClr val="33993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7879" tIns="0" rIns="187879" bIns="0" numCol="1" spcCol="1270" anchor="ctr" anchorCtr="0">
          <a:noAutofit/>
        </a:bodyPr>
        <a:lstStyle/>
        <a:p>
          <a:pPr lvl="0" algn="l" defTabSz="1244600">
            <a:lnSpc>
              <a:spcPct val="90000"/>
            </a:lnSpc>
            <a:spcBef>
              <a:spcPct val="0"/>
            </a:spcBef>
            <a:spcAft>
              <a:spcPct val="35000"/>
            </a:spcAft>
          </a:pPr>
          <a:r>
            <a:rPr lang="zh-CN" altLang="en-US" sz="2800" kern="1200" dirty="0">
              <a:latin typeface="Times New Roman" pitchFamily="18" charset="0"/>
              <a:ea typeface="黑体" pitchFamily="49" charset="-122"/>
              <a:cs typeface="Times New Roman" pitchFamily="18" charset="0"/>
            </a:rPr>
            <a:t>二、</a:t>
          </a:r>
          <a:r>
            <a:rPr lang="en-US" altLang="zh-CN" sz="2800" kern="1200" dirty="0">
              <a:latin typeface="Times New Roman" pitchFamily="18" charset="0"/>
              <a:ea typeface="黑体" pitchFamily="49" charset="-122"/>
              <a:cs typeface="Times New Roman" pitchFamily="18" charset="0"/>
            </a:rPr>
            <a:t>RSA</a:t>
          </a:r>
          <a:r>
            <a:rPr lang="zh-CN" altLang="en-US" sz="2800" kern="1200" dirty="0">
              <a:latin typeface="Times New Roman" pitchFamily="18" charset="0"/>
              <a:ea typeface="黑体" pitchFamily="49" charset="-122"/>
              <a:cs typeface="Times New Roman" pitchFamily="18" charset="0"/>
            </a:rPr>
            <a:t>数字签名</a:t>
          </a:r>
        </a:p>
      </dsp:txBody>
      <dsp:txXfrm>
        <a:off x="395396" y="1328752"/>
        <a:ext cx="4889962" cy="745862"/>
      </dsp:txXfrm>
    </dsp:sp>
    <dsp:sp modelId="{9C191032-E513-42C9-BBF8-286EEF4A6C42}">
      <dsp:nvSpPr>
        <dsp:cNvPr id="0" name=""/>
        <dsp:cNvSpPr/>
      </dsp:nvSpPr>
      <dsp:spPr>
        <a:xfrm>
          <a:off x="0" y="2971763"/>
          <a:ext cx="7100943" cy="705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F3535A5-A011-4F4F-8061-0B6DEB50C0E6}">
      <dsp:nvSpPr>
        <dsp:cNvPr id="0" name=""/>
        <dsp:cNvSpPr/>
      </dsp:nvSpPr>
      <dsp:spPr>
        <a:xfrm>
          <a:off x="355047" y="2558484"/>
          <a:ext cx="4970660" cy="826560"/>
        </a:xfrm>
        <a:prstGeom prst="roundRect">
          <a:avLst/>
        </a:prstGeom>
        <a:solidFill>
          <a:srgbClr val="33993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7879" tIns="0" rIns="187879" bIns="0" numCol="1" spcCol="1270" anchor="ctr" anchorCtr="0">
          <a:noAutofit/>
        </a:bodyPr>
        <a:lstStyle/>
        <a:p>
          <a:pPr lvl="0" algn="l" defTabSz="1244600">
            <a:lnSpc>
              <a:spcPct val="90000"/>
            </a:lnSpc>
            <a:spcBef>
              <a:spcPct val="0"/>
            </a:spcBef>
            <a:spcAft>
              <a:spcPct val="35000"/>
            </a:spcAft>
          </a:pPr>
          <a:r>
            <a:rPr lang="zh-CN" altLang="en-US" sz="2800" kern="1200" dirty="0">
              <a:latin typeface="Times New Roman" pitchFamily="18" charset="0"/>
              <a:ea typeface="黑体" pitchFamily="49" charset="-122"/>
              <a:cs typeface="Times New Roman" pitchFamily="18" charset="0"/>
            </a:rPr>
            <a:t>三、</a:t>
          </a:r>
          <a:r>
            <a:rPr lang="en-US" sz="2800" kern="1200" dirty="0">
              <a:latin typeface="Times New Roman" pitchFamily="18" charset="0"/>
              <a:ea typeface="黑体" pitchFamily="49" charset="-122"/>
              <a:cs typeface="Times New Roman" pitchFamily="18" charset="0"/>
            </a:rPr>
            <a:t>DSS</a:t>
          </a:r>
          <a:r>
            <a:rPr lang="zh-CN" sz="2800" kern="1200" dirty="0">
              <a:latin typeface="Times New Roman" pitchFamily="18" charset="0"/>
              <a:ea typeface="黑体" pitchFamily="49" charset="-122"/>
              <a:cs typeface="Times New Roman" pitchFamily="18" charset="0"/>
            </a:rPr>
            <a:t>数字签名</a:t>
          </a:r>
          <a:endParaRPr lang="zh-CN" altLang="en-US" sz="2800" kern="1200" dirty="0">
            <a:latin typeface="Times New Roman" pitchFamily="18" charset="0"/>
            <a:ea typeface="黑体" pitchFamily="49" charset="-122"/>
            <a:cs typeface="Times New Roman" pitchFamily="18" charset="0"/>
          </a:endParaRPr>
        </a:p>
      </dsp:txBody>
      <dsp:txXfrm>
        <a:off x="395396" y="2598833"/>
        <a:ext cx="4889962" cy="745862"/>
      </dsp:txXfrm>
    </dsp:sp>
    <dsp:sp modelId="{850446B7-E56D-42A9-8B11-D0823C5FDBA9}">
      <dsp:nvSpPr>
        <dsp:cNvPr id="0" name=""/>
        <dsp:cNvSpPr/>
      </dsp:nvSpPr>
      <dsp:spPr>
        <a:xfrm>
          <a:off x="0" y="4241844"/>
          <a:ext cx="7100943" cy="705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C6DA57E-26E2-4774-BFF5-A7BFD4A657AA}">
      <dsp:nvSpPr>
        <dsp:cNvPr id="0" name=""/>
        <dsp:cNvSpPr/>
      </dsp:nvSpPr>
      <dsp:spPr>
        <a:xfrm>
          <a:off x="355047" y="3828564"/>
          <a:ext cx="4970660" cy="826560"/>
        </a:xfrm>
        <a:prstGeom prst="roundRect">
          <a:avLst/>
        </a:prstGeom>
        <a:solidFill>
          <a:srgbClr val="33993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7879" tIns="0" rIns="187879" bIns="0" numCol="1" spcCol="1270" anchor="ctr" anchorCtr="0">
          <a:noAutofit/>
        </a:bodyPr>
        <a:lstStyle/>
        <a:p>
          <a:pPr lvl="0" algn="l" defTabSz="1244600">
            <a:lnSpc>
              <a:spcPct val="90000"/>
            </a:lnSpc>
            <a:spcBef>
              <a:spcPct val="0"/>
            </a:spcBef>
            <a:spcAft>
              <a:spcPct val="35000"/>
            </a:spcAft>
          </a:pPr>
          <a:r>
            <a:rPr lang="zh-CN" altLang="en-US" sz="2800" kern="1200" dirty="0">
              <a:solidFill>
                <a:srgbClr val="FFFF00"/>
              </a:solidFill>
              <a:latin typeface="Times New Roman" pitchFamily="18" charset="0"/>
              <a:ea typeface="黑体" pitchFamily="49" charset="-122"/>
              <a:cs typeface="Times New Roman" pitchFamily="18" charset="0"/>
            </a:rPr>
            <a:t>四、</a:t>
          </a:r>
          <a:r>
            <a:rPr lang="en-US" altLang="zh-CN" sz="2800" kern="1200" dirty="0">
              <a:solidFill>
                <a:srgbClr val="FFFF00"/>
              </a:solidFill>
              <a:latin typeface="Times New Roman" pitchFamily="18" charset="0"/>
              <a:ea typeface="黑体" pitchFamily="49" charset="-122"/>
              <a:cs typeface="Times New Roman" pitchFamily="18" charset="0"/>
            </a:rPr>
            <a:t>SM2</a:t>
          </a:r>
          <a:r>
            <a:rPr lang="zh-CN" altLang="en-US" sz="2800" kern="1200" dirty="0">
              <a:solidFill>
                <a:srgbClr val="FFFF00"/>
              </a:solidFill>
              <a:latin typeface="Times New Roman" pitchFamily="18" charset="0"/>
              <a:ea typeface="黑体" pitchFamily="49" charset="-122"/>
              <a:cs typeface="Times New Roman" pitchFamily="18" charset="0"/>
            </a:rPr>
            <a:t>数字签名</a:t>
          </a:r>
        </a:p>
      </dsp:txBody>
      <dsp:txXfrm>
        <a:off x="395396" y="3868913"/>
        <a:ext cx="4889962" cy="74586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rSet qsTypeId="urn:microsoft.com/office/officeart/2005/8/quickstyle/simple5"/>
        </dgm:pt>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rSet qsTypeId="urn:microsoft.com/office/officeart/2005/8/quickstyle/simple5"/>
        </dgm:pt>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rSet qsTypeId="urn:microsoft.com/office/officeart/2005/8/quickstyle/simple5"/>
        </dgm:pt>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rSet qsTypeId="urn:microsoft.com/office/officeart/2005/8/quickstyle/simple5"/>
        </dgm:pt>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4.vml.rels><?xml version="1.0" encoding="UTF-8" standalone="yes"?>
<Relationships xmlns="http://schemas.openxmlformats.org/package/2006/relationships"><Relationship Id="rId4" Type="http://schemas.openxmlformats.org/officeDocument/2006/relationships/image" Target="../media/image30.wmf"/><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6F42BD03-7F05-401E-B134-FD97AAFF2023}" type="datetimeFigureOut">
              <a:rPr lang="zh-CN" altLang="en-US" smtClean="0"/>
            </a:fld>
            <a:endParaRPr lang="zh-CN" altLang="en-US"/>
          </a:p>
        </p:txBody>
      </p:sp>
      <p:sp>
        <p:nvSpPr>
          <p:cNvPr id="4" name="页脚占位符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36ECAEE1-13B1-4620-A646-64FDAED96352}"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2945659" cy="496411"/>
          </a:xfrm>
          <a:prstGeom prst="rect">
            <a:avLst/>
          </a:prstGeom>
          <a:noFill/>
          <a:ln w="9525">
            <a:noFill/>
            <a:miter lim="800000"/>
          </a:ln>
          <a:effectLst/>
        </p:spPr>
        <p:txBody>
          <a:bodyPr vert="horz" wrap="square" lIns="91440" tIns="45720" rIns="91440" bIns="45720" numCol="1" anchor="t" anchorCtr="0" compatLnSpc="1"/>
          <a:lstStyle>
            <a:lvl1pPr algn="l">
              <a:lnSpc>
                <a:spcPct val="100000"/>
              </a:lnSpc>
              <a:spcBef>
                <a:spcPct val="0"/>
              </a:spcBef>
              <a:buClrTx/>
              <a:buFontTx/>
              <a:buNone/>
              <a:defRPr sz="1200" b="0" u="none">
                <a:effectLst/>
                <a:latin typeface="Arial" panose="020B0604020202020204" pitchFamily="34" charset="0"/>
                <a:ea typeface="宋体" panose="02010600030101010101" pitchFamily="2" charset="-122"/>
                <a:cs typeface="+mn-cs"/>
              </a:defRPr>
            </a:lvl1pPr>
          </a:lstStyle>
          <a:p>
            <a:pPr>
              <a:defRPr/>
            </a:pPr>
            <a:endParaRPr lang="en-US" altLang="zh-CN"/>
          </a:p>
        </p:txBody>
      </p:sp>
      <p:sp>
        <p:nvSpPr>
          <p:cNvPr id="53251" name="Rectangle 3"/>
          <p:cNvSpPr>
            <a:spLocks noGrp="1" noChangeArrowheads="1"/>
          </p:cNvSpPr>
          <p:nvPr>
            <p:ph type="dt" idx="1"/>
          </p:nvPr>
        </p:nvSpPr>
        <p:spPr bwMode="auto">
          <a:xfrm>
            <a:off x="3850443" y="0"/>
            <a:ext cx="2945659" cy="496411"/>
          </a:xfrm>
          <a:prstGeom prst="rect">
            <a:avLst/>
          </a:prstGeom>
          <a:noFill/>
          <a:ln w="9525">
            <a:noFill/>
            <a:miter lim="800000"/>
          </a:ln>
          <a:effectLst/>
        </p:spPr>
        <p:txBody>
          <a:bodyPr vert="horz" wrap="square" lIns="91440" tIns="45720" rIns="91440" bIns="45720" numCol="1" anchor="t" anchorCtr="0" compatLnSpc="1"/>
          <a:lstStyle>
            <a:lvl1pPr algn="r">
              <a:lnSpc>
                <a:spcPct val="100000"/>
              </a:lnSpc>
              <a:spcBef>
                <a:spcPct val="0"/>
              </a:spcBef>
              <a:buClrTx/>
              <a:buFontTx/>
              <a:buNone/>
              <a:defRPr sz="1200" b="0" u="none">
                <a:effectLst/>
                <a:latin typeface="Arial" panose="020B0604020202020204" pitchFamily="34" charset="0"/>
                <a:ea typeface="宋体" panose="02010600030101010101" pitchFamily="2" charset="-122"/>
                <a:cs typeface="+mn-cs"/>
              </a:defRPr>
            </a:lvl1pPr>
          </a:lstStyle>
          <a:p>
            <a:pPr>
              <a:defRPr/>
            </a:pPr>
            <a:endParaRPr lang="en-US" altLang="zh-CN"/>
          </a:p>
        </p:txBody>
      </p:sp>
      <p:sp>
        <p:nvSpPr>
          <p:cNvPr id="157700"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ln>
        </p:spPr>
      </p:sp>
      <p:sp>
        <p:nvSpPr>
          <p:cNvPr id="53253" name="Rectangle 5"/>
          <p:cNvSpPr>
            <a:spLocks noGrp="1" noChangeArrowheads="1"/>
          </p:cNvSpPr>
          <p:nvPr>
            <p:ph type="body" sz="quarter" idx="3"/>
          </p:nvPr>
        </p:nvSpPr>
        <p:spPr bwMode="auto">
          <a:xfrm>
            <a:off x="679768" y="4715907"/>
            <a:ext cx="5438140" cy="4467701"/>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53254" name="Rectangle 6"/>
          <p:cNvSpPr>
            <a:spLocks noGrp="1" noChangeArrowheads="1"/>
          </p:cNvSpPr>
          <p:nvPr>
            <p:ph type="ftr" sz="quarter" idx="4"/>
          </p:nvPr>
        </p:nvSpPr>
        <p:spPr bwMode="auto">
          <a:xfrm>
            <a:off x="0" y="9430091"/>
            <a:ext cx="2945659" cy="496411"/>
          </a:xfrm>
          <a:prstGeom prst="rect">
            <a:avLst/>
          </a:prstGeom>
          <a:noFill/>
          <a:ln w="9525">
            <a:noFill/>
            <a:miter lim="800000"/>
          </a:ln>
          <a:effectLst/>
        </p:spPr>
        <p:txBody>
          <a:bodyPr vert="horz" wrap="square" lIns="91440" tIns="45720" rIns="91440" bIns="45720" numCol="1" anchor="b" anchorCtr="0" compatLnSpc="1"/>
          <a:lstStyle>
            <a:lvl1pPr algn="l">
              <a:lnSpc>
                <a:spcPct val="100000"/>
              </a:lnSpc>
              <a:spcBef>
                <a:spcPct val="0"/>
              </a:spcBef>
              <a:buClrTx/>
              <a:buFontTx/>
              <a:buNone/>
              <a:defRPr sz="1200" b="0" u="none">
                <a:effectLst/>
                <a:latin typeface="Arial" panose="020B0604020202020204" pitchFamily="34" charset="0"/>
                <a:ea typeface="宋体" panose="02010600030101010101" pitchFamily="2" charset="-122"/>
                <a:cs typeface="+mn-cs"/>
              </a:defRPr>
            </a:lvl1pPr>
          </a:lstStyle>
          <a:p>
            <a:pPr>
              <a:defRPr/>
            </a:pPr>
            <a:endParaRPr lang="en-US" altLang="zh-CN"/>
          </a:p>
        </p:txBody>
      </p:sp>
      <p:sp>
        <p:nvSpPr>
          <p:cNvPr id="53255" name="Rectangle 7"/>
          <p:cNvSpPr>
            <a:spLocks noGrp="1" noChangeArrowheads="1"/>
          </p:cNvSpPr>
          <p:nvPr>
            <p:ph type="sldNum" sz="quarter" idx="5"/>
          </p:nvPr>
        </p:nvSpPr>
        <p:spPr bwMode="auto">
          <a:xfrm>
            <a:off x="3850443" y="9430091"/>
            <a:ext cx="2945659" cy="496411"/>
          </a:xfrm>
          <a:prstGeom prst="rect">
            <a:avLst/>
          </a:prstGeom>
          <a:noFill/>
          <a:ln w="9525">
            <a:noFill/>
            <a:miter lim="800000"/>
          </a:ln>
          <a:effectLst/>
        </p:spPr>
        <p:txBody>
          <a:bodyPr vert="horz" wrap="square" lIns="91440" tIns="45720" rIns="91440" bIns="45720" numCol="1" anchor="b" anchorCtr="0" compatLnSpc="1"/>
          <a:lstStyle>
            <a:lvl1pPr algn="r">
              <a:lnSpc>
                <a:spcPct val="100000"/>
              </a:lnSpc>
              <a:spcBef>
                <a:spcPct val="0"/>
              </a:spcBef>
              <a:buClrTx/>
              <a:buFontTx/>
              <a:buNone/>
              <a:defRPr sz="1200" b="0" u="none">
                <a:effectLst/>
                <a:latin typeface="Arial" panose="020B0604020202020204" pitchFamily="34" charset="0"/>
                <a:ea typeface="宋体" panose="02010600030101010101" pitchFamily="2" charset="-122"/>
                <a:cs typeface="+mn-cs"/>
              </a:defRPr>
            </a:lvl1pPr>
          </a:lstStyle>
          <a:p>
            <a:pPr>
              <a:defRPr/>
            </a:pPr>
            <a:fld id="{5073D3EC-1063-4D06-9F9C-90703E698CF9}"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4" Type="http://schemas.openxmlformats.org/officeDocument/2006/relationships/hyperlink" Target="https://baike.so.com/doc/359446-380783.html" TargetMode="External"/><Relationship Id="rId3" Type="http://schemas.openxmlformats.org/officeDocument/2006/relationships/hyperlink" Target="https://baike.so.com/doc/3899902-4093321.html" TargetMode="External"/><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参考</a:t>
            </a:r>
            <a:r>
              <a:rPr lang="en-US" altLang="zh-CN" dirty="0"/>
              <a:t>《</a:t>
            </a:r>
            <a:r>
              <a:rPr lang="zh-CN" altLang="en-US" dirty="0"/>
              <a:t>密码编码学与网络安全</a:t>
            </a:r>
            <a:r>
              <a:rPr lang="en-US" altLang="zh-CN" dirty="0"/>
              <a:t>》</a:t>
            </a:r>
            <a:r>
              <a:rPr lang="zh-CN" altLang="en-US" dirty="0"/>
              <a:t>第</a:t>
            </a:r>
            <a:r>
              <a:rPr lang="en-US" altLang="zh-CN" dirty="0"/>
              <a:t>290</a:t>
            </a:r>
            <a:r>
              <a:rPr lang="zh-CN" altLang="en-US" dirty="0"/>
              <a:t>页</a:t>
            </a:r>
            <a:endParaRPr lang="en-US" altLang="zh-CN" dirty="0"/>
          </a:p>
          <a:p>
            <a:r>
              <a:rPr lang="zh-CN" altLang="en-US" dirty="0"/>
              <a:t>消息认证可以保护信息交换双方不受第三方的攻击，但是它不能处理通信双发自身发生的攻击，比如</a:t>
            </a:r>
            <a:r>
              <a:rPr lang="en-US" altLang="zh-CN" dirty="0"/>
              <a:t>Alice</a:t>
            </a:r>
            <a:r>
              <a:rPr lang="zh-CN" altLang="en-US" dirty="0"/>
              <a:t>按照上述的方式给</a:t>
            </a:r>
            <a:r>
              <a:rPr lang="en-US" altLang="zh-CN" dirty="0"/>
              <a:t>Bob</a:t>
            </a:r>
            <a:endParaRPr lang="en-US" altLang="zh-CN" dirty="0"/>
          </a:p>
          <a:p>
            <a:r>
              <a:rPr lang="zh-CN" altLang="en-US" dirty="0"/>
              <a:t>发送一条认证信息。考虑：</a:t>
            </a:r>
            <a:endParaRPr lang="en-US" altLang="zh-CN" dirty="0"/>
          </a:p>
          <a:p>
            <a:pPr marL="0" marR="0" indent="0" algn="l" defTabSz="914400" rtl="0" eaLnBrk="0" fontAlgn="base" latinLnBrk="0" hangingPunct="0">
              <a:lnSpc>
                <a:spcPct val="100000"/>
              </a:lnSpc>
              <a:spcBef>
                <a:spcPct val="30000"/>
              </a:spcBef>
              <a:spcAft>
                <a:spcPct val="0"/>
              </a:spcAft>
              <a:buClrTx/>
              <a:buSzTx/>
              <a:buFontTx/>
              <a:buNone/>
              <a:defRPr/>
            </a:pPr>
            <a:r>
              <a:rPr lang="zh-CN" altLang="en-US" u="none" dirty="0">
                <a:solidFill>
                  <a:schemeClr val="accent4">
                    <a:lumMod val="10000"/>
                  </a:schemeClr>
                </a:solidFill>
              </a:rPr>
              <a:t>（</a:t>
            </a:r>
            <a:r>
              <a:rPr lang="en-US" altLang="zh-CN" u="none" dirty="0">
                <a:solidFill>
                  <a:schemeClr val="accent4">
                    <a:lumMod val="10000"/>
                  </a:schemeClr>
                </a:solidFill>
              </a:rPr>
              <a:t>1</a:t>
            </a:r>
            <a:r>
              <a:rPr lang="zh-CN" altLang="en-US" u="none" dirty="0">
                <a:solidFill>
                  <a:schemeClr val="accent4">
                    <a:lumMod val="10000"/>
                  </a:schemeClr>
                </a:solidFill>
              </a:rPr>
              <a:t>）</a:t>
            </a:r>
            <a:r>
              <a:rPr lang="en-US" altLang="zh-CN" u="none" dirty="0">
                <a:solidFill>
                  <a:schemeClr val="accent4">
                    <a:lumMod val="10000"/>
                  </a:schemeClr>
                </a:solidFill>
              </a:rPr>
              <a:t>Bob</a:t>
            </a:r>
            <a:r>
              <a:rPr lang="zh-CN" altLang="en-US" u="none" dirty="0">
                <a:solidFill>
                  <a:schemeClr val="accent4">
                    <a:lumMod val="10000"/>
                  </a:schemeClr>
                </a:solidFill>
                <a:latin typeface="黑体" panose="02010609060101010101" pitchFamily="49" charset="-122"/>
                <a:ea typeface="黑体" panose="02010609060101010101" pitchFamily="49" charset="-122"/>
              </a:rPr>
              <a:t>可以伪造一条消息并称该消息发自</a:t>
            </a:r>
            <a:r>
              <a:rPr lang="en-US" altLang="zh-CN" u="none" dirty="0">
                <a:solidFill>
                  <a:schemeClr val="accent4">
                    <a:lumMod val="10000"/>
                  </a:schemeClr>
                </a:solidFill>
                <a:latin typeface="黑体" panose="02010609060101010101" pitchFamily="49" charset="-122"/>
                <a:ea typeface="黑体" panose="02010609060101010101" pitchFamily="49" charset="-122"/>
              </a:rPr>
              <a:t>Alice</a:t>
            </a:r>
            <a:r>
              <a:rPr lang="zh-CN" altLang="en-US" u="none" dirty="0">
                <a:solidFill>
                  <a:schemeClr val="accent4">
                    <a:lumMod val="10000"/>
                  </a:schemeClr>
                </a:solidFill>
                <a:latin typeface="黑体" panose="02010609060101010101" pitchFamily="49" charset="-122"/>
                <a:ea typeface="黑体" panose="02010609060101010101" pitchFamily="49" charset="-122"/>
              </a:rPr>
              <a:t>。</a:t>
            </a:r>
            <a:r>
              <a:rPr lang="en-US" altLang="zh-CN" u="none" dirty="0">
                <a:solidFill>
                  <a:schemeClr val="accent4">
                    <a:lumMod val="10000"/>
                  </a:schemeClr>
                </a:solidFill>
                <a:latin typeface="黑体" panose="02010609060101010101" pitchFamily="49" charset="-122"/>
                <a:ea typeface="黑体" panose="02010609060101010101" pitchFamily="49" charset="-122"/>
              </a:rPr>
              <a:t>Bob</a:t>
            </a:r>
            <a:r>
              <a:rPr lang="zh-CN" altLang="en-US" u="none" dirty="0">
                <a:solidFill>
                  <a:schemeClr val="accent4">
                    <a:lumMod val="10000"/>
                  </a:schemeClr>
                </a:solidFill>
                <a:latin typeface="黑体" panose="02010609060101010101" pitchFamily="49" charset="-122"/>
                <a:ea typeface="黑体" panose="02010609060101010101" pitchFamily="49" charset="-122"/>
              </a:rPr>
              <a:t>只需产生一条消息，用</a:t>
            </a:r>
            <a:r>
              <a:rPr lang="en-US" altLang="zh-CN" u="none" dirty="0">
                <a:solidFill>
                  <a:schemeClr val="accent4">
                    <a:lumMod val="10000"/>
                  </a:schemeClr>
                </a:solidFill>
                <a:latin typeface="黑体" panose="02010609060101010101" pitchFamily="49" charset="-122"/>
                <a:ea typeface="黑体" panose="02010609060101010101" pitchFamily="49" charset="-122"/>
              </a:rPr>
              <a:t>Alice</a:t>
            </a:r>
            <a:r>
              <a:rPr lang="zh-CN" altLang="en-US" u="none" dirty="0">
                <a:solidFill>
                  <a:schemeClr val="accent4">
                    <a:lumMod val="10000"/>
                  </a:schemeClr>
                </a:solidFill>
                <a:latin typeface="黑体" panose="02010609060101010101" pitchFamily="49" charset="-122"/>
                <a:ea typeface="黑体" panose="02010609060101010101" pitchFamily="49" charset="-122"/>
              </a:rPr>
              <a:t>和</a:t>
            </a:r>
            <a:r>
              <a:rPr lang="en-US" altLang="zh-CN" u="none" dirty="0">
                <a:solidFill>
                  <a:schemeClr val="accent4">
                    <a:lumMod val="10000"/>
                  </a:schemeClr>
                </a:solidFill>
                <a:latin typeface="黑体" panose="02010609060101010101" pitchFamily="49" charset="-122"/>
                <a:ea typeface="黑体" panose="02010609060101010101" pitchFamily="49" charset="-122"/>
              </a:rPr>
              <a:t>Bob</a:t>
            </a:r>
            <a:r>
              <a:rPr lang="zh-CN" altLang="en-US" u="none" dirty="0">
                <a:solidFill>
                  <a:schemeClr val="accent4">
                    <a:lumMod val="10000"/>
                  </a:schemeClr>
                </a:solidFill>
                <a:latin typeface="黑体" panose="02010609060101010101" pitchFamily="49" charset="-122"/>
                <a:ea typeface="黑体" panose="02010609060101010101" pitchFamily="49" charset="-122"/>
              </a:rPr>
              <a:t>共享的密钥产生认证码，并将认证码附于消息之后；</a:t>
            </a:r>
            <a:endParaRPr lang="en-US" altLang="zh-CN" u="none" dirty="0">
              <a:solidFill>
                <a:schemeClr val="accent4">
                  <a:lumMod val="10000"/>
                </a:schemeClr>
              </a:solidFill>
              <a:latin typeface="黑体" panose="02010609060101010101" pitchFamily="49" charset="-122"/>
              <a:ea typeface="黑体" panose="02010609060101010101" pitchFamily="49" charset="-122"/>
            </a:endParaRPr>
          </a:p>
          <a:p>
            <a:pPr marL="0" marR="0" indent="0" algn="l" defTabSz="914400" rtl="0" eaLnBrk="0" fontAlgn="base" latinLnBrk="0" hangingPunct="0">
              <a:lnSpc>
                <a:spcPct val="100000"/>
              </a:lnSpc>
              <a:spcBef>
                <a:spcPct val="30000"/>
              </a:spcBef>
              <a:spcAft>
                <a:spcPct val="0"/>
              </a:spcAft>
              <a:buClrTx/>
              <a:buSzTx/>
              <a:buFontTx/>
              <a:buNone/>
              <a:defRPr/>
            </a:pPr>
            <a:r>
              <a:rPr lang="zh-CN" altLang="en-US" u="none" dirty="0">
                <a:solidFill>
                  <a:schemeClr val="accent4">
                    <a:lumMod val="10000"/>
                  </a:schemeClr>
                </a:solidFill>
                <a:latin typeface="黑体" panose="02010609060101010101" pitchFamily="49" charset="-122"/>
                <a:ea typeface="黑体" panose="02010609060101010101" pitchFamily="49" charset="-122"/>
              </a:rPr>
              <a:t>（</a:t>
            </a:r>
            <a:r>
              <a:rPr lang="en-US" altLang="zh-CN" u="none" dirty="0">
                <a:solidFill>
                  <a:schemeClr val="accent4">
                    <a:lumMod val="10000"/>
                  </a:schemeClr>
                </a:solidFill>
                <a:latin typeface="黑体" panose="02010609060101010101" pitchFamily="49" charset="-122"/>
                <a:ea typeface="黑体" panose="02010609060101010101" pitchFamily="49" charset="-122"/>
              </a:rPr>
              <a:t>2</a:t>
            </a:r>
            <a:r>
              <a:rPr lang="zh-CN" altLang="en-US" u="none" dirty="0">
                <a:solidFill>
                  <a:schemeClr val="accent4">
                    <a:lumMod val="10000"/>
                  </a:schemeClr>
                </a:solidFill>
                <a:latin typeface="黑体" panose="02010609060101010101" pitchFamily="49" charset="-122"/>
                <a:ea typeface="黑体" panose="02010609060101010101" pitchFamily="49" charset="-122"/>
              </a:rPr>
              <a:t>）</a:t>
            </a:r>
            <a:r>
              <a:rPr lang="en-US" altLang="zh-CN" u="none" dirty="0">
                <a:solidFill>
                  <a:schemeClr val="accent4">
                    <a:lumMod val="10000"/>
                  </a:schemeClr>
                </a:solidFill>
                <a:latin typeface="黑体" panose="02010609060101010101" pitchFamily="49" charset="-122"/>
                <a:ea typeface="黑体" panose="02010609060101010101" pitchFamily="49" charset="-122"/>
              </a:rPr>
              <a:t>Alice</a:t>
            </a:r>
            <a:r>
              <a:rPr lang="zh-CN" altLang="en-US" u="none" dirty="0">
                <a:solidFill>
                  <a:schemeClr val="accent4">
                    <a:lumMod val="10000"/>
                  </a:schemeClr>
                </a:solidFill>
                <a:latin typeface="黑体" panose="02010609060101010101" pitchFamily="49" charset="-122"/>
                <a:ea typeface="黑体" panose="02010609060101010101" pitchFamily="49" charset="-122"/>
              </a:rPr>
              <a:t>可以否认曾发送过某条消息。因为</a:t>
            </a:r>
            <a:r>
              <a:rPr lang="en-US" altLang="zh-CN" u="none" dirty="0">
                <a:solidFill>
                  <a:schemeClr val="accent4">
                    <a:lumMod val="10000"/>
                  </a:schemeClr>
                </a:solidFill>
                <a:latin typeface="黑体" panose="02010609060101010101" pitchFamily="49" charset="-122"/>
                <a:ea typeface="黑体" panose="02010609060101010101" pitchFamily="49" charset="-122"/>
              </a:rPr>
              <a:t>Bob</a:t>
            </a:r>
            <a:r>
              <a:rPr lang="zh-CN" altLang="en-US" u="none" dirty="0">
                <a:solidFill>
                  <a:schemeClr val="accent4">
                    <a:lumMod val="10000"/>
                  </a:schemeClr>
                </a:solidFill>
                <a:latin typeface="黑体" panose="02010609060101010101" pitchFamily="49" charset="-122"/>
                <a:ea typeface="黑体" panose="02010609060101010101" pitchFamily="49" charset="-122"/>
              </a:rPr>
              <a:t>可以伪造消息，所以无法证明</a:t>
            </a:r>
            <a:r>
              <a:rPr lang="en-US" altLang="zh-CN" u="none" dirty="0">
                <a:solidFill>
                  <a:schemeClr val="accent4">
                    <a:lumMod val="10000"/>
                  </a:schemeClr>
                </a:solidFill>
                <a:latin typeface="黑体" panose="02010609060101010101" pitchFamily="49" charset="-122"/>
                <a:ea typeface="黑体" panose="02010609060101010101" pitchFamily="49" charset="-122"/>
              </a:rPr>
              <a:t>Bob</a:t>
            </a:r>
            <a:r>
              <a:rPr lang="zh-CN" altLang="en-US" u="none" dirty="0">
                <a:solidFill>
                  <a:schemeClr val="accent4">
                    <a:lumMod val="10000"/>
                  </a:schemeClr>
                </a:solidFill>
                <a:latin typeface="黑体" panose="02010609060101010101" pitchFamily="49" charset="-122"/>
                <a:ea typeface="黑体" panose="02010609060101010101" pitchFamily="49" charset="-122"/>
              </a:rPr>
              <a:t>确实发送过该消息。</a:t>
            </a:r>
            <a:endParaRPr lang="en-US" altLang="zh-CN" u="none" dirty="0">
              <a:solidFill>
                <a:schemeClr val="accent4">
                  <a:lumMod val="10000"/>
                </a:schemeClr>
              </a:solidFill>
              <a:latin typeface="黑体" panose="02010609060101010101" pitchFamily="49" charset="-122"/>
              <a:ea typeface="黑体" panose="02010609060101010101" pitchFamily="49" charset="-122"/>
            </a:endParaRPr>
          </a:p>
          <a:p>
            <a:pPr marL="0" marR="0" indent="0" algn="l" defTabSz="914400" rtl="0" eaLnBrk="0" fontAlgn="base" latinLnBrk="0" hangingPunct="0">
              <a:lnSpc>
                <a:spcPct val="100000"/>
              </a:lnSpc>
              <a:spcBef>
                <a:spcPct val="30000"/>
              </a:spcBef>
              <a:spcAft>
                <a:spcPct val="0"/>
              </a:spcAft>
              <a:buClrTx/>
              <a:buSzTx/>
              <a:buFontTx/>
              <a:buNone/>
              <a:defRPr/>
            </a:pPr>
            <a:endParaRPr lang="en-US" altLang="zh-CN" u="none" dirty="0">
              <a:solidFill>
                <a:schemeClr val="accent4">
                  <a:lumMod val="10000"/>
                </a:schemeClr>
              </a:solidFill>
              <a:latin typeface="黑体" panose="02010609060101010101" pitchFamily="49" charset="-122"/>
              <a:ea typeface="黑体" panose="02010609060101010101" pitchFamily="49" charset="-122"/>
            </a:endParaRPr>
          </a:p>
          <a:p>
            <a:pPr marL="0" marR="0" indent="0" algn="l" defTabSz="914400" rtl="0" eaLnBrk="0" fontAlgn="base" latinLnBrk="0" hangingPunct="0">
              <a:lnSpc>
                <a:spcPct val="100000"/>
              </a:lnSpc>
              <a:spcBef>
                <a:spcPct val="30000"/>
              </a:spcBef>
              <a:spcAft>
                <a:spcPct val="0"/>
              </a:spcAft>
              <a:buClrTx/>
              <a:buSzTx/>
              <a:buFontTx/>
              <a:buNone/>
              <a:defRPr/>
            </a:pPr>
            <a:r>
              <a:rPr lang="zh-CN" altLang="en-US" u="none" dirty="0">
                <a:solidFill>
                  <a:schemeClr val="accent4">
                    <a:lumMod val="10000"/>
                  </a:schemeClr>
                </a:solidFill>
                <a:latin typeface="黑体" panose="02010609060101010101" pitchFamily="49" charset="-122"/>
                <a:ea typeface="黑体" panose="02010609060101010101" pitchFamily="49" charset="-122"/>
              </a:rPr>
              <a:t>这两种情形都是法律关注的。例如，对于第一种情形，在进行电子资金转账时，接收方可以增加转账资金，并声称这是发送方的转账资金额；</a:t>
            </a:r>
            <a:endParaRPr lang="en-US" altLang="zh-CN" u="none" dirty="0">
              <a:solidFill>
                <a:schemeClr val="accent4">
                  <a:lumMod val="10000"/>
                </a:schemeClr>
              </a:solidFill>
              <a:latin typeface="黑体" panose="02010609060101010101" pitchFamily="49" charset="-122"/>
              <a:ea typeface="黑体" panose="02010609060101010101" pitchFamily="49" charset="-122"/>
            </a:endParaRPr>
          </a:p>
          <a:p>
            <a:pPr marL="0" marR="0" indent="0" algn="l" defTabSz="914400" rtl="0" eaLnBrk="0" fontAlgn="base" latinLnBrk="0" hangingPunct="0">
              <a:lnSpc>
                <a:spcPct val="100000"/>
              </a:lnSpc>
              <a:spcBef>
                <a:spcPct val="30000"/>
              </a:spcBef>
              <a:spcAft>
                <a:spcPct val="0"/>
              </a:spcAft>
              <a:buClrTx/>
              <a:buSzTx/>
              <a:buFontTx/>
              <a:buNone/>
              <a:defRPr/>
            </a:pPr>
            <a:r>
              <a:rPr lang="zh-CN" altLang="en-US" u="none" dirty="0">
                <a:solidFill>
                  <a:schemeClr val="accent4">
                    <a:lumMod val="10000"/>
                  </a:schemeClr>
                </a:solidFill>
                <a:latin typeface="黑体" panose="02010609060101010101" pitchFamily="49" charset="-122"/>
                <a:ea typeface="黑体" panose="02010609060101010101" pitchFamily="49" charset="-122"/>
              </a:rPr>
              <a:t>对于第二种情形，股票经纪人收到有关电子邮件消息，要他进行一笔交易，而这笔交易后来赔钱了，但是发送方可以伪称从未发送过这条消息。</a:t>
            </a:r>
            <a:endParaRPr lang="zh-CN" altLang="en-US" u="none" dirty="0">
              <a:solidFill>
                <a:schemeClr val="accent4">
                  <a:lumMod val="10000"/>
                </a:schemeClr>
              </a:solidFill>
              <a:latin typeface="黑体" panose="02010609060101010101" pitchFamily="49" charset="-122"/>
              <a:ea typeface="黑体" panose="02010609060101010101" pitchFamily="49"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5073D3EC-1063-4D06-9F9C-90703E698CF9}" type="slidenum">
              <a:rPr lang="en-US" altLang="zh-CN"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p>
            <a:fld id="{472DFA05-74E5-41A6-A29A-92D2C4A7C50A}" type="slidenum">
              <a:rPr lang="en-US" altLang="zh-CN" smtClean="0">
                <a:latin typeface="Arial" panose="020B0604020202020204" pitchFamily="34" charset="0"/>
              </a:rPr>
            </a:fld>
            <a:endParaRPr lang="en-US" altLang="zh-CN">
              <a:latin typeface="Arial" panose="020B0604020202020204" pitchFamily="34" charset="0"/>
            </a:endParaRPr>
          </a:p>
        </p:txBody>
      </p:sp>
      <p:sp>
        <p:nvSpPr>
          <p:cNvPr id="172035" name="Rectangle 2"/>
          <p:cNvSpPr>
            <a:spLocks noGrp="1" noRot="1" noChangeAspect="1" noChangeArrowheads="1" noTextEdit="1"/>
          </p:cNvSpPr>
          <p:nvPr>
            <p:ph type="sldImg"/>
          </p:nvPr>
        </p:nvSpPr>
        <p:spPr/>
      </p:sp>
      <p:sp>
        <p:nvSpPr>
          <p:cNvPr id="172036" name="Rectangle 3"/>
          <p:cNvSpPr>
            <a:spLocks noGrp="1" noChangeArrowheads="1"/>
          </p:cNvSpPr>
          <p:nvPr>
            <p:ph type="body" idx="1"/>
          </p:nvPr>
        </p:nvSpPr>
        <p:spPr>
          <a:noFill/>
        </p:spPr>
        <p:txBody>
          <a:bodyPr/>
          <a:lstStyle/>
          <a:p>
            <a:pPr eaLnBrk="1" hangingPunct="1"/>
            <a:r>
              <a:rPr lang="zh-CN" altLang="en-US" dirty="0">
                <a:latin typeface="Arial" panose="020B0604020202020204" pitchFamily="34" charset="0"/>
              </a:rPr>
              <a:t>比如，通过银行卡在网购商品时，需要银行卡的签名授权，但是又不希望银行知道我所具体买的什么</a:t>
            </a:r>
            <a:r>
              <a:rPr lang="zh-CN" altLang="en-US" baseline="0" dirty="0">
                <a:latin typeface="Arial" panose="020B0604020202020204" pitchFamily="34" charset="0"/>
              </a:rPr>
              <a:t>东西，避免被银行知道个人的消费习惯。</a:t>
            </a:r>
            <a:endParaRPr lang="en-US" altLang="zh-CN" baseline="0" dirty="0">
              <a:latin typeface="Arial" panose="020B0604020202020204" pitchFamily="34" charset="0"/>
            </a:endParaRPr>
          </a:p>
          <a:p>
            <a:pPr eaLnBrk="1" hangingPunct="1"/>
            <a:r>
              <a:rPr lang="zh-CN" altLang="en-US" baseline="0" dirty="0">
                <a:latin typeface="Arial" panose="020B0604020202020204" pitchFamily="34" charset="0"/>
              </a:rPr>
              <a:t>盲签名：</a:t>
            </a:r>
            <a:r>
              <a:rPr lang="zh-CN" altLang="en-US" sz="1200" b="0" i="0" u="none" strike="noStrike" kern="1200" dirty="0">
                <a:solidFill>
                  <a:schemeClr val="tx1"/>
                </a:solidFill>
                <a:latin typeface="Arial" panose="020B0604020202020204" pitchFamily="34" charset="0"/>
                <a:ea typeface="宋体" panose="02010600030101010101" pitchFamily="2" charset="-122"/>
                <a:cs typeface="+mn-cs"/>
              </a:rPr>
              <a:t>盲签名是由 于</a:t>
            </a:r>
            <a:r>
              <a:rPr lang="en-US" altLang="zh-CN" sz="1200" b="0" i="0" u="none" strike="noStrike" kern="1200" dirty="0">
                <a:solidFill>
                  <a:schemeClr val="tx1"/>
                </a:solidFill>
                <a:latin typeface="Arial" panose="020B0604020202020204" pitchFamily="34" charset="0"/>
                <a:ea typeface="宋体" panose="02010600030101010101" pitchFamily="2" charset="-122"/>
                <a:cs typeface="+mn-cs"/>
              </a:rPr>
              <a:t>1982 </a:t>
            </a:r>
            <a:r>
              <a:rPr lang="zh-CN" altLang="en-US" sz="1200" b="0" i="0" u="none" strike="noStrike" kern="1200" dirty="0">
                <a:solidFill>
                  <a:schemeClr val="tx1"/>
                </a:solidFill>
                <a:latin typeface="Arial" panose="020B0604020202020204" pitchFamily="34" charset="0"/>
                <a:ea typeface="宋体" panose="02010600030101010101" pitchFamily="2" charset="-122"/>
                <a:cs typeface="+mn-cs"/>
              </a:rPr>
              <a:t>年提出的。盲签名因为具有盲性这一特点，可以有效保护所</a:t>
            </a:r>
            <a:r>
              <a:rPr lang="zh-CN" altLang="en-US" sz="1200" b="0" i="0" u="none" strike="noStrike" kern="1200" dirty="0">
                <a:solidFill>
                  <a:schemeClr val="tx1"/>
                </a:solidFill>
                <a:latin typeface="Arial" panose="020B0604020202020204" pitchFamily="34" charset="0"/>
                <a:ea typeface="宋体" panose="02010600030101010101" pitchFamily="2" charset="-122"/>
                <a:cs typeface="+mn-cs"/>
                <a:hlinkClick r:id="rId3"/>
              </a:rPr>
              <a:t>签署</a:t>
            </a:r>
            <a:r>
              <a:rPr lang="zh-CN" altLang="en-US" sz="1200" b="0" i="0" u="none" strike="noStrike" kern="1200" dirty="0">
                <a:solidFill>
                  <a:schemeClr val="tx1"/>
                </a:solidFill>
                <a:latin typeface="Arial" panose="020B0604020202020204" pitchFamily="34" charset="0"/>
                <a:ea typeface="宋体" panose="02010600030101010101" pitchFamily="2" charset="-122"/>
                <a:cs typeface="+mn-cs"/>
              </a:rPr>
              <a:t>消息的具体内容，所以在电子商务和电子选举等领域有着广泛的应用。</a:t>
            </a:r>
            <a:endParaRPr lang="en-US" altLang="zh-CN" sz="1200" b="0" i="0" u="none" strike="noStrike" kern="1200" dirty="0">
              <a:solidFill>
                <a:schemeClr val="tx1"/>
              </a:solidFill>
              <a:latin typeface="Arial" panose="020B0604020202020204" pitchFamily="34" charset="0"/>
              <a:ea typeface="宋体" panose="02010600030101010101" pitchFamily="2" charset="-122"/>
              <a:cs typeface="+mn-cs"/>
            </a:endParaRPr>
          </a:p>
          <a:p>
            <a:pPr eaLnBrk="1" hangingPunct="1"/>
            <a:r>
              <a:rPr lang="zh-CN" altLang="en-US" sz="1200" b="0" i="0" u="none" strike="noStrike" kern="1200" dirty="0">
                <a:solidFill>
                  <a:schemeClr val="tx1"/>
                </a:solidFill>
                <a:latin typeface="Arial" panose="020B0604020202020204" pitchFamily="34" charset="0"/>
                <a:ea typeface="宋体" panose="02010600030101010101" pitchFamily="2" charset="-122"/>
                <a:cs typeface="+mn-cs"/>
              </a:rPr>
              <a:t>关于盲签名， 曾经给出了一个非常直观的说明</a:t>
            </a:r>
            <a:r>
              <a:rPr lang="en-US" altLang="zh-CN" sz="1200" b="0" i="0" u="none" strike="noStrike" kern="1200" dirty="0">
                <a:solidFill>
                  <a:schemeClr val="tx1"/>
                </a:solidFill>
                <a:latin typeface="Arial" panose="020B0604020202020204" pitchFamily="34" charset="0"/>
                <a:ea typeface="宋体" panose="02010600030101010101" pitchFamily="2" charset="-122"/>
                <a:cs typeface="+mn-cs"/>
              </a:rPr>
              <a:t>:</a:t>
            </a:r>
            <a:r>
              <a:rPr lang="zh-CN" altLang="en-US" sz="1200" b="0" i="0" u="none" strike="noStrike" kern="1200" dirty="0">
                <a:solidFill>
                  <a:schemeClr val="tx1"/>
                </a:solidFill>
                <a:latin typeface="Arial" panose="020B0604020202020204" pitchFamily="34" charset="0"/>
                <a:ea typeface="宋体" panose="02010600030101010101" pitchFamily="2" charset="-122"/>
                <a:cs typeface="+mn-cs"/>
              </a:rPr>
              <a:t>所谓盲签名，就是先将隐蔽的文件放进信封里，而除去盲因子的过程就是打开这个信封，当文件在一个信封中时，任何人不能读它。对文件签名就是通过在信封里放一张复写纸，签名者在信封上签名时，他的签名便透过</a:t>
            </a:r>
            <a:r>
              <a:rPr lang="zh-CN" altLang="en-US" sz="1200" b="0" i="0" u="none" strike="noStrike" kern="1200" dirty="0">
                <a:solidFill>
                  <a:schemeClr val="tx1"/>
                </a:solidFill>
                <a:latin typeface="Arial" panose="020B0604020202020204" pitchFamily="34" charset="0"/>
                <a:ea typeface="宋体" panose="02010600030101010101" pitchFamily="2" charset="-122"/>
                <a:cs typeface="+mn-cs"/>
                <a:hlinkClick r:id="rId4"/>
              </a:rPr>
              <a:t>复写纸</a:t>
            </a:r>
            <a:r>
              <a:rPr lang="zh-CN" altLang="en-US" sz="1200" b="0" i="0" u="none" strike="noStrike" kern="1200" dirty="0">
                <a:solidFill>
                  <a:schemeClr val="tx1"/>
                </a:solidFill>
                <a:latin typeface="Arial" panose="020B0604020202020204" pitchFamily="34" charset="0"/>
                <a:ea typeface="宋体" panose="02010600030101010101" pitchFamily="2" charset="-122"/>
                <a:cs typeface="+mn-cs"/>
              </a:rPr>
              <a:t>签到文件上。</a:t>
            </a:r>
            <a:endParaRPr lang="en-US" altLang="zh-CN" baseline="0" dirty="0">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p>
            <a:fld id="{472DFA05-74E5-41A6-A29A-92D2C4A7C50A}" type="slidenum">
              <a:rPr lang="en-US" altLang="zh-CN" smtClean="0">
                <a:latin typeface="Arial" panose="020B0604020202020204" pitchFamily="34" charset="0"/>
              </a:rPr>
            </a:fld>
            <a:endParaRPr lang="en-US" altLang="zh-CN">
              <a:latin typeface="Arial" panose="020B0604020202020204" pitchFamily="34" charset="0"/>
            </a:endParaRPr>
          </a:p>
        </p:txBody>
      </p:sp>
      <p:sp>
        <p:nvSpPr>
          <p:cNvPr id="172035" name="Rectangle 2"/>
          <p:cNvSpPr>
            <a:spLocks noGrp="1" noRot="1" noChangeAspect="1" noChangeArrowheads="1" noTextEdit="1"/>
          </p:cNvSpPr>
          <p:nvPr>
            <p:ph type="sldImg"/>
          </p:nvPr>
        </p:nvSpPr>
        <p:spPr/>
      </p:sp>
      <p:sp>
        <p:nvSpPr>
          <p:cNvPr id="172036" name="Rectangle 3"/>
          <p:cNvSpPr>
            <a:spLocks noGrp="1" noChangeArrowheads="1"/>
          </p:cNvSpPr>
          <p:nvPr>
            <p:ph type="body" idx="1"/>
          </p:nvPr>
        </p:nvSpPr>
        <p:spPr>
          <a:noFill/>
        </p:spPr>
        <p:txBody>
          <a:bodyPr/>
          <a:lstStyle/>
          <a:p>
            <a:pPr eaLnBrk="1" hangingPunct="1"/>
            <a:endParaRPr lang="zh-CN" altLang="zh-CN" dirty="0">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p>
            <a:fld id="{472DFA05-74E5-41A6-A29A-92D2C4A7C50A}" type="slidenum">
              <a:rPr lang="en-US" altLang="zh-CN" smtClean="0">
                <a:latin typeface="Arial" panose="020B0604020202020204" pitchFamily="34" charset="0"/>
              </a:rPr>
            </a:fld>
            <a:endParaRPr lang="en-US" altLang="zh-CN">
              <a:latin typeface="Arial" panose="020B0604020202020204" pitchFamily="34" charset="0"/>
            </a:endParaRPr>
          </a:p>
        </p:txBody>
      </p:sp>
      <p:sp>
        <p:nvSpPr>
          <p:cNvPr id="172035" name="Rectangle 2"/>
          <p:cNvSpPr>
            <a:spLocks noGrp="1" noRot="1" noChangeAspect="1" noChangeArrowheads="1" noTextEdit="1"/>
          </p:cNvSpPr>
          <p:nvPr>
            <p:ph type="sldImg"/>
          </p:nvPr>
        </p:nvSpPr>
        <p:spPr/>
      </p:sp>
      <p:sp>
        <p:nvSpPr>
          <p:cNvPr id="172036" name="Rectangle 3"/>
          <p:cNvSpPr>
            <a:spLocks noGrp="1" noChangeArrowheads="1"/>
          </p:cNvSpPr>
          <p:nvPr>
            <p:ph type="body" idx="1"/>
          </p:nvPr>
        </p:nvSpPr>
        <p:spPr>
          <a:noFill/>
        </p:spPr>
        <p:txBody>
          <a:bodyPr/>
          <a:lstStyle/>
          <a:p>
            <a:pPr eaLnBrk="1" hangingPunct="1"/>
            <a:endParaRPr lang="zh-CN" altLang="zh-CN" dirty="0">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p>
            <a:fld id="{472DFA05-74E5-41A6-A29A-92D2C4A7C50A}" type="slidenum">
              <a:rPr lang="en-US" altLang="zh-CN" smtClean="0">
                <a:latin typeface="Arial" panose="020B0604020202020204" pitchFamily="34" charset="0"/>
              </a:rPr>
            </a:fld>
            <a:endParaRPr lang="en-US" altLang="zh-CN">
              <a:latin typeface="Arial" panose="020B0604020202020204" pitchFamily="34" charset="0"/>
            </a:endParaRPr>
          </a:p>
        </p:txBody>
      </p:sp>
      <p:sp>
        <p:nvSpPr>
          <p:cNvPr id="172035" name="Rectangle 2"/>
          <p:cNvSpPr>
            <a:spLocks noGrp="1" noRot="1" noChangeAspect="1" noChangeArrowheads="1" noTextEdit="1"/>
          </p:cNvSpPr>
          <p:nvPr>
            <p:ph type="sldImg"/>
          </p:nvPr>
        </p:nvSpPr>
        <p:spPr/>
      </p:sp>
      <p:sp>
        <p:nvSpPr>
          <p:cNvPr id="172036" name="Rectangle 3"/>
          <p:cNvSpPr>
            <a:spLocks noGrp="1" noChangeArrowheads="1"/>
          </p:cNvSpPr>
          <p:nvPr>
            <p:ph type="body" idx="1"/>
          </p:nvPr>
        </p:nvSpPr>
        <p:spPr>
          <a:noFill/>
        </p:spPr>
        <p:txBody>
          <a:bodyPr/>
          <a:lstStyle/>
          <a:p>
            <a:pPr eaLnBrk="1" hangingPunct="1"/>
            <a:r>
              <a:rPr lang="zh-CN" altLang="en-US" dirty="0">
                <a:latin typeface="Arial" panose="020B0604020202020204" pitchFamily="34" charset="0"/>
              </a:rPr>
              <a:t>输入</a:t>
            </a:r>
            <a:r>
              <a:rPr lang="en-US" altLang="zh-CN" dirty="0">
                <a:latin typeface="Arial" panose="020B0604020202020204" pitchFamily="34" charset="0"/>
              </a:rPr>
              <a:t>N</a:t>
            </a:r>
            <a:r>
              <a:rPr lang="zh-CN" altLang="en-US" dirty="0">
                <a:latin typeface="Arial" panose="020B0604020202020204" pitchFamily="34" charset="0"/>
              </a:rPr>
              <a:t>为一安全参数，输出为密钥对</a:t>
            </a:r>
            <a:r>
              <a:rPr lang="en-US" altLang="zh-CN" dirty="0">
                <a:latin typeface="Arial" panose="020B0604020202020204" pitchFamily="34" charset="0"/>
              </a:rPr>
              <a:t>K</a:t>
            </a:r>
            <a:r>
              <a:rPr lang="zh-CN" altLang="en-US" dirty="0">
                <a:latin typeface="Arial" panose="020B0604020202020204" pitchFamily="34" charset="0"/>
              </a:rPr>
              <a:t>和</a:t>
            </a:r>
            <a:r>
              <a:rPr lang="en-US" altLang="zh-CN" dirty="0">
                <a:latin typeface="Arial" panose="020B0604020202020204" pitchFamily="34" charset="0"/>
              </a:rPr>
              <a:t>K’</a:t>
            </a:r>
            <a:r>
              <a:rPr lang="zh-CN" altLang="en-US" dirty="0">
                <a:latin typeface="Arial" panose="020B0604020202020204" pitchFamily="34" charset="0"/>
              </a:rPr>
              <a:t>，这里</a:t>
            </a:r>
            <a:r>
              <a:rPr lang="en-US" altLang="zh-CN" dirty="0">
                <a:latin typeface="Arial" panose="020B0604020202020204" pitchFamily="34" charset="0"/>
              </a:rPr>
              <a:t>K</a:t>
            </a:r>
            <a:r>
              <a:rPr lang="zh-CN" altLang="en-US" dirty="0">
                <a:latin typeface="Arial" panose="020B0604020202020204" pitchFamily="34" charset="0"/>
              </a:rPr>
              <a:t>表示签名密钥</a:t>
            </a:r>
            <a:r>
              <a:rPr lang="en-US" altLang="zh-CN" dirty="0">
                <a:latin typeface="Arial" panose="020B0604020202020204" pitchFamily="34" charset="0"/>
              </a:rPr>
              <a:t>K</a:t>
            </a:r>
            <a:r>
              <a:rPr lang="zh-CN" altLang="en-US" dirty="0">
                <a:latin typeface="Arial" panose="020B0604020202020204" pitchFamily="34" charset="0"/>
              </a:rPr>
              <a:t>，</a:t>
            </a:r>
            <a:r>
              <a:rPr lang="en-US" altLang="zh-CN" dirty="0">
                <a:latin typeface="Arial" panose="020B0604020202020204" pitchFamily="34" charset="0"/>
              </a:rPr>
              <a:t>K</a:t>
            </a:r>
            <a:r>
              <a:rPr lang="zh-CN" altLang="en-US" dirty="0">
                <a:latin typeface="Arial" panose="020B0604020202020204" pitchFamily="34" charset="0"/>
              </a:rPr>
              <a:t>’表示验证密钥。</a:t>
            </a:r>
            <a:endParaRPr lang="zh-CN" altLang="zh-CN" dirty="0">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s</a:t>
            </a:r>
            <a:r>
              <a:rPr lang="zh-CN" altLang="en-US" dirty="0"/>
              <a:t>是</a:t>
            </a:r>
            <a:r>
              <a:rPr lang="en-US" altLang="zh-CN" dirty="0"/>
              <a:t>A</a:t>
            </a:r>
            <a:r>
              <a:rPr lang="zh-CN" altLang="en-US" dirty="0"/>
              <a:t>对</a:t>
            </a:r>
            <a:r>
              <a:rPr lang="en-US" altLang="zh-CN" dirty="0"/>
              <a:t>m</a:t>
            </a:r>
            <a:r>
              <a:rPr lang="zh-CN" altLang="en-US" dirty="0"/>
              <a:t>的一个有效签名</a:t>
            </a:r>
            <a:endParaRPr lang="en-US" altLang="zh-CN" dirty="0"/>
          </a:p>
          <a:p>
            <a:endParaRPr lang="en-US" altLang="zh-CN" dirty="0"/>
          </a:p>
          <a:p>
            <a:pPr marL="0" marR="0" lvl="2" indent="0" algn="l" defTabSz="914400" rtl="0" eaLnBrk="0" fontAlgn="base" latinLnBrk="0" hangingPunct="0">
              <a:lnSpc>
                <a:spcPct val="100000"/>
              </a:lnSpc>
              <a:spcBef>
                <a:spcPct val="30000"/>
              </a:spcBef>
              <a:spcAft>
                <a:spcPct val="0"/>
              </a:spcAft>
              <a:buClrTx/>
              <a:buSzTx/>
              <a:buFontTx/>
              <a:buNone/>
              <a:defRPr/>
            </a:pPr>
            <a:r>
              <a:rPr lang="zh-CN" altLang="en-US" dirty="0">
                <a:sym typeface="Wingdings" panose="05000000000000000000" pitchFamily="2" charset="2"/>
              </a:rPr>
              <a:t>注意：消息</a:t>
            </a:r>
            <a:r>
              <a:rPr lang="en-US" altLang="zh-CN" i="1" dirty="0">
                <a:sym typeface="Wingdings" panose="05000000000000000000" pitchFamily="2" charset="2"/>
              </a:rPr>
              <a:t>m</a:t>
            </a:r>
            <a:r>
              <a:rPr lang="zh-CN" altLang="en-US" dirty="0">
                <a:sym typeface="Wingdings" panose="05000000000000000000" pitchFamily="2" charset="2"/>
              </a:rPr>
              <a:t>往往无正确的语义</a:t>
            </a:r>
            <a:endParaRPr lang="zh-CN" altLang="en-US" dirty="0">
              <a:sym typeface="Wingdings" panose="05000000000000000000" pitchFamily="2" charset="2"/>
            </a:endParaRPr>
          </a:p>
          <a:p>
            <a:endParaRPr lang="en-US" altLang="zh-CN" dirty="0"/>
          </a:p>
          <a:p>
            <a:endParaRPr lang="en-US" altLang="zh-CN" dirty="0"/>
          </a:p>
          <a:p>
            <a:r>
              <a:rPr lang="zh-CN" altLang="en-US" dirty="0"/>
              <a:t>这里</a:t>
            </a:r>
            <a:r>
              <a:rPr lang="en-US" altLang="zh-CN" dirty="0"/>
              <a:t>Alice</a:t>
            </a:r>
            <a:r>
              <a:rPr lang="zh-CN" altLang="en-US" dirty="0"/>
              <a:t>和</a:t>
            </a:r>
            <a:r>
              <a:rPr lang="en-US" altLang="zh-CN" dirty="0"/>
              <a:t>Bob</a:t>
            </a:r>
            <a:r>
              <a:rPr lang="zh-CN" altLang="en-US" dirty="0"/>
              <a:t>进行通信，</a:t>
            </a:r>
            <a:r>
              <a:rPr lang="en-US" altLang="zh-CN" dirty="0"/>
              <a:t>Alice</a:t>
            </a:r>
            <a:r>
              <a:rPr lang="zh-CN" altLang="en-US" dirty="0"/>
              <a:t>作为消息发送者，</a:t>
            </a:r>
            <a:r>
              <a:rPr lang="en-US" altLang="zh-CN" dirty="0"/>
              <a:t>Bob</a:t>
            </a:r>
            <a:r>
              <a:rPr lang="zh-CN" altLang="en-US" dirty="0"/>
              <a:t>作为消息接收者。</a:t>
            </a:r>
            <a:r>
              <a:rPr lang="en-US" altLang="zh-CN" dirty="0"/>
              <a:t>Malice</a:t>
            </a:r>
            <a:r>
              <a:rPr lang="zh-CN" altLang="en-US" dirty="0"/>
              <a:t>是伪造了</a:t>
            </a:r>
            <a:r>
              <a:rPr lang="en-US" altLang="zh-CN" dirty="0"/>
              <a:t>Alice</a:t>
            </a:r>
            <a:r>
              <a:rPr lang="zh-CN" altLang="en-US" dirty="0"/>
              <a:t>的消息。</a:t>
            </a:r>
            <a:endParaRPr lang="zh-CN" altLang="en-US" dirty="0"/>
          </a:p>
        </p:txBody>
      </p:sp>
      <p:sp>
        <p:nvSpPr>
          <p:cNvPr id="4" name="灯片编号占位符 3"/>
          <p:cNvSpPr>
            <a:spLocks noGrp="1"/>
          </p:cNvSpPr>
          <p:nvPr>
            <p:ph type="sldNum" sz="quarter" idx="10"/>
          </p:nvPr>
        </p:nvSpPr>
        <p:spPr/>
        <p:txBody>
          <a:bodyPr/>
          <a:lstStyle/>
          <a:p>
            <a:pPr>
              <a:defRPr/>
            </a:pPr>
            <a:fld id="{5073D3EC-1063-4D06-9F9C-90703E698CF9}" type="slidenum">
              <a:rPr lang="en-US" altLang="zh-CN" smtClean="0"/>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除了安全性外，对杂凑函数的值进行签名，还能提高签名的效率。这是因为，正常情况下，只能对</a:t>
            </a:r>
            <a:r>
              <a:rPr lang="en-US" altLang="zh-CN" dirty="0"/>
              <a:t>log2n</a:t>
            </a:r>
            <a:r>
              <a:rPr lang="zh-CN" altLang="en-US" dirty="0"/>
              <a:t>比特长的消息签名，而在实际应用中，一般需要签名的消息都比较长，因而只能通过分组进行签名，这样签名值变长，签名速度变慢。而杂凑函数可以接受任意</a:t>
            </a:r>
            <a:r>
              <a:rPr lang="zh-CN" altLang="en-US" baseline="0" dirty="0"/>
              <a:t>长的消息进行哈希。</a:t>
            </a:r>
            <a:endParaRPr lang="en-US" altLang="zh-CN" baseline="0" dirty="0"/>
          </a:p>
          <a:p>
            <a:endParaRPr lang="en-US" altLang="zh-CN" baseline="0" dirty="0"/>
          </a:p>
          <a:p>
            <a:r>
              <a:rPr lang="zh-CN" altLang="en-US" baseline="0" dirty="0"/>
              <a:t>使用哈希函数进行签名，使得</a:t>
            </a:r>
            <a:r>
              <a:rPr lang="en-US" altLang="zh-CN" baseline="0" dirty="0"/>
              <a:t>RSA</a:t>
            </a:r>
            <a:r>
              <a:rPr lang="zh-CN" altLang="en-US" baseline="0" dirty="0"/>
              <a:t>数字签名更加安全高效。</a:t>
            </a:r>
            <a:endParaRPr lang="en-US" altLang="zh-CN" baseline="0" dirty="0"/>
          </a:p>
          <a:p>
            <a:endParaRPr lang="en-US" altLang="zh-CN" baseline="0" dirty="0"/>
          </a:p>
          <a:p>
            <a:r>
              <a:rPr lang="zh-CN" altLang="en-US" dirty="0"/>
              <a:t>方法</a:t>
            </a:r>
            <a:r>
              <a:rPr lang="en-US" altLang="zh-CN" dirty="0"/>
              <a:t>1</a:t>
            </a:r>
            <a:r>
              <a:rPr lang="zh-CN" altLang="en-US" dirty="0"/>
              <a:t>：因为很难通过选择 </a:t>
            </a:r>
            <a:r>
              <a:rPr lang="en-US" altLang="zh-CN" i="1" dirty="0"/>
              <a:t>s</a:t>
            </a:r>
            <a:r>
              <a:rPr lang="zh-CN" altLang="en-US" dirty="0"/>
              <a:t>，使得计算的</a:t>
            </a:r>
            <a:r>
              <a:rPr lang="en-US" altLang="zh-CN" i="1" dirty="0">
                <a:sym typeface="Wingdings" panose="05000000000000000000" pitchFamily="2" charset="2"/>
              </a:rPr>
              <a:t>m =</a:t>
            </a:r>
            <a:r>
              <a:rPr lang="en-US" altLang="zh-CN" dirty="0"/>
              <a:t> </a:t>
            </a:r>
            <a:r>
              <a:rPr lang="en-US" altLang="zh-CN" i="1" dirty="0">
                <a:sym typeface="Wingdings" panose="05000000000000000000" pitchFamily="2" charset="2"/>
              </a:rPr>
              <a:t>s</a:t>
            </a:r>
            <a:r>
              <a:rPr lang="en-US" altLang="zh-CN" i="1" baseline="30000" dirty="0">
                <a:sym typeface="Wingdings" panose="05000000000000000000" pitchFamily="2" charset="2"/>
              </a:rPr>
              <a:t>e</a:t>
            </a:r>
            <a:r>
              <a:rPr lang="en-US" altLang="zh-CN" dirty="0">
                <a:sym typeface="Wingdings" panose="05000000000000000000" pitchFamily="2" charset="2"/>
              </a:rPr>
              <a:t> mod </a:t>
            </a:r>
            <a:r>
              <a:rPr lang="en-US" altLang="zh-CN" i="1" dirty="0">
                <a:sym typeface="Wingdings" panose="05000000000000000000" pitchFamily="2" charset="2"/>
              </a:rPr>
              <a:t>n</a:t>
            </a:r>
            <a:r>
              <a:rPr lang="zh-CN" altLang="en-US" dirty="0"/>
              <a:t>有意义</a:t>
            </a:r>
            <a:r>
              <a:rPr lang="zh-CN" altLang="en-US" dirty="0">
                <a:sym typeface="Wingdings" panose="05000000000000000000" pitchFamily="2" charset="2"/>
              </a:rPr>
              <a:t>（</a:t>
            </a:r>
            <a:r>
              <a:rPr lang="en-US" altLang="zh-CN" i="1" dirty="0">
                <a:sym typeface="Wingdings" panose="05000000000000000000" pitchFamily="2" charset="2"/>
              </a:rPr>
              <a:t>m </a:t>
            </a:r>
            <a:r>
              <a:rPr lang="en-US" altLang="zh-CN" dirty="0"/>
              <a:t>= </a:t>
            </a:r>
            <a:r>
              <a:rPr lang="en-US" altLang="zh-CN" i="1" dirty="0"/>
              <a:t>h</a:t>
            </a:r>
            <a:r>
              <a:rPr lang="en-US" altLang="zh-CN" dirty="0"/>
              <a:t>(</a:t>
            </a:r>
            <a:r>
              <a:rPr lang="en-US" altLang="zh-CN" i="1" dirty="0"/>
              <a:t>X</a:t>
            </a:r>
            <a:r>
              <a:rPr lang="en-US" altLang="zh-CN" dirty="0"/>
              <a:t>)</a:t>
            </a:r>
            <a:r>
              <a:rPr lang="en-US" altLang="zh-CN" i="1" dirty="0">
                <a:sym typeface="Wingdings" panose="05000000000000000000" pitchFamily="2" charset="2"/>
              </a:rPr>
              <a:t> </a:t>
            </a:r>
            <a:r>
              <a:rPr lang="zh-CN" altLang="en-US" dirty="0">
                <a:sym typeface="Wingdings" panose="05000000000000000000" pitchFamily="2" charset="2"/>
              </a:rPr>
              <a:t>）。</a:t>
            </a:r>
            <a:endParaRPr lang="en-US" altLang="zh-CN" dirty="0">
              <a:sym typeface="Wingdings" panose="05000000000000000000" pitchFamily="2" charset="2"/>
            </a:endParaRPr>
          </a:p>
          <a:p>
            <a:r>
              <a:rPr lang="zh-CN" altLang="en-US" baseline="0" dirty="0"/>
              <a:t>方法</a:t>
            </a:r>
            <a:r>
              <a:rPr lang="en-US" altLang="zh-CN" baseline="0" dirty="0"/>
              <a:t>2</a:t>
            </a:r>
            <a:r>
              <a:rPr lang="zh-CN" altLang="en-US" baseline="0" dirty="0"/>
              <a:t>：对消息的杂凑值签名，破坏了同态性，不能构造新的签名。</a:t>
            </a:r>
            <a:endParaRPr lang="en-US" altLang="zh-CN" baseline="0" dirty="0"/>
          </a:p>
          <a:p>
            <a:endParaRPr lang="en-US" altLang="zh-CN" baseline="0" dirty="0"/>
          </a:p>
          <a:p>
            <a:r>
              <a:rPr kumimoji="1" lang="zh-CN" altLang="en-US" sz="1200" b="1" dirty="0">
                <a:solidFill>
                  <a:srgbClr val="1C1C1C"/>
                </a:solidFill>
                <a:effectLst/>
                <a:latin typeface="方正粗圆简体" pitchFamily="2" charset="-122"/>
                <a:ea typeface="方正粗圆简体" pitchFamily="2" charset="-122"/>
              </a:rPr>
              <a:t>对付这种攻击的方法是用户不要轻易地对其他人提供的</a:t>
            </a:r>
            <a:r>
              <a:rPr kumimoji="1" lang="zh-CN" altLang="en-US" sz="1200" b="1" dirty="0">
                <a:solidFill>
                  <a:srgbClr val="FF0000"/>
                </a:solidFill>
                <a:effectLst/>
                <a:latin typeface="方正粗圆简体" pitchFamily="2" charset="-122"/>
                <a:ea typeface="方正粗圆简体" pitchFamily="2" charset="-122"/>
              </a:rPr>
              <a:t>随机数据</a:t>
            </a:r>
            <a:r>
              <a:rPr kumimoji="1" lang="zh-CN" altLang="en-US" sz="1200" b="1" dirty="0">
                <a:solidFill>
                  <a:srgbClr val="1C1C1C"/>
                </a:solidFill>
                <a:effectLst/>
                <a:latin typeface="方正粗圆简体" pitchFamily="2" charset="-122"/>
                <a:ea typeface="方正粗圆简体" pitchFamily="2" charset="-122"/>
              </a:rPr>
              <a:t>进行签名。</a:t>
            </a:r>
            <a:endParaRPr lang="en-US" altLang="zh-CN" baseline="0" dirty="0"/>
          </a:p>
          <a:p>
            <a:r>
              <a:rPr kumimoji="1" lang="zh-CN" altLang="en-US" sz="1200" b="1" dirty="0">
                <a:solidFill>
                  <a:srgbClr val="1C1C1C"/>
                </a:solidFill>
                <a:effectLst/>
                <a:latin typeface="方正粗圆简体" pitchFamily="2" charset="-122"/>
                <a:ea typeface="方正粗圆简体" pitchFamily="2" charset="-122"/>
              </a:rPr>
              <a:t>可对消息的</a:t>
            </a:r>
            <a:r>
              <a:rPr kumimoji="1" lang="en-US" altLang="zh-CN" sz="1200" b="1" dirty="0">
                <a:solidFill>
                  <a:srgbClr val="1C1C1C"/>
                </a:solidFill>
                <a:effectLst/>
                <a:latin typeface="方正粗圆简体" pitchFamily="2" charset="-122"/>
                <a:ea typeface="方正粗圆简体" pitchFamily="2" charset="-122"/>
              </a:rPr>
              <a:t>HASH</a:t>
            </a:r>
            <a:r>
              <a:rPr kumimoji="1" lang="zh-CN" altLang="en-US" sz="1200" b="1" dirty="0">
                <a:solidFill>
                  <a:srgbClr val="1C1C1C"/>
                </a:solidFill>
                <a:effectLst/>
                <a:latin typeface="方正粗圆简体" pitchFamily="2" charset="-122"/>
                <a:ea typeface="方正粗圆简体" pitchFamily="2" charset="-122"/>
              </a:rPr>
              <a:t>值签名。因为，随机数可以任意选，但要找到两个相同</a:t>
            </a:r>
            <a:r>
              <a:rPr kumimoji="1" lang="en-US" altLang="zh-CN" sz="1200" b="1" dirty="0">
                <a:solidFill>
                  <a:srgbClr val="1C1C1C"/>
                </a:solidFill>
                <a:effectLst/>
                <a:latin typeface="方正粗圆简体" pitchFamily="2" charset="-122"/>
                <a:ea typeface="方正粗圆简体" pitchFamily="2" charset="-122"/>
              </a:rPr>
              <a:t>HASH</a:t>
            </a:r>
            <a:r>
              <a:rPr kumimoji="1" lang="zh-CN" altLang="en-US" sz="1200" b="1" dirty="0">
                <a:solidFill>
                  <a:srgbClr val="1C1C1C"/>
                </a:solidFill>
                <a:effectLst/>
                <a:latin typeface="方正粗圆简体" pitchFamily="2" charset="-122"/>
                <a:ea typeface="方正粗圆简体" pitchFamily="2" charset="-122"/>
              </a:rPr>
              <a:t>值的概率非常小。</a:t>
            </a:r>
            <a:endParaRPr kumimoji="1" lang="en-US" altLang="zh-CN" sz="1200" b="1" dirty="0">
              <a:solidFill>
                <a:srgbClr val="1C1C1C"/>
              </a:solidFill>
              <a:effectLst/>
              <a:latin typeface="方正粗圆简体" pitchFamily="2" charset="-122"/>
              <a:ea typeface="方正粗圆简体" pitchFamily="2" charset="-122"/>
            </a:endParaRPr>
          </a:p>
          <a:p>
            <a:pPr marL="0" marR="0" indent="0" algn="l" defTabSz="914400" rtl="0" eaLnBrk="0" fontAlgn="base" latinLnBrk="0" hangingPunct="0">
              <a:lnSpc>
                <a:spcPct val="100000"/>
              </a:lnSpc>
              <a:spcBef>
                <a:spcPct val="30000"/>
              </a:spcBef>
              <a:spcAft>
                <a:spcPct val="0"/>
              </a:spcAft>
              <a:buClrTx/>
              <a:buSzTx/>
              <a:buFontTx/>
              <a:buNone/>
              <a:defRPr/>
            </a:pPr>
            <a:r>
              <a:rPr lang="en-US" altLang="zh-CN" sz="1200" b="1" dirty="0">
                <a:solidFill>
                  <a:srgbClr val="000000"/>
                </a:solidFill>
                <a:latin typeface="+mn-ea"/>
              </a:rPr>
              <a:t>Hash(M</a:t>
            </a:r>
            <a:r>
              <a:rPr lang="en-US" altLang="zh-CN" sz="1200" b="1" baseline="-25000" dirty="0">
                <a:solidFill>
                  <a:srgbClr val="000000"/>
                </a:solidFill>
                <a:latin typeface="+mn-ea"/>
              </a:rPr>
              <a:t>1</a:t>
            </a:r>
            <a:r>
              <a:rPr lang="en-US" altLang="zh-CN" sz="1200" b="1" dirty="0">
                <a:solidFill>
                  <a:srgbClr val="000000"/>
                </a:solidFill>
                <a:latin typeface="+mn-ea"/>
              </a:rPr>
              <a:t>)Hash(M</a:t>
            </a:r>
            <a:r>
              <a:rPr lang="en-US" altLang="zh-CN" sz="1200" b="1" baseline="-25000" dirty="0">
                <a:solidFill>
                  <a:srgbClr val="000000"/>
                </a:solidFill>
                <a:latin typeface="+mn-ea"/>
              </a:rPr>
              <a:t>2</a:t>
            </a:r>
            <a:r>
              <a:rPr lang="en-US" altLang="zh-CN" sz="1200" b="1" dirty="0">
                <a:solidFill>
                  <a:srgbClr val="000000"/>
                </a:solidFill>
                <a:latin typeface="+mn-ea"/>
              </a:rPr>
              <a:t>)≠Hash(M</a:t>
            </a:r>
            <a:r>
              <a:rPr lang="en-US" altLang="zh-CN" sz="1200" b="1" baseline="-25000" dirty="0">
                <a:solidFill>
                  <a:srgbClr val="000000"/>
                </a:solidFill>
                <a:latin typeface="+mn-ea"/>
              </a:rPr>
              <a:t>1</a:t>
            </a:r>
            <a:r>
              <a:rPr lang="en-US" altLang="zh-CN" sz="1200" b="1" dirty="0">
                <a:solidFill>
                  <a:srgbClr val="000000"/>
                </a:solidFill>
                <a:latin typeface="+mn-ea"/>
              </a:rPr>
              <a:t>M</a:t>
            </a:r>
            <a:r>
              <a:rPr lang="en-US" altLang="zh-CN" sz="1200" b="1" baseline="-25000" dirty="0">
                <a:solidFill>
                  <a:srgbClr val="000000"/>
                </a:solidFill>
                <a:latin typeface="+mn-ea"/>
              </a:rPr>
              <a:t>2</a:t>
            </a:r>
            <a:r>
              <a:rPr lang="en-US" altLang="zh-CN" sz="1200" b="1" dirty="0">
                <a:solidFill>
                  <a:srgbClr val="000000"/>
                </a:solidFill>
                <a:latin typeface="+mn-ea"/>
              </a:rPr>
              <a:t>) mod n</a:t>
            </a:r>
            <a:endParaRPr lang="en-US" altLang="zh-CN" sz="1200" b="1" dirty="0">
              <a:solidFill>
                <a:srgbClr val="000000"/>
              </a:solidFill>
              <a:latin typeface="+mn-ea"/>
            </a:endParaRPr>
          </a:p>
          <a:p>
            <a:pPr marL="0" marR="0" indent="0" algn="l" defTabSz="914400" rtl="0" eaLnBrk="0" fontAlgn="base" latinLnBrk="0" hangingPunct="0">
              <a:lnSpc>
                <a:spcPct val="100000"/>
              </a:lnSpc>
              <a:spcBef>
                <a:spcPct val="30000"/>
              </a:spcBef>
              <a:spcAft>
                <a:spcPct val="0"/>
              </a:spcAft>
              <a:buClrTx/>
              <a:buSzTx/>
              <a:buFontTx/>
              <a:buNone/>
              <a:defRPr/>
            </a:pPr>
            <a:r>
              <a:rPr lang="zh-CN" altLang="en-US" sz="1200" b="1" dirty="0">
                <a:latin typeface="宋体" panose="02010600030101010101" pitchFamily="2" charset="-122"/>
              </a:rPr>
              <a:t>不能由</a:t>
            </a:r>
            <a:r>
              <a:rPr lang="en-US" altLang="zh-CN" sz="1200" b="1" dirty="0">
                <a:latin typeface="宋体" panose="02010600030101010101" pitchFamily="2" charset="-122"/>
              </a:rPr>
              <a:t>S</a:t>
            </a:r>
            <a:r>
              <a:rPr lang="en-US" altLang="zh-CN" sz="1200" b="1" baseline="-25000" dirty="0">
                <a:latin typeface="宋体" panose="02010600030101010101" pitchFamily="2" charset="-122"/>
              </a:rPr>
              <a:t>1</a:t>
            </a:r>
            <a:r>
              <a:rPr lang="zh-CN" altLang="en-US" sz="1200" b="1" dirty="0">
                <a:latin typeface="宋体" panose="02010600030101010101" pitchFamily="2" charset="-122"/>
              </a:rPr>
              <a:t>和</a:t>
            </a:r>
            <a:r>
              <a:rPr lang="en-US" altLang="zh-CN" sz="1200" b="1" dirty="0">
                <a:latin typeface="宋体" panose="02010600030101010101" pitchFamily="2" charset="-122"/>
              </a:rPr>
              <a:t>S</a:t>
            </a:r>
            <a:r>
              <a:rPr lang="en-US" altLang="zh-CN" sz="1200" b="1" baseline="-25000" dirty="0">
                <a:latin typeface="宋体" panose="02010600030101010101" pitchFamily="2" charset="-122"/>
              </a:rPr>
              <a:t>2</a:t>
            </a:r>
            <a:r>
              <a:rPr lang="zh-CN" altLang="zh-CN" sz="1200" b="1" dirty="0">
                <a:latin typeface="宋体" panose="02010600030101010101" pitchFamily="2" charset="-122"/>
              </a:rPr>
              <a:t>计算出</a:t>
            </a:r>
            <a:r>
              <a:rPr lang="en-US" altLang="zh-CN" sz="1200" b="1" dirty="0">
                <a:latin typeface="宋体" panose="02010600030101010101" pitchFamily="2" charset="-122"/>
              </a:rPr>
              <a:t>A</a:t>
            </a:r>
            <a:r>
              <a:rPr lang="zh-CN" altLang="zh-CN" sz="1200" b="1" dirty="0">
                <a:latin typeface="宋体" panose="02010600030101010101" pitchFamily="2" charset="-122"/>
              </a:rPr>
              <a:t>对</a:t>
            </a:r>
            <a:r>
              <a:rPr lang="en-US" altLang="zh-CN" sz="1200" b="1" dirty="0">
                <a:latin typeface="宋体" panose="02010600030101010101" pitchFamily="2" charset="-122"/>
              </a:rPr>
              <a:t>M</a:t>
            </a:r>
            <a:r>
              <a:rPr lang="en-US" altLang="zh-CN" sz="1200" b="1" baseline="-25000" dirty="0">
                <a:latin typeface="宋体" panose="02010600030101010101" pitchFamily="2" charset="-122"/>
              </a:rPr>
              <a:t>3</a:t>
            </a:r>
            <a:r>
              <a:rPr lang="zh-CN" altLang="en-US" sz="1200" b="1" dirty="0">
                <a:latin typeface="宋体" panose="02010600030101010101" pitchFamily="2" charset="-122"/>
              </a:rPr>
              <a:t>的签名</a:t>
            </a:r>
            <a:endParaRPr lang="zh-CN" altLang="en-US" sz="1200" b="1" dirty="0">
              <a:latin typeface="宋体" panose="02010600030101010101" pitchFamily="2" charset="-122"/>
            </a:endParaRPr>
          </a:p>
        </p:txBody>
      </p:sp>
      <p:sp>
        <p:nvSpPr>
          <p:cNvPr id="4" name="灯片编号占位符 3"/>
          <p:cNvSpPr>
            <a:spLocks noGrp="1"/>
          </p:cNvSpPr>
          <p:nvPr>
            <p:ph type="sldNum" sz="quarter" idx="10"/>
          </p:nvPr>
        </p:nvSpPr>
        <p:spPr/>
        <p:txBody>
          <a:bodyPr/>
          <a:lstStyle/>
          <a:p>
            <a:pPr>
              <a:defRPr/>
            </a:pPr>
            <a:fld id="{5073D3EC-1063-4D06-9F9C-90703E698CF9}" type="slidenum">
              <a:rPr lang="en-US" altLang="zh-CN" smtClean="0"/>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5073D3EC-1063-4D06-9F9C-90703E698CF9}" type="slidenum">
              <a:rPr lang="en-US" altLang="zh-CN" smtClean="0"/>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5073D3EC-1063-4D06-9F9C-90703E698CF9}" type="slidenum">
              <a:rPr lang="en-US" altLang="zh-CN" smtClean="0"/>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a:t>由于它功能强大，使用方便，所以得到了广泛应用</a:t>
            </a:r>
            <a:endParaRPr lang="zh-CN" altLang="en-US"/>
          </a:p>
        </p:txBody>
      </p:sp>
      <p:sp>
        <p:nvSpPr>
          <p:cNvPr id="4" name="灯片编号占位符 3"/>
          <p:cNvSpPr>
            <a:spLocks noGrp="1"/>
          </p:cNvSpPr>
          <p:nvPr>
            <p:ph type="sldNum" sz="quarter" idx="10"/>
          </p:nvPr>
        </p:nvSpPr>
        <p:spPr/>
        <p:txBody>
          <a:bodyPr/>
          <a:lstStyle/>
          <a:p>
            <a:pPr>
              <a:defRPr/>
            </a:pPr>
            <a:fld id="{5073D3EC-1063-4D06-9F9C-90703E698CF9}" type="slidenum">
              <a:rPr lang="en-US" altLang="zh-CN" smtClean="0"/>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PGP</a:t>
            </a:r>
            <a:r>
              <a:rPr lang="zh-CN" altLang="en-US" dirty="0"/>
              <a:t>的发送过程为：</a:t>
            </a:r>
            <a:endParaRPr lang="en-US" altLang="zh-CN" dirty="0"/>
          </a:p>
          <a:p>
            <a:pPr marL="228600" indent="-228600">
              <a:buAutoNum type="arabicPeriod"/>
            </a:pPr>
            <a:r>
              <a:rPr lang="zh-CN" altLang="en-US" dirty="0"/>
              <a:t>邮件数据</a:t>
            </a:r>
            <a:r>
              <a:rPr lang="en-US" altLang="zh-CN" dirty="0"/>
              <a:t>M</a:t>
            </a:r>
            <a:r>
              <a:rPr lang="zh-CN" altLang="en-US" dirty="0"/>
              <a:t>经</a:t>
            </a:r>
            <a:r>
              <a:rPr lang="en-US" altLang="zh-CN" dirty="0"/>
              <a:t>MD5</a:t>
            </a:r>
            <a:r>
              <a:rPr lang="zh-CN" altLang="en-US" dirty="0"/>
              <a:t>进行压缩处理，形成数据的摘要</a:t>
            </a:r>
            <a:endParaRPr lang="en-US" altLang="zh-CN" dirty="0"/>
          </a:p>
          <a:p>
            <a:pPr marL="228600" indent="-228600">
              <a:buAutoNum type="arabicPeriod"/>
            </a:pPr>
            <a:r>
              <a:rPr lang="zh-CN" altLang="en-US" dirty="0"/>
              <a:t>用发送者的</a:t>
            </a:r>
            <a:r>
              <a:rPr lang="en-US" altLang="zh-CN" dirty="0"/>
              <a:t>RSA</a:t>
            </a:r>
            <a:r>
              <a:rPr lang="zh-CN" altLang="en-US" dirty="0"/>
              <a:t>私钥</a:t>
            </a:r>
            <a:r>
              <a:rPr lang="en-US" altLang="zh-CN" dirty="0" err="1"/>
              <a:t>kd</a:t>
            </a:r>
            <a:r>
              <a:rPr lang="zh-CN" altLang="en-US" dirty="0"/>
              <a:t>对摘要进行数字签名</a:t>
            </a:r>
            <a:r>
              <a:rPr lang="en-US" altLang="zh-CN" dirty="0"/>
              <a:t>,</a:t>
            </a:r>
            <a:r>
              <a:rPr lang="zh-CN" altLang="en-US" dirty="0"/>
              <a:t>以确保真实性</a:t>
            </a:r>
            <a:endParaRPr lang="en-US" altLang="zh-CN" dirty="0"/>
          </a:p>
          <a:p>
            <a:pPr marL="228600" indent="-228600">
              <a:buAutoNum type="arabicPeriod"/>
            </a:pPr>
            <a:r>
              <a:rPr lang="zh-CN" altLang="en-US" dirty="0"/>
              <a:t>将邮件数据与数字签名拼接：数据在前，签名在后</a:t>
            </a:r>
            <a:endParaRPr lang="en-US" altLang="zh-CN" dirty="0"/>
          </a:p>
          <a:p>
            <a:pPr marL="228600" indent="-228600">
              <a:buAutoNum type="arabicPeriod"/>
            </a:pPr>
            <a:r>
              <a:rPr lang="zh-CN" altLang="en-US" dirty="0"/>
              <a:t>用</a:t>
            </a:r>
            <a:r>
              <a:rPr lang="en-US" altLang="zh-CN" dirty="0"/>
              <a:t>ZIP</a:t>
            </a:r>
            <a:r>
              <a:rPr lang="zh-CN" altLang="en-US" dirty="0"/>
              <a:t>压缩算法对拼接后的数据进行压缩，以便于存储和传输。</a:t>
            </a:r>
            <a:endParaRPr lang="en-US" altLang="zh-CN" dirty="0"/>
          </a:p>
          <a:p>
            <a:pPr marL="228600" indent="-228600">
              <a:buAutoNum type="arabicPeriod"/>
            </a:pPr>
            <a:r>
              <a:rPr lang="zh-CN" altLang="en-US" dirty="0"/>
              <a:t>用</a:t>
            </a:r>
            <a:r>
              <a:rPr lang="en-US" altLang="zh-CN" dirty="0"/>
              <a:t>IDEA</a:t>
            </a:r>
            <a:r>
              <a:rPr lang="zh-CN" altLang="en-US" dirty="0"/>
              <a:t>对压缩后的数据进行加密，加密密钥为</a:t>
            </a:r>
            <a:r>
              <a:rPr lang="en-US" altLang="zh-CN" dirty="0"/>
              <a:t>K,</a:t>
            </a:r>
            <a:r>
              <a:rPr lang="zh-CN" altLang="en-US" dirty="0"/>
              <a:t>以确保秘密性</a:t>
            </a:r>
            <a:endParaRPr lang="en-US" altLang="zh-CN" dirty="0"/>
          </a:p>
          <a:p>
            <a:pPr marL="228600" indent="-228600">
              <a:buAutoNum type="arabicPeriod"/>
            </a:pPr>
            <a:r>
              <a:rPr lang="zh-CN" altLang="en-US" dirty="0"/>
              <a:t>用接受者的</a:t>
            </a:r>
            <a:r>
              <a:rPr lang="en-US" altLang="zh-CN" dirty="0"/>
              <a:t>RSA</a:t>
            </a:r>
            <a:r>
              <a:rPr lang="zh-CN" altLang="en-US" dirty="0"/>
              <a:t>公钥</a:t>
            </a:r>
            <a:r>
              <a:rPr lang="en-US" altLang="zh-CN" dirty="0" err="1"/>
              <a:t>Ke</a:t>
            </a:r>
            <a:r>
              <a:rPr lang="zh-CN" altLang="en-US" dirty="0"/>
              <a:t>加密</a:t>
            </a:r>
            <a:r>
              <a:rPr lang="en-US" altLang="zh-CN" dirty="0"/>
              <a:t>IDEA</a:t>
            </a:r>
            <a:r>
              <a:rPr lang="zh-CN" altLang="en-US" dirty="0"/>
              <a:t>的密钥</a:t>
            </a:r>
            <a:r>
              <a:rPr lang="en-US" altLang="zh-CN" dirty="0"/>
              <a:t>K</a:t>
            </a:r>
            <a:endParaRPr lang="en-US" altLang="zh-CN" dirty="0"/>
          </a:p>
          <a:p>
            <a:pPr marL="228600" indent="-228600">
              <a:buAutoNum type="arabicPeriod"/>
            </a:pPr>
            <a:r>
              <a:rPr lang="zh-CN" altLang="en-US" dirty="0"/>
              <a:t>将经过</a:t>
            </a:r>
            <a:r>
              <a:rPr lang="en-US" altLang="zh-CN" dirty="0"/>
              <a:t>RSA</a:t>
            </a:r>
            <a:r>
              <a:rPr lang="zh-CN" altLang="en-US" dirty="0"/>
              <a:t>加密的</a:t>
            </a:r>
            <a:r>
              <a:rPr lang="en-US" altLang="zh-CN" dirty="0"/>
              <a:t>IDEA</a:t>
            </a:r>
            <a:r>
              <a:rPr lang="zh-CN" altLang="en-US" dirty="0"/>
              <a:t>密钥与经</a:t>
            </a:r>
            <a:r>
              <a:rPr lang="en-US" altLang="zh-CN" dirty="0"/>
              <a:t>IDEA</a:t>
            </a:r>
            <a:r>
              <a:rPr lang="zh-CN" altLang="en-US" dirty="0"/>
              <a:t>加密的数据拼接：数据在前，密钥在后</a:t>
            </a:r>
            <a:endParaRPr lang="en-US" altLang="zh-CN" dirty="0"/>
          </a:p>
          <a:p>
            <a:pPr marL="228600" indent="-228600">
              <a:buAutoNum type="arabicPeriod"/>
            </a:pPr>
            <a:r>
              <a:rPr lang="zh-CN" altLang="en-US" dirty="0"/>
              <a:t>将加密数据进行</a:t>
            </a:r>
            <a:r>
              <a:rPr lang="en-US" altLang="zh-CN" dirty="0"/>
              <a:t>Base64</a:t>
            </a:r>
            <a:r>
              <a:rPr lang="zh-CN" altLang="en-US" dirty="0"/>
              <a:t>变化，变化成</a:t>
            </a:r>
            <a:r>
              <a:rPr lang="en-US" altLang="zh-CN" dirty="0"/>
              <a:t>ASCII</a:t>
            </a:r>
            <a:r>
              <a:rPr lang="zh-CN" altLang="en-US" dirty="0"/>
              <a:t>码。因为很多</a:t>
            </a:r>
            <a:r>
              <a:rPr lang="en-US" altLang="zh-CN" dirty="0"/>
              <a:t>E-mail</a:t>
            </a:r>
            <a:r>
              <a:rPr lang="zh-CN" altLang="en-US" dirty="0"/>
              <a:t>系统只支持</a:t>
            </a:r>
            <a:r>
              <a:rPr lang="en-US" altLang="zh-CN" dirty="0"/>
              <a:t>ASCII</a:t>
            </a:r>
            <a:r>
              <a:rPr lang="zh-CN" altLang="en-US" dirty="0"/>
              <a:t>码数据。</a:t>
            </a:r>
            <a:endParaRPr lang="en-US" altLang="zh-CN" dirty="0"/>
          </a:p>
          <a:p>
            <a:pPr marL="228600" indent="-228600">
              <a:buAutoNum type="arabicPeriod"/>
            </a:pPr>
            <a:endParaRPr lang="en-US" altLang="zh-CN" dirty="0"/>
          </a:p>
          <a:p>
            <a:pPr marL="228600" indent="-228600">
              <a:buNone/>
            </a:pPr>
            <a:r>
              <a:rPr lang="en-US" altLang="zh-CN" dirty="0"/>
              <a:t>MD5</a:t>
            </a:r>
            <a:r>
              <a:rPr lang="zh-CN" altLang="en-US" dirty="0"/>
              <a:t>可以替换成</a:t>
            </a:r>
            <a:r>
              <a:rPr lang="en-US" altLang="zh-CN" dirty="0"/>
              <a:t>SHA-2</a:t>
            </a:r>
            <a:r>
              <a:rPr lang="zh-CN" altLang="en-US" dirty="0"/>
              <a:t>、</a:t>
            </a:r>
            <a:r>
              <a:rPr lang="en-US" altLang="zh-CN" dirty="0"/>
              <a:t>SHA-3</a:t>
            </a:r>
            <a:r>
              <a:rPr lang="zh-CN" altLang="en-US" dirty="0"/>
              <a:t>等更安全的杂凑函数。</a:t>
            </a:r>
            <a:endParaRPr lang="en-US" altLang="zh-CN" dirty="0"/>
          </a:p>
          <a:p>
            <a:pPr marL="228600" indent="-228600">
              <a:buNone/>
            </a:pPr>
            <a:r>
              <a:rPr lang="en-US" altLang="zh-CN" dirty="0"/>
              <a:t>IDEA</a:t>
            </a:r>
            <a:r>
              <a:rPr lang="zh-CN" altLang="en-US" dirty="0"/>
              <a:t>也可以替换成</a:t>
            </a:r>
            <a:r>
              <a:rPr lang="en-US" altLang="zh-CN" dirty="0"/>
              <a:t>AES</a:t>
            </a:r>
            <a:r>
              <a:rPr lang="zh-CN" altLang="en-US" dirty="0"/>
              <a:t>等国际标准算法。</a:t>
            </a:r>
            <a:endParaRPr lang="en-US" altLang="zh-CN" dirty="0"/>
          </a:p>
          <a:p>
            <a:pPr marL="228600" indent="-228600">
              <a:buNone/>
            </a:pPr>
            <a:endParaRPr lang="zh-CN" altLang="en-US" dirty="0"/>
          </a:p>
        </p:txBody>
      </p:sp>
      <p:sp>
        <p:nvSpPr>
          <p:cNvPr id="4" name="灯片编号占位符 3"/>
          <p:cNvSpPr>
            <a:spLocks noGrp="1"/>
          </p:cNvSpPr>
          <p:nvPr>
            <p:ph type="sldNum" sz="quarter" idx="10"/>
          </p:nvPr>
        </p:nvSpPr>
        <p:spPr/>
        <p:txBody>
          <a:bodyPr/>
          <a:lstStyle/>
          <a:p>
            <a:pPr>
              <a:defRPr/>
            </a:pPr>
            <a:fld id="{5073D3EC-1063-4D06-9F9C-90703E698CF9}" type="slidenum">
              <a:rPr lang="en-US" altLang="zh-CN"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参考</a:t>
            </a:r>
            <a:r>
              <a:rPr lang="en-US" altLang="zh-CN" dirty="0"/>
              <a:t>《</a:t>
            </a:r>
            <a:r>
              <a:rPr lang="zh-CN" altLang="en-US" dirty="0"/>
              <a:t>密码编码学与网络安全</a:t>
            </a:r>
            <a:r>
              <a:rPr lang="en-US" altLang="zh-CN" dirty="0"/>
              <a:t>》</a:t>
            </a:r>
            <a:r>
              <a:rPr lang="zh-CN" altLang="en-US" dirty="0"/>
              <a:t>第</a:t>
            </a:r>
            <a:r>
              <a:rPr lang="en-US" altLang="zh-CN" dirty="0"/>
              <a:t>290</a:t>
            </a:r>
            <a:r>
              <a:rPr lang="zh-CN" altLang="en-US" dirty="0"/>
              <a:t>页</a:t>
            </a:r>
            <a:endParaRPr lang="en-US" altLang="zh-CN" dirty="0"/>
          </a:p>
          <a:p>
            <a:r>
              <a:rPr lang="zh-CN" altLang="en-US" dirty="0"/>
              <a:t>消息认证可以保护信息交换双方不受第三方的攻击，但是它不能处理通信双发自身发生的攻击，比如</a:t>
            </a:r>
            <a:r>
              <a:rPr lang="en-US" altLang="zh-CN" dirty="0"/>
              <a:t>Alice</a:t>
            </a:r>
            <a:r>
              <a:rPr lang="zh-CN" altLang="en-US" dirty="0"/>
              <a:t>按照上述的方式给</a:t>
            </a:r>
            <a:r>
              <a:rPr lang="en-US" altLang="zh-CN" dirty="0"/>
              <a:t>Bob</a:t>
            </a:r>
            <a:endParaRPr lang="en-US" altLang="zh-CN" dirty="0"/>
          </a:p>
          <a:p>
            <a:r>
              <a:rPr lang="zh-CN" altLang="en-US" dirty="0"/>
              <a:t>发送一条认证信息。考虑：</a:t>
            </a:r>
            <a:endParaRPr lang="en-US" altLang="zh-CN" dirty="0"/>
          </a:p>
          <a:p>
            <a:pPr marL="0" marR="0" indent="0" algn="l" defTabSz="914400" rtl="0" eaLnBrk="0" fontAlgn="base" latinLnBrk="0" hangingPunct="0">
              <a:lnSpc>
                <a:spcPct val="100000"/>
              </a:lnSpc>
              <a:spcBef>
                <a:spcPct val="30000"/>
              </a:spcBef>
              <a:spcAft>
                <a:spcPct val="0"/>
              </a:spcAft>
              <a:buClrTx/>
              <a:buSzTx/>
              <a:buFontTx/>
              <a:buNone/>
              <a:defRPr/>
            </a:pPr>
            <a:r>
              <a:rPr lang="zh-CN" altLang="en-US" u="none" dirty="0">
                <a:solidFill>
                  <a:schemeClr val="accent4">
                    <a:lumMod val="10000"/>
                  </a:schemeClr>
                </a:solidFill>
              </a:rPr>
              <a:t>（</a:t>
            </a:r>
            <a:r>
              <a:rPr lang="en-US" altLang="zh-CN" u="none" dirty="0">
                <a:solidFill>
                  <a:schemeClr val="accent4">
                    <a:lumMod val="10000"/>
                  </a:schemeClr>
                </a:solidFill>
              </a:rPr>
              <a:t>1</a:t>
            </a:r>
            <a:r>
              <a:rPr lang="zh-CN" altLang="en-US" u="none" dirty="0">
                <a:solidFill>
                  <a:schemeClr val="accent4">
                    <a:lumMod val="10000"/>
                  </a:schemeClr>
                </a:solidFill>
              </a:rPr>
              <a:t>）</a:t>
            </a:r>
            <a:r>
              <a:rPr lang="en-US" altLang="zh-CN" u="none" dirty="0">
                <a:solidFill>
                  <a:schemeClr val="accent4">
                    <a:lumMod val="10000"/>
                  </a:schemeClr>
                </a:solidFill>
              </a:rPr>
              <a:t>Bob</a:t>
            </a:r>
            <a:r>
              <a:rPr lang="zh-CN" altLang="en-US" u="none" dirty="0">
                <a:solidFill>
                  <a:schemeClr val="accent4">
                    <a:lumMod val="10000"/>
                  </a:schemeClr>
                </a:solidFill>
                <a:latin typeface="黑体" panose="02010609060101010101" pitchFamily="49" charset="-122"/>
                <a:ea typeface="黑体" panose="02010609060101010101" pitchFamily="49" charset="-122"/>
              </a:rPr>
              <a:t>可以伪造一条消息并称该消息发自</a:t>
            </a:r>
            <a:r>
              <a:rPr lang="en-US" altLang="zh-CN" u="none" dirty="0">
                <a:solidFill>
                  <a:schemeClr val="accent4">
                    <a:lumMod val="10000"/>
                  </a:schemeClr>
                </a:solidFill>
                <a:latin typeface="黑体" panose="02010609060101010101" pitchFamily="49" charset="-122"/>
                <a:ea typeface="黑体" panose="02010609060101010101" pitchFamily="49" charset="-122"/>
              </a:rPr>
              <a:t>Alice</a:t>
            </a:r>
            <a:r>
              <a:rPr lang="zh-CN" altLang="en-US" u="none" dirty="0">
                <a:solidFill>
                  <a:schemeClr val="accent4">
                    <a:lumMod val="10000"/>
                  </a:schemeClr>
                </a:solidFill>
                <a:latin typeface="黑体" panose="02010609060101010101" pitchFamily="49" charset="-122"/>
                <a:ea typeface="黑体" panose="02010609060101010101" pitchFamily="49" charset="-122"/>
              </a:rPr>
              <a:t>。</a:t>
            </a:r>
            <a:r>
              <a:rPr lang="en-US" altLang="zh-CN" u="none" dirty="0">
                <a:solidFill>
                  <a:schemeClr val="accent4">
                    <a:lumMod val="10000"/>
                  </a:schemeClr>
                </a:solidFill>
                <a:latin typeface="黑体" panose="02010609060101010101" pitchFamily="49" charset="-122"/>
                <a:ea typeface="黑体" panose="02010609060101010101" pitchFamily="49" charset="-122"/>
              </a:rPr>
              <a:t>Bob</a:t>
            </a:r>
            <a:r>
              <a:rPr lang="zh-CN" altLang="en-US" u="none" dirty="0">
                <a:solidFill>
                  <a:schemeClr val="accent4">
                    <a:lumMod val="10000"/>
                  </a:schemeClr>
                </a:solidFill>
                <a:latin typeface="黑体" panose="02010609060101010101" pitchFamily="49" charset="-122"/>
                <a:ea typeface="黑体" panose="02010609060101010101" pitchFamily="49" charset="-122"/>
              </a:rPr>
              <a:t>只需产生一条消息，用</a:t>
            </a:r>
            <a:r>
              <a:rPr lang="en-US" altLang="zh-CN" u="none" dirty="0">
                <a:solidFill>
                  <a:schemeClr val="accent4">
                    <a:lumMod val="10000"/>
                  </a:schemeClr>
                </a:solidFill>
                <a:latin typeface="黑体" panose="02010609060101010101" pitchFamily="49" charset="-122"/>
                <a:ea typeface="黑体" panose="02010609060101010101" pitchFamily="49" charset="-122"/>
              </a:rPr>
              <a:t>Alice</a:t>
            </a:r>
            <a:r>
              <a:rPr lang="zh-CN" altLang="en-US" u="none" dirty="0">
                <a:solidFill>
                  <a:schemeClr val="accent4">
                    <a:lumMod val="10000"/>
                  </a:schemeClr>
                </a:solidFill>
                <a:latin typeface="黑体" panose="02010609060101010101" pitchFamily="49" charset="-122"/>
                <a:ea typeface="黑体" panose="02010609060101010101" pitchFamily="49" charset="-122"/>
              </a:rPr>
              <a:t>和</a:t>
            </a:r>
            <a:r>
              <a:rPr lang="en-US" altLang="zh-CN" u="none" dirty="0">
                <a:solidFill>
                  <a:schemeClr val="accent4">
                    <a:lumMod val="10000"/>
                  </a:schemeClr>
                </a:solidFill>
                <a:latin typeface="黑体" panose="02010609060101010101" pitchFamily="49" charset="-122"/>
                <a:ea typeface="黑体" panose="02010609060101010101" pitchFamily="49" charset="-122"/>
              </a:rPr>
              <a:t>Bob</a:t>
            </a:r>
            <a:r>
              <a:rPr lang="zh-CN" altLang="en-US" u="none" dirty="0">
                <a:solidFill>
                  <a:schemeClr val="accent4">
                    <a:lumMod val="10000"/>
                  </a:schemeClr>
                </a:solidFill>
                <a:latin typeface="黑体" panose="02010609060101010101" pitchFamily="49" charset="-122"/>
                <a:ea typeface="黑体" panose="02010609060101010101" pitchFamily="49" charset="-122"/>
              </a:rPr>
              <a:t>共享的密钥产生认证码，并将认证码附于消息之后；</a:t>
            </a:r>
            <a:endParaRPr lang="en-US" altLang="zh-CN" u="none" dirty="0">
              <a:solidFill>
                <a:schemeClr val="accent4">
                  <a:lumMod val="10000"/>
                </a:schemeClr>
              </a:solidFill>
              <a:latin typeface="黑体" panose="02010609060101010101" pitchFamily="49" charset="-122"/>
              <a:ea typeface="黑体" panose="02010609060101010101" pitchFamily="49" charset="-122"/>
            </a:endParaRPr>
          </a:p>
          <a:p>
            <a:pPr marL="0" marR="0" indent="0" algn="l" defTabSz="914400" rtl="0" eaLnBrk="0" fontAlgn="base" latinLnBrk="0" hangingPunct="0">
              <a:lnSpc>
                <a:spcPct val="100000"/>
              </a:lnSpc>
              <a:spcBef>
                <a:spcPct val="30000"/>
              </a:spcBef>
              <a:spcAft>
                <a:spcPct val="0"/>
              </a:spcAft>
              <a:buClrTx/>
              <a:buSzTx/>
              <a:buFontTx/>
              <a:buNone/>
              <a:defRPr/>
            </a:pPr>
            <a:r>
              <a:rPr lang="zh-CN" altLang="en-US" u="none" dirty="0">
                <a:solidFill>
                  <a:schemeClr val="accent4">
                    <a:lumMod val="10000"/>
                  </a:schemeClr>
                </a:solidFill>
                <a:latin typeface="黑体" panose="02010609060101010101" pitchFamily="49" charset="-122"/>
                <a:ea typeface="黑体" panose="02010609060101010101" pitchFamily="49" charset="-122"/>
              </a:rPr>
              <a:t>（</a:t>
            </a:r>
            <a:r>
              <a:rPr lang="en-US" altLang="zh-CN" u="none" dirty="0">
                <a:solidFill>
                  <a:schemeClr val="accent4">
                    <a:lumMod val="10000"/>
                  </a:schemeClr>
                </a:solidFill>
                <a:latin typeface="黑体" panose="02010609060101010101" pitchFamily="49" charset="-122"/>
                <a:ea typeface="黑体" panose="02010609060101010101" pitchFamily="49" charset="-122"/>
              </a:rPr>
              <a:t>2</a:t>
            </a:r>
            <a:r>
              <a:rPr lang="zh-CN" altLang="en-US" u="none" dirty="0">
                <a:solidFill>
                  <a:schemeClr val="accent4">
                    <a:lumMod val="10000"/>
                  </a:schemeClr>
                </a:solidFill>
                <a:latin typeface="黑体" panose="02010609060101010101" pitchFamily="49" charset="-122"/>
                <a:ea typeface="黑体" panose="02010609060101010101" pitchFamily="49" charset="-122"/>
              </a:rPr>
              <a:t>）</a:t>
            </a:r>
            <a:r>
              <a:rPr lang="en-US" altLang="zh-CN" u="none" dirty="0">
                <a:solidFill>
                  <a:schemeClr val="accent4">
                    <a:lumMod val="10000"/>
                  </a:schemeClr>
                </a:solidFill>
                <a:latin typeface="黑体" panose="02010609060101010101" pitchFamily="49" charset="-122"/>
                <a:ea typeface="黑体" panose="02010609060101010101" pitchFamily="49" charset="-122"/>
              </a:rPr>
              <a:t>Alice</a:t>
            </a:r>
            <a:r>
              <a:rPr lang="zh-CN" altLang="en-US" u="none" dirty="0">
                <a:solidFill>
                  <a:schemeClr val="accent4">
                    <a:lumMod val="10000"/>
                  </a:schemeClr>
                </a:solidFill>
                <a:latin typeface="黑体" panose="02010609060101010101" pitchFamily="49" charset="-122"/>
                <a:ea typeface="黑体" panose="02010609060101010101" pitchFamily="49" charset="-122"/>
              </a:rPr>
              <a:t>可以否认曾发送过某条消息。因为</a:t>
            </a:r>
            <a:r>
              <a:rPr lang="en-US" altLang="zh-CN" u="none" dirty="0">
                <a:solidFill>
                  <a:schemeClr val="accent4">
                    <a:lumMod val="10000"/>
                  </a:schemeClr>
                </a:solidFill>
                <a:latin typeface="黑体" panose="02010609060101010101" pitchFamily="49" charset="-122"/>
                <a:ea typeface="黑体" panose="02010609060101010101" pitchFamily="49" charset="-122"/>
              </a:rPr>
              <a:t>Bob</a:t>
            </a:r>
            <a:r>
              <a:rPr lang="zh-CN" altLang="en-US" u="none" dirty="0">
                <a:solidFill>
                  <a:schemeClr val="accent4">
                    <a:lumMod val="10000"/>
                  </a:schemeClr>
                </a:solidFill>
                <a:latin typeface="黑体" panose="02010609060101010101" pitchFamily="49" charset="-122"/>
                <a:ea typeface="黑体" panose="02010609060101010101" pitchFamily="49" charset="-122"/>
              </a:rPr>
              <a:t>可以伪造消息，所以无法证明</a:t>
            </a:r>
            <a:r>
              <a:rPr lang="en-US" altLang="zh-CN" u="none" dirty="0">
                <a:solidFill>
                  <a:schemeClr val="accent4">
                    <a:lumMod val="10000"/>
                  </a:schemeClr>
                </a:solidFill>
                <a:latin typeface="黑体" panose="02010609060101010101" pitchFamily="49" charset="-122"/>
                <a:ea typeface="黑体" panose="02010609060101010101" pitchFamily="49" charset="-122"/>
              </a:rPr>
              <a:t>Bob</a:t>
            </a:r>
            <a:r>
              <a:rPr lang="zh-CN" altLang="en-US" u="none" dirty="0">
                <a:solidFill>
                  <a:schemeClr val="accent4">
                    <a:lumMod val="10000"/>
                  </a:schemeClr>
                </a:solidFill>
                <a:latin typeface="黑体" panose="02010609060101010101" pitchFamily="49" charset="-122"/>
                <a:ea typeface="黑体" panose="02010609060101010101" pitchFamily="49" charset="-122"/>
              </a:rPr>
              <a:t>确实发送过该消息。</a:t>
            </a:r>
            <a:endParaRPr lang="en-US" altLang="zh-CN" u="none" dirty="0">
              <a:solidFill>
                <a:schemeClr val="accent4">
                  <a:lumMod val="10000"/>
                </a:schemeClr>
              </a:solidFill>
              <a:latin typeface="黑体" panose="02010609060101010101" pitchFamily="49" charset="-122"/>
              <a:ea typeface="黑体" panose="02010609060101010101" pitchFamily="49" charset="-122"/>
            </a:endParaRPr>
          </a:p>
          <a:p>
            <a:pPr marL="0" marR="0" indent="0" algn="l" defTabSz="914400" rtl="0" eaLnBrk="0" fontAlgn="base" latinLnBrk="0" hangingPunct="0">
              <a:lnSpc>
                <a:spcPct val="100000"/>
              </a:lnSpc>
              <a:spcBef>
                <a:spcPct val="30000"/>
              </a:spcBef>
              <a:spcAft>
                <a:spcPct val="0"/>
              </a:spcAft>
              <a:buClrTx/>
              <a:buSzTx/>
              <a:buFontTx/>
              <a:buNone/>
              <a:defRPr/>
            </a:pPr>
            <a:endParaRPr lang="en-US" altLang="zh-CN" u="none" dirty="0">
              <a:solidFill>
                <a:schemeClr val="accent4">
                  <a:lumMod val="10000"/>
                </a:schemeClr>
              </a:solidFill>
              <a:latin typeface="黑体" panose="02010609060101010101" pitchFamily="49" charset="-122"/>
              <a:ea typeface="黑体" panose="02010609060101010101" pitchFamily="49" charset="-122"/>
            </a:endParaRPr>
          </a:p>
          <a:p>
            <a:pPr marL="0" marR="0" indent="0" algn="l" defTabSz="914400" rtl="0" eaLnBrk="0" fontAlgn="base" latinLnBrk="0" hangingPunct="0">
              <a:lnSpc>
                <a:spcPct val="100000"/>
              </a:lnSpc>
              <a:spcBef>
                <a:spcPct val="30000"/>
              </a:spcBef>
              <a:spcAft>
                <a:spcPct val="0"/>
              </a:spcAft>
              <a:buClrTx/>
              <a:buSzTx/>
              <a:buFontTx/>
              <a:buNone/>
              <a:defRPr/>
            </a:pPr>
            <a:r>
              <a:rPr lang="zh-CN" altLang="en-US" u="none" dirty="0">
                <a:solidFill>
                  <a:schemeClr val="accent4">
                    <a:lumMod val="10000"/>
                  </a:schemeClr>
                </a:solidFill>
                <a:latin typeface="黑体" panose="02010609060101010101" pitchFamily="49" charset="-122"/>
                <a:ea typeface="黑体" panose="02010609060101010101" pitchFamily="49" charset="-122"/>
              </a:rPr>
              <a:t>这两种情形都是法律关注的。例如，对于第一种情形，在进行电子资金转账时，接收方可以增加转账资金，并声称这是发送方的转账资金额；</a:t>
            </a:r>
            <a:endParaRPr lang="en-US" altLang="zh-CN" u="none" dirty="0">
              <a:solidFill>
                <a:schemeClr val="accent4">
                  <a:lumMod val="10000"/>
                </a:schemeClr>
              </a:solidFill>
              <a:latin typeface="黑体" panose="02010609060101010101" pitchFamily="49" charset="-122"/>
              <a:ea typeface="黑体" panose="02010609060101010101" pitchFamily="49" charset="-122"/>
            </a:endParaRPr>
          </a:p>
          <a:p>
            <a:pPr marL="0" marR="0" indent="0" algn="l" defTabSz="914400" rtl="0" eaLnBrk="0" fontAlgn="base" latinLnBrk="0" hangingPunct="0">
              <a:lnSpc>
                <a:spcPct val="100000"/>
              </a:lnSpc>
              <a:spcBef>
                <a:spcPct val="30000"/>
              </a:spcBef>
              <a:spcAft>
                <a:spcPct val="0"/>
              </a:spcAft>
              <a:buClrTx/>
              <a:buSzTx/>
              <a:buFontTx/>
              <a:buNone/>
              <a:defRPr/>
            </a:pPr>
            <a:r>
              <a:rPr lang="zh-CN" altLang="en-US" u="none" dirty="0">
                <a:solidFill>
                  <a:schemeClr val="accent4">
                    <a:lumMod val="10000"/>
                  </a:schemeClr>
                </a:solidFill>
                <a:latin typeface="黑体" panose="02010609060101010101" pitchFamily="49" charset="-122"/>
                <a:ea typeface="黑体" panose="02010609060101010101" pitchFamily="49" charset="-122"/>
              </a:rPr>
              <a:t>对于第二种情形，股票经纪人收到有关电子邮件消息，要他进行一笔交易，而这笔交易后来赔钱了，但是发送方可以伪称从未发送过这条消息。</a:t>
            </a:r>
            <a:endParaRPr lang="zh-CN" altLang="en-US" u="none" dirty="0">
              <a:solidFill>
                <a:schemeClr val="accent4">
                  <a:lumMod val="10000"/>
                </a:schemeClr>
              </a:solidFill>
              <a:latin typeface="黑体" panose="02010609060101010101" pitchFamily="49" charset="-122"/>
              <a:ea typeface="黑体" panose="02010609060101010101" pitchFamily="49"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5073D3EC-1063-4D06-9F9C-90703E698CF9}" type="slidenum">
              <a:rPr lang="en-US" altLang="zh-CN" smtClean="0"/>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1.DSA</a:t>
            </a:r>
            <a:r>
              <a:rPr lang="zh-CN" altLang="en-US" dirty="0"/>
              <a:t>算法只能用于签名，而</a:t>
            </a:r>
            <a:r>
              <a:rPr lang="en-US" altLang="zh-CN" dirty="0"/>
              <a:t>RSA</a:t>
            </a:r>
            <a:r>
              <a:rPr lang="zh-CN" altLang="en-US" dirty="0"/>
              <a:t>算法可以用来加密，签名等多种用法</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5073D3EC-1063-4D06-9F9C-90703E698CF9}" type="slidenum">
              <a:rPr lang="en-US" altLang="zh-CN" smtClean="0"/>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G=h^{p-1}/</a:t>
            </a:r>
            <a:r>
              <a:rPr lang="en-US" altLang="zh-CN" dirty="0" err="1"/>
              <a:t>qmodp</a:t>
            </a:r>
            <a:endParaRPr lang="en-US" altLang="zh-CN" dirty="0"/>
          </a:p>
          <a:p>
            <a:pPr marL="0" marR="0" indent="0" algn="l" defTabSz="914400" rtl="0" eaLnBrk="0" fontAlgn="base" latinLnBrk="0" hangingPunct="0">
              <a:lnSpc>
                <a:spcPct val="100000"/>
              </a:lnSpc>
              <a:spcBef>
                <a:spcPct val="30000"/>
              </a:spcBef>
              <a:spcAft>
                <a:spcPct val="0"/>
              </a:spcAft>
              <a:buClrTx/>
              <a:buSzTx/>
              <a:buFontTx/>
              <a:buNone/>
              <a:defRPr/>
            </a:pPr>
            <a:r>
              <a:rPr lang="zh-CN" altLang="en-US" dirty="0"/>
              <a:t>这张图片需要</a:t>
            </a:r>
            <a:r>
              <a:rPr lang="en-US" altLang="zh-CN" dirty="0"/>
              <a:t>p</a:t>
            </a:r>
            <a:r>
              <a:rPr lang="zh-CN" altLang="en-US" dirty="0"/>
              <a:t>一下，</a:t>
            </a:r>
            <a:r>
              <a:rPr lang="en-US" altLang="zh-CN" dirty="0"/>
              <a:t>g</a:t>
            </a:r>
            <a:r>
              <a:rPr lang="zh-CN" altLang="en-US" dirty="0"/>
              <a:t>的上标</a:t>
            </a:r>
            <a:endParaRPr lang="zh-CN" altLang="en-US" dirty="0"/>
          </a:p>
        </p:txBody>
      </p:sp>
      <p:sp>
        <p:nvSpPr>
          <p:cNvPr id="4" name="灯片编号占位符 3"/>
          <p:cNvSpPr>
            <a:spLocks noGrp="1"/>
          </p:cNvSpPr>
          <p:nvPr>
            <p:ph type="sldNum" sz="quarter" idx="10"/>
          </p:nvPr>
        </p:nvSpPr>
        <p:spPr/>
        <p:txBody>
          <a:bodyPr/>
          <a:lstStyle/>
          <a:p>
            <a:pPr>
              <a:defRPr/>
            </a:pPr>
            <a:fld id="{5073D3EC-1063-4D06-9F9C-90703E698CF9}" type="slidenum">
              <a:rPr lang="en-US" altLang="zh-CN" smtClean="0"/>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073D3EC-1063-4D06-9F9C-90703E698CF9}" type="slidenum">
              <a:rPr lang="en-US" altLang="zh-CN" smtClean="0"/>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1. </a:t>
            </a:r>
            <a:r>
              <a:rPr lang="zh-CN" altLang="en-US" dirty="0"/>
              <a:t>如果</a:t>
            </a:r>
            <a:r>
              <a:rPr lang="en-US" altLang="zh-CN" dirty="0"/>
              <a:t>s=0</a:t>
            </a:r>
            <a:r>
              <a:rPr lang="zh-CN" altLang="en-US" dirty="0"/>
              <a:t>，则</a:t>
            </a:r>
            <a:r>
              <a:rPr lang="en-US" altLang="zh-CN" dirty="0"/>
              <a:t>k-1(H</a:t>
            </a:r>
            <a:r>
              <a:rPr lang="zh-CN" altLang="en-US" dirty="0"/>
              <a:t>（</a:t>
            </a:r>
            <a:r>
              <a:rPr lang="en-US" altLang="zh-CN" dirty="0"/>
              <a:t>M</a:t>
            </a:r>
            <a:r>
              <a:rPr lang="zh-CN" altLang="en-US" dirty="0"/>
              <a:t>）</a:t>
            </a:r>
            <a:r>
              <a:rPr lang="en-US" altLang="zh-CN" dirty="0"/>
              <a:t>}+</a:t>
            </a:r>
            <a:r>
              <a:rPr lang="en-US" altLang="zh-CN" dirty="0" err="1"/>
              <a:t>xr</a:t>
            </a:r>
            <a:r>
              <a:rPr lang="en-US" altLang="zh-CN" dirty="0"/>
              <a:t>)</a:t>
            </a:r>
            <a:r>
              <a:rPr lang="en-US" altLang="zh-CN" dirty="0" err="1"/>
              <a:t>modq</a:t>
            </a:r>
            <a:r>
              <a:rPr lang="en-US" altLang="zh-CN" dirty="0"/>
              <a:t>=0,</a:t>
            </a:r>
            <a:r>
              <a:rPr lang="en-US" altLang="zh-CN" baseline="0" dirty="0"/>
              <a:t> </a:t>
            </a:r>
            <a:r>
              <a:rPr lang="zh-CN" altLang="en-US" baseline="0" dirty="0"/>
              <a:t>则</a:t>
            </a:r>
            <a:r>
              <a:rPr lang="en-US" altLang="zh-CN" baseline="0" dirty="0"/>
              <a:t>x=-H</a:t>
            </a:r>
            <a:r>
              <a:rPr lang="zh-CN" altLang="en-US" baseline="0" dirty="0"/>
              <a:t>（</a:t>
            </a:r>
            <a:r>
              <a:rPr lang="en-US" altLang="zh-CN" baseline="0" dirty="0"/>
              <a:t>M</a:t>
            </a:r>
            <a:r>
              <a:rPr lang="zh-CN" altLang="en-US" baseline="0" dirty="0"/>
              <a:t>）</a:t>
            </a:r>
            <a:r>
              <a:rPr lang="en-US" altLang="zh-CN" baseline="0" dirty="0"/>
              <a:t>/r</a:t>
            </a:r>
            <a:r>
              <a:rPr lang="zh-CN" altLang="en-US" baseline="0" dirty="0"/>
              <a:t>，则密钥可以算出，故不行，需重新选择随机秘密值</a:t>
            </a:r>
            <a:r>
              <a:rPr lang="en-US" altLang="zh-CN" baseline="0" dirty="0"/>
              <a:t>k</a:t>
            </a:r>
            <a:r>
              <a:rPr lang="zh-CN" altLang="en-US" baseline="0" dirty="0"/>
              <a:t>。</a:t>
            </a:r>
            <a:endParaRPr lang="en-US" altLang="zh-CN" dirty="0"/>
          </a:p>
          <a:p>
            <a:r>
              <a:rPr lang="en-US" altLang="zh-CN" dirty="0"/>
              <a:t>2. </a:t>
            </a:r>
            <a:r>
              <a:rPr lang="zh-CN" altLang="en-US" dirty="0"/>
              <a:t>如果随机挑选的秘密值</a:t>
            </a:r>
            <a:r>
              <a:rPr lang="en-US" altLang="zh-CN" dirty="0"/>
              <a:t>k</a:t>
            </a:r>
            <a:r>
              <a:rPr lang="zh-CN" altLang="en-US" dirty="0"/>
              <a:t>泄露，会产生什么影响？在</a:t>
            </a:r>
            <a:r>
              <a:rPr lang="en-US" altLang="zh-CN" dirty="0"/>
              <a:t>s</a:t>
            </a:r>
            <a:r>
              <a:rPr lang="zh-CN" altLang="en-US" dirty="0"/>
              <a:t>的表达式中，</a:t>
            </a:r>
            <a:r>
              <a:rPr lang="en-US" altLang="zh-CN" dirty="0"/>
              <a:t>k</a:t>
            </a:r>
            <a:r>
              <a:rPr lang="zh-CN" altLang="en-US" dirty="0"/>
              <a:t>和</a:t>
            </a:r>
            <a:r>
              <a:rPr lang="en-US" altLang="zh-CN" dirty="0"/>
              <a:t>x</a:t>
            </a:r>
            <a:r>
              <a:rPr lang="zh-CN" altLang="en-US" dirty="0"/>
              <a:t>是未知的，当</a:t>
            </a:r>
            <a:r>
              <a:rPr lang="en-US" altLang="zh-CN" dirty="0"/>
              <a:t>k</a:t>
            </a:r>
            <a:r>
              <a:rPr lang="zh-CN" altLang="en-US" dirty="0"/>
              <a:t>泄露后，则</a:t>
            </a:r>
            <a:r>
              <a:rPr lang="en-US" altLang="zh-CN" dirty="0"/>
              <a:t>k</a:t>
            </a:r>
            <a:r>
              <a:rPr lang="zh-CN" altLang="en-US" dirty="0"/>
              <a:t>已知，故可以将私钥</a:t>
            </a:r>
            <a:r>
              <a:rPr lang="en-US" altLang="zh-CN" dirty="0"/>
              <a:t>x</a:t>
            </a:r>
            <a:r>
              <a:rPr lang="zh-CN" altLang="en-US" dirty="0"/>
              <a:t>计算出来。影响后续安全性。</a:t>
            </a:r>
            <a:endParaRPr lang="en-US" altLang="zh-CN" dirty="0"/>
          </a:p>
          <a:p>
            <a:endParaRPr lang="en-US" altLang="zh-CN" dirty="0"/>
          </a:p>
          <a:p>
            <a:r>
              <a:rPr lang="zh-CN" altLang="en-US" dirty="0"/>
              <a:t>这里的</a:t>
            </a:r>
            <a:r>
              <a:rPr lang="en-US" altLang="zh-CN" dirty="0"/>
              <a:t>Hash</a:t>
            </a:r>
            <a:r>
              <a:rPr lang="zh-CN" altLang="en-US" dirty="0"/>
              <a:t>函数使用的是</a:t>
            </a:r>
            <a:r>
              <a:rPr lang="en-US" altLang="zh-CN" dirty="0"/>
              <a:t>SHA-1</a:t>
            </a:r>
            <a:r>
              <a:rPr lang="zh-CN" altLang="en-US" dirty="0"/>
              <a:t>杂凑函数</a:t>
            </a:r>
            <a:endParaRPr lang="zh-CN" altLang="en-US" dirty="0"/>
          </a:p>
        </p:txBody>
      </p:sp>
      <p:sp>
        <p:nvSpPr>
          <p:cNvPr id="4" name="灯片编号占位符 3"/>
          <p:cNvSpPr>
            <a:spLocks noGrp="1"/>
          </p:cNvSpPr>
          <p:nvPr>
            <p:ph type="sldNum" sz="quarter" idx="10"/>
          </p:nvPr>
        </p:nvSpPr>
        <p:spPr/>
        <p:txBody>
          <a:bodyPr/>
          <a:lstStyle/>
          <a:p>
            <a:pPr>
              <a:defRPr/>
            </a:pPr>
            <a:fld id="{5073D3EC-1063-4D06-9F9C-90703E698CF9}" type="slidenum">
              <a:rPr lang="en-US" altLang="zh-CN" smtClean="0"/>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互动：让学员验证，为什么？注意</a:t>
            </a:r>
            <a:r>
              <a:rPr lang="en-US" altLang="zh-CN" dirty="0"/>
              <a:t>y=</a:t>
            </a:r>
            <a:r>
              <a:rPr lang="en-US" altLang="zh-CN" dirty="0" err="1"/>
              <a:t>gx</a:t>
            </a:r>
            <a:r>
              <a:rPr lang="zh-CN" altLang="en-US" dirty="0"/>
              <a:t>次方即可。</a:t>
            </a:r>
            <a:endParaRPr lang="zh-CN" altLang="en-US" dirty="0"/>
          </a:p>
        </p:txBody>
      </p:sp>
      <p:sp>
        <p:nvSpPr>
          <p:cNvPr id="4" name="灯片编号占位符 3"/>
          <p:cNvSpPr>
            <a:spLocks noGrp="1"/>
          </p:cNvSpPr>
          <p:nvPr>
            <p:ph type="sldNum" sz="quarter" idx="10"/>
          </p:nvPr>
        </p:nvSpPr>
        <p:spPr/>
        <p:txBody>
          <a:bodyPr/>
          <a:lstStyle/>
          <a:p>
            <a:pPr>
              <a:defRPr/>
            </a:pPr>
            <a:fld id="{5073D3EC-1063-4D06-9F9C-90703E698CF9}" type="slidenum">
              <a:rPr lang="en-US" altLang="zh-CN" smtClean="0"/>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073D3EC-1063-4D06-9F9C-90703E698CF9}" type="slidenum">
              <a:rPr lang="en-US" altLang="zh-CN" smtClean="0"/>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5073D3EC-1063-4D06-9F9C-90703E698CF9}" type="slidenum">
              <a:rPr lang="en-US" altLang="zh-CN" smtClean="0"/>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5073D3EC-1063-4D06-9F9C-90703E698CF9}" type="slidenum">
              <a:rPr lang="en-US" altLang="zh-CN" smtClean="0"/>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073D3EC-1063-4D06-9F9C-90703E698CF9}" type="slidenum">
              <a:rPr lang="en-US" altLang="zh-CN" smtClean="0"/>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073D3EC-1063-4D06-9F9C-90703E698CF9}" type="slidenum">
              <a:rPr lang="en-US" altLang="zh-CN"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073D3EC-1063-4D06-9F9C-90703E698CF9}" type="slidenum">
              <a:rPr lang="en-US" altLang="zh-CN" smtClean="0"/>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073D3EC-1063-4D06-9F9C-90703E698CF9}" type="slidenum">
              <a:rPr lang="en-US" altLang="zh-CN" smtClean="0"/>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安全性分析：</a:t>
            </a:r>
            <a:endParaRPr lang="en-US" altLang="zh-CN" dirty="0"/>
          </a:p>
          <a:p>
            <a:pPr marL="228600" indent="-228600">
              <a:buAutoNum type="arabicPeriod"/>
            </a:pPr>
            <a:r>
              <a:rPr lang="en-US" altLang="zh-CN" dirty="0"/>
              <a:t>k</a:t>
            </a:r>
            <a:r>
              <a:rPr lang="zh-CN" altLang="en-US" dirty="0"/>
              <a:t>不能泄露，如果泄露则</a:t>
            </a:r>
            <a:r>
              <a:rPr lang="en-US" altLang="zh-CN" dirty="0"/>
              <a:t>r</a:t>
            </a:r>
            <a:r>
              <a:rPr lang="zh-CN" altLang="en-US" dirty="0"/>
              <a:t>已知，若</a:t>
            </a:r>
            <a:r>
              <a:rPr lang="en-US" altLang="zh-CN" dirty="0"/>
              <a:t>r</a:t>
            </a:r>
            <a:r>
              <a:rPr lang="zh-CN" altLang="en-US" dirty="0"/>
              <a:t>已知的话，则在第二个式子中只有私钥</a:t>
            </a:r>
            <a:r>
              <a:rPr lang="en-US" altLang="zh-CN" dirty="0"/>
              <a:t>x</a:t>
            </a:r>
            <a:r>
              <a:rPr lang="zh-CN" altLang="en-US" dirty="0"/>
              <a:t>未知，可求得私钥</a:t>
            </a:r>
            <a:r>
              <a:rPr lang="en-US" altLang="zh-CN" dirty="0"/>
              <a:t>x</a:t>
            </a:r>
            <a:r>
              <a:rPr lang="zh-CN" altLang="en-US" dirty="0"/>
              <a:t>；</a:t>
            </a:r>
            <a:endParaRPr lang="en-US" altLang="zh-CN" dirty="0"/>
          </a:p>
          <a:p>
            <a:pPr marL="228600" indent="-228600">
              <a:buAutoNum type="arabicPeriod"/>
            </a:pPr>
            <a:r>
              <a:rPr lang="en-US" altLang="zh-CN" dirty="0"/>
              <a:t>k</a:t>
            </a:r>
            <a:r>
              <a:rPr lang="zh-CN" altLang="en-US" dirty="0"/>
              <a:t>不能重复，若重复，则对消息</a:t>
            </a:r>
            <a:r>
              <a:rPr lang="en-US" altLang="zh-CN" dirty="0"/>
              <a:t>—</a:t>
            </a:r>
            <a:r>
              <a:rPr lang="zh-CN" altLang="en-US" dirty="0"/>
              <a:t>签名对（</a:t>
            </a:r>
            <a:r>
              <a:rPr lang="en-US" altLang="zh-CN" dirty="0"/>
              <a:t>m1,r1,s1</a:t>
            </a:r>
            <a:r>
              <a:rPr lang="zh-CN" altLang="en-US" dirty="0"/>
              <a:t>）和（</a:t>
            </a:r>
            <a:r>
              <a:rPr lang="en-US" altLang="zh-CN" dirty="0"/>
              <a:t>m2,r2,s2</a:t>
            </a:r>
            <a:r>
              <a:rPr lang="zh-CN" altLang="en-US" dirty="0"/>
              <a:t>）而言，可以建立关于</a:t>
            </a:r>
            <a:r>
              <a:rPr lang="en-US" altLang="zh-CN" dirty="0"/>
              <a:t>x</a:t>
            </a:r>
            <a:r>
              <a:rPr lang="zh-CN" altLang="en-US" dirty="0"/>
              <a:t>和</a:t>
            </a:r>
            <a:r>
              <a:rPr lang="en-US" altLang="zh-CN" dirty="0"/>
              <a:t>k</a:t>
            </a:r>
            <a:r>
              <a:rPr lang="zh-CN" altLang="en-US" dirty="0"/>
              <a:t>的</a:t>
            </a:r>
            <a:endParaRPr lang="en-US" altLang="zh-CN" dirty="0"/>
          </a:p>
          <a:p>
            <a:pPr marL="0" indent="0">
              <a:buNone/>
            </a:pPr>
            <a:endParaRPr lang="en-US" altLang="zh-CN" dirty="0"/>
          </a:p>
          <a:p>
            <a:pPr marL="0" indent="0">
              <a:buNone/>
            </a:pPr>
            <a:r>
              <a:rPr lang="zh-CN" altLang="en-US" dirty="0"/>
              <a:t>二元方程组：</a:t>
            </a:r>
            <a:endParaRPr lang="en-US" altLang="zh-CN" dirty="0"/>
          </a:p>
          <a:p>
            <a:pPr marL="0" indent="0">
              <a:buNone/>
            </a:pPr>
            <a:r>
              <a:rPr lang="en-US" altLang="zh-CN" dirty="0"/>
              <a:t>H(m1)=s1k-xr1;</a:t>
            </a:r>
            <a:endParaRPr lang="en-US" altLang="zh-CN" dirty="0"/>
          </a:p>
          <a:p>
            <a:pPr marL="0" indent="0">
              <a:buNone/>
            </a:pPr>
            <a:r>
              <a:rPr lang="en-US" altLang="zh-CN" dirty="0"/>
              <a:t>H(m2)=s2k-xr2.</a:t>
            </a:r>
            <a:endParaRPr lang="en-US" altLang="zh-CN" dirty="0"/>
          </a:p>
          <a:p>
            <a:pPr marL="0" indent="0">
              <a:buNone/>
            </a:pPr>
            <a:endParaRPr lang="en-US" altLang="zh-CN" dirty="0"/>
          </a:p>
          <a:p>
            <a:pPr marL="0" indent="0">
              <a:buNone/>
            </a:pPr>
            <a:r>
              <a:rPr lang="zh-CN" altLang="en-US" dirty="0"/>
              <a:t>即可求得</a:t>
            </a:r>
            <a:r>
              <a:rPr lang="en-US" altLang="zh-CN" dirty="0"/>
              <a:t>k</a:t>
            </a:r>
            <a:r>
              <a:rPr lang="zh-CN" altLang="en-US" dirty="0"/>
              <a:t>，</a:t>
            </a:r>
            <a:r>
              <a:rPr lang="en-US" altLang="zh-CN" dirty="0"/>
              <a:t>x</a:t>
            </a:r>
            <a:r>
              <a:rPr lang="zh-CN" altLang="en-US" dirty="0"/>
              <a:t>。如果不重复，则是</a:t>
            </a:r>
            <a:r>
              <a:rPr lang="en-US" altLang="zh-CN" dirty="0"/>
              <a:t>3</a:t>
            </a:r>
            <a:r>
              <a:rPr lang="zh-CN" altLang="en-US" dirty="0"/>
              <a:t>元两个方程，故得不到</a:t>
            </a:r>
            <a:r>
              <a:rPr lang="en-US" altLang="zh-CN" dirty="0"/>
              <a:t>k</a:t>
            </a:r>
            <a:r>
              <a:rPr lang="zh-CN" altLang="en-US" dirty="0"/>
              <a:t>或者</a:t>
            </a:r>
            <a:r>
              <a:rPr lang="en-US" altLang="zh-CN" dirty="0"/>
              <a:t>x</a:t>
            </a:r>
            <a:r>
              <a:rPr lang="zh-CN" altLang="en-US" dirty="0"/>
              <a:t>的具体信息。</a:t>
            </a:r>
            <a:endParaRPr lang="en-US" altLang="zh-CN" dirty="0"/>
          </a:p>
          <a:p>
            <a:pPr marL="0" indent="0">
              <a:buNone/>
            </a:pPr>
            <a:endParaRPr lang="en-US" altLang="zh-CN" dirty="0"/>
          </a:p>
          <a:p>
            <a:pPr marL="0" indent="0">
              <a:buNone/>
            </a:pPr>
            <a:r>
              <a:rPr lang="zh-CN" altLang="en-US" dirty="0"/>
              <a:t>注意签名</a:t>
            </a:r>
            <a:r>
              <a:rPr lang="en-US" altLang="zh-CN" dirty="0"/>
              <a:t>r</a:t>
            </a:r>
            <a:r>
              <a:rPr lang="zh-CN" altLang="en-US" dirty="0"/>
              <a:t>是与消息</a:t>
            </a:r>
            <a:r>
              <a:rPr lang="en-US" altLang="zh-CN" dirty="0"/>
              <a:t>M</a:t>
            </a:r>
            <a:r>
              <a:rPr lang="zh-CN" altLang="en-US" dirty="0"/>
              <a:t>无关的变量，它是可以进行预计算的，这样能够提升效率。</a:t>
            </a:r>
            <a:endParaRPr lang="en-US" altLang="zh-CN" dirty="0"/>
          </a:p>
          <a:p>
            <a:pPr marL="0" indent="0">
              <a:buNone/>
            </a:pPr>
            <a:endParaRPr lang="zh-CN" altLang="en-US" dirty="0"/>
          </a:p>
        </p:txBody>
      </p:sp>
      <p:sp>
        <p:nvSpPr>
          <p:cNvPr id="4" name="灯片编号占位符 3"/>
          <p:cNvSpPr>
            <a:spLocks noGrp="1"/>
          </p:cNvSpPr>
          <p:nvPr>
            <p:ph type="sldNum" sz="quarter" idx="5"/>
          </p:nvPr>
        </p:nvSpPr>
        <p:spPr/>
        <p:txBody>
          <a:bodyPr/>
          <a:lstStyle/>
          <a:p>
            <a:pPr>
              <a:defRPr/>
            </a:pPr>
            <a:fld id="{5073D3EC-1063-4D06-9F9C-90703E698CF9}" type="slidenum">
              <a:rPr lang="en-US" altLang="zh-CN" smtClean="0"/>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073D3EC-1063-4D06-9F9C-90703E698CF9}" type="slidenum">
              <a:rPr lang="en-US" altLang="zh-CN" smtClean="0"/>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073D3EC-1063-4D06-9F9C-90703E698CF9}" type="slidenum">
              <a:rPr lang="en-US" altLang="zh-CN" smtClean="0"/>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SM2</a:t>
            </a:r>
            <a:r>
              <a:rPr lang="zh-CN" altLang="en-US" dirty="0"/>
              <a:t>和</a:t>
            </a:r>
            <a:r>
              <a:rPr lang="en-US" altLang="zh-CN" dirty="0"/>
              <a:t>SM9</a:t>
            </a:r>
            <a:r>
              <a:rPr lang="zh-CN" altLang="en-US" dirty="0"/>
              <a:t>均是基于椭圆曲线的公钥签名方案，</a:t>
            </a:r>
            <a:r>
              <a:rPr lang="en-US" altLang="zh-CN" dirty="0"/>
              <a:t>SM9</a:t>
            </a:r>
            <a:r>
              <a:rPr lang="zh-CN" altLang="en-US" dirty="0"/>
              <a:t>是基于标识的数字签名方案，我们以其中的</a:t>
            </a:r>
            <a:r>
              <a:rPr lang="en-US" altLang="zh-CN" dirty="0"/>
              <a:t>SM2</a:t>
            </a:r>
            <a:r>
              <a:rPr lang="zh-CN" altLang="en-US" dirty="0"/>
              <a:t>为例进行学习，</a:t>
            </a:r>
            <a:endParaRPr lang="zh-CN" altLang="en-US" dirty="0"/>
          </a:p>
        </p:txBody>
      </p:sp>
      <p:sp>
        <p:nvSpPr>
          <p:cNvPr id="4" name="灯片编号占位符 3"/>
          <p:cNvSpPr>
            <a:spLocks noGrp="1"/>
          </p:cNvSpPr>
          <p:nvPr>
            <p:ph type="sldNum" sz="quarter" idx="10"/>
          </p:nvPr>
        </p:nvSpPr>
        <p:spPr/>
        <p:txBody>
          <a:bodyPr/>
          <a:lstStyle/>
          <a:p>
            <a:pPr>
              <a:defRPr/>
            </a:pPr>
            <a:fld id="{5073D3EC-1063-4D06-9F9C-90703E698CF9}" type="slidenum">
              <a:rPr lang="en-US" altLang="zh-CN" smtClean="0"/>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跟</a:t>
            </a:r>
            <a:r>
              <a:rPr lang="en-US" altLang="zh-CN" dirty="0"/>
              <a:t>SM2</a:t>
            </a:r>
            <a:r>
              <a:rPr lang="zh-CN" altLang="en-US" dirty="0"/>
              <a:t>加密算法的参数选取和密钥生成完全一样</a:t>
            </a:r>
            <a:endParaRPr lang="zh-CN" altLang="en-US" dirty="0"/>
          </a:p>
        </p:txBody>
      </p:sp>
      <p:sp>
        <p:nvSpPr>
          <p:cNvPr id="4" name="灯片编号占位符 3"/>
          <p:cNvSpPr>
            <a:spLocks noGrp="1"/>
          </p:cNvSpPr>
          <p:nvPr>
            <p:ph type="sldNum" sz="quarter" idx="10"/>
          </p:nvPr>
        </p:nvSpPr>
        <p:spPr/>
        <p:txBody>
          <a:bodyPr/>
          <a:lstStyle/>
          <a:p>
            <a:pPr>
              <a:defRPr/>
            </a:pPr>
            <a:fld id="{5073D3EC-1063-4D06-9F9C-90703E698CF9}" type="slidenum">
              <a:rPr lang="en-US" altLang="zh-CN" smtClean="0"/>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签名者用户</a:t>
            </a:r>
            <a:r>
              <a:rPr lang="en-US" altLang="zh-CN" dirty="0"/>
              <a:t>A</a:t>
            </a:r>
            <a:r>
              <a:rPr lang="zh-CN" altLang="en-US" dirty="0"/>
              <a:t>具有长度为</a:t>
            </a:r>
            <a:r>
              <a:rPr lang="en-US" altLang="zh-CN" dirty="0" err="1"/>
              <a:t>entlenA</a:t>
            </a:r>
            <a:r>
              <a:rPr lang="zh-CN" altLang="en-US" dirty="0"/>
              <a:t>比特的标识</a:t>
            </a:r>
            <a:r>
              <a:rPr lang="en-US" altLang="zh-CN" dirty="0"/>
              <a:t>IDA,</a:t>
            </a:r>
            <a:r>
              <a:rPr lang="zh-CN" altLang="en-US" dirty="0"/>
              <a:t>记</a:t>
            </a:r>
            <a:r>
              <a:rPr lang="en-US" altLang="zh-CN" dirty="0"/>
              <a:t>ENTLA</a:t>
            </a:r>
            <a:r>
              <a:rPr lang="zh-CN" altLang="en-US" dirty="0"/>
              <a:t>是由整数</a:t>
            </a:r>
            <a:r>
              <a:rPr lang="en-US" altLang="zh-CN" dirty="0" err="1"/>
              <a:t>entlenA</a:t>
            </a:r>
            <a:r>
              <a:rPr lang="zh-CN" altLang="en-US" dirty="0"/>
              <a:t>转换而成的两个字节。这里</a:t>
            </a:r>
            <a:r>
              <a:rPr lang="en-US" altLang="zh-CN" dirty="0"/>
              <a:t>Hash</a:t>
            </a:r>
            <a:r>
              <a:rPr lang="zh-CN" altLang="en-US" dirty="0"/>
              <a:t>函数为</a:t>
            </a:r>
            <a:r>
              <a:rPr lang="en-US" altLang="zh-CN" dirty="0"/>
              <a:t>SM3</a:t>
            </a:r>
            <a:r>
              <a:rPr lang="zh-CN" altLang="en-US" dirty="0"/>
              <a:t>，</a:t>
            </a:r>
            <a:endParaRPr lang="en-US" altLang="zh-CN" dirty="0"/>
          </a:p>
          <a:p>
            <a:r>
              <a:rPr lang="en-US" altLang="zh-CN" dirty="0" err="1"/>
              <a:t>a,b</a:t>
            </a:r>
            <a:r>
              <a:rPr lang="zh-CN" altLang="en-US" dirty="0"/>
              <a:t>为椭圆曲线的系数，</a:t>
            </a:r>
            <a:r>
              <a:rPr lang="en-US" altLang="zh-CN" dirty="0" err="1"/>
              <a:t>xG</a:t>
            </a:r>
            <a:r>
              <a:rPr lang="zh-CN" altLang="en-US" dirty="0"/>
              <a:t>，</a:t>
            </a:r>
            <a:r>
              <a:rPr lang="en-US" altLang="zh-CN" dirty="0" err="1"/>
              <a:t>yG</a:t>
            </a:r>
            <a:r>
              <a:rPr lang="zh-CN" altLang="en-US" dirty="0"/>
              <a:t>为基点</a:t>
            </a:r>
            <a:r>
              <a:rPr lang="en-US" altLang="zh-CN" dirty="0"/>
              <a:t>G</a:t>
            </a:r>
            <a:r>
              <a:rPr lang="zh-CN" altLang="en-US" dirty="0"/>
              <a:t>的坐标，</a:t>
            </a:r>
            <a:r>
              <a:rPr lang="en-US" altLang="zh-CN" dirty="0" err="1"/>
              <a:t>xA</a:t>
            </a:r>
            <a:r>
              <a:rPr lang="zh-CN" altLang="en-US" dirty="0"/>
              <a:t>，</a:t>
            </a:r>
            <a:r>
              <a:rPr lang="en-US" altLang="zh-CN" dirty="0" err="1"/>
              <a:t>yA</a:t>
            </a:r>
            <a:r>
              <a:rPr lang="zh-CN" altLang="en-US" dirty="0"/>
              <a:t>为用户</a:t>
            </a:r>
            <a:r>
              <a:rPr lang="en-US" altLang="zh-CN" dirty="0"/>
              <a:t>A</a:t>
            </a:r>
            <a:r>
              <a:rPr lang="zh-CN" altLang="en-US" dirty="0"/>
              <a:t>的公钥</a:t>
            </a:r>
            <a:r>
              <a:rPr lang="en-US" altLang="zh-CN" dirty="0"/>
              <a:t>PA</a:t>
            </a:r>
            <a:r>
              <a:rPr lang="zh-CN" altLang="en-US" dirty="0"/>
              <a:t>的坐标。</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5073D3EC-1063-4D06-9F9C-90703E698CF9}" type="slidenum">
              <a:rPr lang="en-US" altLang="zh-CN" smtClean="0"/>
            </a:fld>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第</a:t>
            </a:r>
            <a:r>
              <a:rPr lang="en-US" altLang="zh-CN" dirty="0"/>
              <a:t>5</a:t>
            </a:r>
            <a:r>
              <a:rPr lang="zh-CN" altLang="en-US" dirty="0"/>
              <a:t>步，若</a:t>
            </a:r>
            <a:r>
              <a:rPr lang="en-US" altLang="zh-CN" dirty="0"/>
              <a:t>r=0</a:t>
            </a:r>
            <a:r>
              <a:rPr lang="zh-CN" altLang="en-US" dirty="0"/>
              <a:t>或者</a:t>
            </a:r>
            <a:r>
              <a:rPr lang="en-US" altLang="zh-CN" dirty="0" err="1"/>
              <a:t>r+k</a:t>
            </a:r>
            <a:r>
              <a:rPr lang="en-US" altLang="zh-CN" dirty="0"/>
              <a:t>=n</a:t>
            </a:r>
            <a:r>
              <a:rPr lang="zh-CN" altLang="en-US" dirty="0"/>
              <a:t>则返回第</a:t>
            </a:r>
            <a:r>
              <a:rPr lang="en-US" altLang="zh-CN" dirty="0"/>
              <a:t>3</a:t>
            </a:r>
            <a:r>
              <a:rPr lang="zh-CN" altLang="en-US" dirty="0"/>
              <a:t>步重新选择随机秘密数</a:t>
            </a:r>
            <a:r>
              <a:rPr lang="en-US" altLang="zh-CN" dirty="0"/>
              <a:t>k</a:t>
            </a:r>
            <a:r>
              <a:rPr lang="zh-CN" altLang="en-US" dirty="0"/>
              <a:t>；</a:t>
            </a:r>
            <a:endParaRPr lang="en-US" altLang="zh-CN" dirty="0"/>
          </a:p>
          <a:p>
            <a:r>
              <a:rPr lang="zh-CN" altLang="en-US" dirty="0"/>
              <a:t>第</a:t>
            </a:r>
            <a:r>
              <a:rPr lang="en-US" altLang="zh-CN" dirty="0"/>
              <a:t>6</a:t>
            </a:r>
            <a:r>
              <a:rPr lang="zh-CN" altLang="en-US" dirty="0"/>
              <a:t>步，</a:t>
            </a:r>
            <a:r>
              <a:rPr lang="en-US" altLang="zh-CN" dirty="0"/>
              <a:t>s=0</a:t>
            </a:r>
            <a:r>
              <a:rPr lang="zh-CN" altLang="en-US" dirty="0"/>
              <a:t>，则也需要返回第</a:t>
            </a:r>
            <a:r>
              <a:rPr lang="en-US" altLang="zh-CN" dirty="0"/>
              <a:t>3</a:t>
            </a:r>
            <a:r>
              <a:rPr lang="zh-CN" altLang="en-US" dirty="0"/>
              <a:t>步重新选择随机秘密数</a:t>
            </a:r>
            <a:r>
              <a:rPr lang="en-US" altLang="zh-CN" dirty="0"/>
              <a:t>k</a:t>
            </a:r>
            <a:r>
              <a:rPr lang="zh-CN" altLang="en-US" dirty="0"/>
              <a:t>；</a:t>
            </a:r>
            <a:endParaRPr lang="en-US" altLang="zh-CN" dirty="0"/>
          </a:p>
          <a:p>
            <a:endParaRPr lang="en-US" altLang="zh-CN" dirty="0"/>
          </a:p>
          <a:p>
            <a:r>
              <a:rPr lang="en-US" altLang="zh-CN" dirty="0"/>
              <a:t>SM2</a:t>
            </a:r>
            <a:r>
              <a:rPr lang="zh-CN" altLang="en-US" dirty="0"/>
              <a:t>签名的特殊值解释不太清楚，就说影响安全性就行。（值不合法），</a:t>
            </a:r>
            <a:r>
              <a:rPr lang="en-US" altLang="zh-CN" dirty="0"/>
              <a:t>k</a:t>
            </a:r>
            <a:r>
              <a:rPr lang="zh-CN" altLang="en-US" dirty="0"/>
              <a:t>从</a:t>
            </a:r>
            <a:r>
              <a:rPr lang="en-US" altLang="zh-CN" dirty="0"/>
              <a:t>1</a:t>
            </a:r>
            <a:r>
              <a:rPr lang="zh-CN" altLang="en-US" dirty="0"/>
              <a:t>可以取到</a:t>
            </a:r>
            <a:r>
              <a:rPr lang="en-US" altLang="zh-CN" dirty="0"/>
              <a:t>n-1</a:t>
            </a:r>
            <a:endParaRPr lang="en-US" altLang="zh-CN" dirty="0"/>
          </a:p>
          <a:p>
            <a:r>
              <a:rPr lang="en-US" altLang="zh-CN" dirty="0"/>
              <a:t>r</a:t>
            </a:r>
            <a:r>
              <a:rPr lang="zh-CN" altLang="en-US" dirty="0"/>
              <a:t>不等于</a:t>
            </a:r>
            <a:r>
              <a:rPr lang="en-US" altLang="zh-CN" dirty="0"/>
              <a:t>n-k;  </a:t>
            </a:r>
            <a:r>
              <a:rPr lang="zh-CN" altLang="en-US" dirty="0"/>
              <a:t>若</a:t>
            </a:r>
            <a:r>
              <a:rPr lang="en-US" altLang="zh-CN" dirty="0"/>
              <a:t>r=n-k</a:t>
            </a:r>
            <a:r>
              <a:rPr lang="zh-CN" altLang="en-US" dirty="0"/>
              <a:t>；则</a:t>
            </a:r>
            <a:r>
              <a:rPr lang="en-US" altLang="zh-CN" dirty="0"/>
              <a:t>s</a:t>
            </a:r>
            <a:r>
              <a:rPr lang="zh-CN" altLang="en-US" dirty="0"/>
              <a:t>可以推导出</a:t>
            </a:r>
            <a:r>
              <a:rPr lang="en-US" altLang="zh-CN" dirty="0"/>
              <a:t>s=k</a:t>
            </a:r>
            <a:r>
              <a:rPr lang="zh-CN" altLang="en-US" dirty="0"/>
              <a:t>，而签名是已知的，则随机秘密数</a:t>
            </a:r>
            <a:r>
              <a:rPr lang="en-US" altLang="zh-CN" dirty="0"/>
              <a:t>k</a:t>
            </a:r>
            <a:r>
              <a:rPr lang="zh-CN" altLang="en-US" dirty="0"/>
              <a:t>就已知了，并且秘钥</a:t>
            </a:r>
            <a:r>
              <a:rPr lang="en-US" altLang="zh-CN" dirty="0" err="1"/>
              <a:t>dA</a:t>
            </a:r>
            <a:r>
              <a:rPr lang="zh-CN" altLang="en-US" dirty="0"/>
              <a:t>没有参与运算了，安全性存在问题。</a:t>
            </a:r>
            <a:endParaRPr lang="en-US" altLang="zh-CN" dirty="0"/>
          </a:p>
        </p:txBody>
      </p:sp>
      <p:sp>
        <p:nvSpPr>
          <p:cNvPr id="4" name="灯片编号占位符 3"/>
          <p:cNvSpPr>
            <a:spLocks noGrp="1"/>
          </p:cNvSpPr>
          <p:nvPr>
            <p:ph type="sldNum" sz="quarter" idx="10"/>
          </p:nvPr>
        </p:nvSpPr>
        <p:spPr/>
        <p:txBody>
          <a:bodyPr/>
          <a:lstStyle/>
          <a:p>
            <a:pPr>
              <a:defRPr/>
            </a:pPr>
            <a:fld id="{5073D3EC-1063-4D06-9F9C-90703E698CF9}" type="slidenum">
              <a:rPr lang="en-US" altLang="zh-CN" smtClean="0"/>
            </a:fld>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normAutofit/>
              </a:bodyPr>
              <a:lstStyle/>
              <a:p>
                <a:r>
                  <a:rPr lang="zh-CN" altLang="en-US" dirty="0"/>
                  <a:t>第五步</a:t>
                </a:r>
                <a:r>
                  <a:rPr lang="en-US" altLang="zh-CN" dirty="0"/>
                  <a:t>t</a:t>
                </a:r>
                <a:r>
                  <a:rPr lang="zh-CN" altLang="en-US" dirty="0"/>
                  <a:t>不等于</a:t>
                </a:r>
                <a:r>
                  <a:rPr lang="en-US" altLang="zh-CN" dirty="0"/>
                  <a:t>0</a:t>
                </a:r>
                <a:r>
                  <a:rPr lang="zh-CN" altLang="en-US" dirty="0"/>
                  <a:t>，若</a:t>
                </a:r>
                <a:r>
                  <a:rPr lang="en-US" altLang="zh-CN" dirty="0"/>
                  <a:t>t=0,</a:t>
                </a:r>
                <a:r>
                  <a:rPr lang="zh-CN" altLang="en-US" dirty="0"/>
                  <a:t>则验证不通过。理由如下：</a:t>
                </a:r>
                <a14:m>
                  <m:oMath xmlns:m="http://schemas.openxmlformats.org/officeDocument/2006/math">
                    <m:r>
                      <a:rPr lang="zh-CN" altLang="en-US" sz="1200" i="1" kern="1200" smtClean="0">
                        <a:solidFill>
                          <a:schemeClr val="tx1"/>
                        </a:solidFill>
                        <a:latin typeface="Cambria Math" panose="02040503050406030204" pitchFamily="18" charset="0"/>
                        <a:ea typeface="宋体" panose="02010600030101010101" pitchFamily="2" charset="-122"/>
                        <a:cs typeface="+mn-cs"/>
                      </a:rPr>
                      <m:t>𝑡</m:t>
                    </m:r>
                    <m:r>
                      <a:rPr lang="zh-CN" altLang="en-US" sz="1200" i="0" kern="1200">
                        <a:solidFill>
                          <a:schemeClr val="tx1"/>
                        </a:solidFill>
                        <a:latin typeface="Cambria Math" panose="02040503050406030204" pitchFamily="18" charset="0"/>
                        <a:ea typeface="宋体" panose="02010600030101010101" pitchFamily="2" charset="-122"/>
                        <a:cs typeface="+mn-cs"/>
                      </a:rPr>
                      <m:t>=</m:t>
                    </m:r>
                    <m:r>
                      <a:rPr lang="zh-CN" altLang="en-US" sz="1200" i="1" kern="1200">
                        <a:solidFill>
                          <a:schemeClr val="tx1"/>
                        </a:solidFill>
                        <a:latin typeface="Cambria Math" panose="02040503050406030204" pitchFamily="18" charset="0"/>
                        <a:ea typeface="宋体" panose="02010600030101010101" pitchFamily="2" charset="-122"/>
                        <a:cs typeface="+mn-cs"/>
                      </a:rPr>
                      <m:t>𝑟</m:t>
                    </m:r>
                    <m:r>
                      <a:rPr lang="zh-CN" altLang="en-US" sz="1200" i="0" kern="1200">
                        <a:solidFill>
                          <a:schemeClr val="tx1"/>
                        </a:solidFill>
                        <a:latin typeface="Cambria Math" panose="02040503050406030204" pitchFamily="18" charset="0"/>
                        <a:ea typeface="宋体" panose="02010600030101010101" pitchFamily="2" charset="-122"/>
                        <a:cs typeface="+mn-cs"/>
                      </a:rPr>
                      <m:t>+</m:t>
                    </m:r>
                    <m:r>
                      <a:rPr lang="zh-CN" altLang="en-US" sz="1200" i="1" kern="1200">
                        <a:solidFill>
                          <a:schemeClr val="tx1"/>
                        </a:solidFill>
                        <a:latin typeface="Cambria Math" panose="02040503050406030204" pitchFamily="18" charset="0"/>
                        <a:ea typeface="宋体" panose="02010600030101010101" pitchFamily="2" charset="-122"/>
                        <a:cs typeface="+mn-cs"/>
                      </a:rPr>
                      <m:t>𝑠</m:t>
                    </m:r>
                    <m:r>
                      <a:rPr lang="zh-CN" altLang="en-US" sz="1200" i="0" kern="1200">
                        <a:solidFill>
                          <a:schemeClr val="tx1"/>
                        </a:solidFill>
                        <a:latin typeface="Cambria Math" panose="02040503050406030204" pitchFamily="18" charset="0"/>
                        <a:ea typeface="宋体" panose="02010600030101010101" pitchFamily="2" charset="-122"/>
                        <a:cs typeface="+mn-cs"/>
                      </a:rPr>
                      <m:t>=</m:t>
                    </m:r>
                    <m:r>
                      <a:rPr lang="zh-CN" altLang="en-US" sz="1200" i="1" kern="1200">
                        <a:solidFill>
                          <a:schemeClr val="tx1"/>
                        </a:solidFill>
                        <a:latin typeface="Cambria Math" panose="02040503050406030204" pitchFamily="18" charset="0"/>
                        <a:ea typeface="宋体" panose="02010600030101010101" pitchFamily="2" charset="-122"/>
                        <a:cs typeface="+mn-cs"/>
                      </a:rPr>
                      <m:t>𝑟</m:t>
                    </m:r>
                    <m:r>
                      <a:rPr lang="zh-CN" altLang="en-US" sz="1200" i="0" kern="1200">
                        <a:solidFill>
                          <a:schemeClr val="tx1"/>
                        </a:solidFill>
                        <a:latin typeface="Cambria Math" panose="02040503050406030204" pitchFamily="18" charset="0"/>
                        <a:ea typeface="宋体" panose="02010600030101010101" pitchFamily="2" charset="-122"/>
                        <a:cs typeface="+mn-cs"/>
                      </a:rPr>
                      <m:t>+</m:t>
                    </m:r>
                    <m:f>
                      <m:fPr>
                        <m:ctrlPr>
                          <a:rPr lang="zh-CN" altLang="en-US" sz="1200" i="1" kern="1200">
                            <a:solidFill>
                              <a:schemeClr val="tx1"/>
                            </a:solidFill>
                            <a:latin typeface="Cambria Math" panose="02040503050406030204" pitchFamily="18" charset="0"/>
                            <a:ea typeface="宋体" panose="02010600030101010101" pitchFamily="2" charset="-122"/>
                            <a:cs typeface="+mn-cs"/>
                          </a:rPr>
                        </m:ctrlPr>
                      </m:fPr>
                      <m:num>
                        <m:r>
                          <a:rPr lang="zh-CN" altLang="en-US" sz="1200" i="1" kern="1200">
                            <a:solidFill>
                              <a:schemeClr val="tx1"/>
                            </a:solidFill>
                            <a:latin typeface="Cambria Math" panose="02040503050406030204" pitchFamily="18" charset="0"/>
                            <a:ea typeface="宋体" panose="02010600030101010101" pitchFamily="2" charset="-122"/>
                            <a:cs typeface="+mn-cs"/>
                          </a:rPr>
                          <m:t>𝑘</m:t>
                        </m:r>
                        <m:r>
                          <a:rPr lang="zh-CN" altLang="en-US" sz="1200" i="0" kern="1200">
                            <a:solidFill>
                              <a:schemeClr val="tx1"/>
                            </a:solidFill>
                            <a:latin typeface="Cambria Math" panose="02040503050406030204" pitchFamily="18" charset="0"/>
                            <a:ea typeface="宋体" panose="02010600030101010101" pitchFamily="2" charset="-122"/>
                            <a:cs typeface="+mn-cs"/>
                          </a:rPr>
                          <m:t>−</m:t>
                        </m:r>
                        <m:r>
                          <a:rPr lang="zh-CN" altLang="en-US" sz="1200" i="1" kern="1200">
                            <a:solidFill>
                              <a:schemeClr val="tx1"/>
                            </a:solidFill>
                            <a:latin typeface="Cambria Math" panose="02040503050406030204" pitchFamily="18" charset="0"/>
                            <a:ea typeface="宋体" panose="02010600030101010101" pitchFamily="2" charset="-122"/>
                            <a:cs typeface="+mn-cs"/>
                          </a:rPr>
                          <m:t>𝑟𝑑</m:t>
                        </m:r>
                      </m:num>
                      <m:den>
                        <m:r>
                          <a:rPr lang="zh-CN" altLang="en-US" sz="1200" i="0" kern="1200">
                            <a:solidFill>
                              <a:schemeClr val="tx1"/>
                            </a:solidFill>
                            <a:latin typeface="Cambria Math" panose="02040503050406030204" pitchFamily="18" charset="0"/>
                            <a:ea typeface="宋体" panose="02010600030101010101" pitchFamily="2" charset="-122"/>
                            <a:cs typeface="+mn-cs"/>
                          </a:rPr>
                          <m:t>1</m:t>
                        </m:r>
                        <m:r>
                          <a:rPr lang="zh-CN" altLang="en-US" sz="1200" i="0" kern="1200">
                            <a:solidFill>
                              <a:schemeClr val="tx1"/>
                            </a:solidFill>
                            <a:latin typeface="Cambria Math" panose="02040503050406030204" pitchFamily="18" charset="0"/>
                            <a:ea typeface="宋体" panose="02010600030101010101" pitchFamily="2" charset="-122"/>
                            <a:cs typeface="+mn-cs"/>
                          </a:rPr>
                          <m:t>+</m:t>
                        </m:r>
                        <m:r>
                          <a:rPr lang="zh-CN" altLang="en-US" sz="1200" i="1" kern="1200">
                            <a:solidFill>
                              <a:schemeClr val="tx1"/>
                            </a:solidFill>
                            <a:latin typeface="Cambria Math" panose="02040503050406030204" pitchFamily="18" charset="0"/>
                            <a:ea typeface="宋体" panose="02010600030101010101" pitchFamily="2" charset="-122"/>
                            <a:cs typeface="+mn-cs"/>
                          </a:rPr>
                          <m:t>𝑑</m:t>
                        </m:r>
                      </m:den>
                    </m:f>
                    <m:r>
                      <a:rPr lang="zh-CN" altLang="en-US" sz="1200" i="0" kern="1200">
                        <a:solidFill>
                          <a:schemeClr val="tx1"/>
                        </a:solidFill>
                        <a:latin typeface="Cambria Math" panose="02040503050406030204" pitchFamily="18" charset="0"/>
                        <a:ea typeface="宋体" panose="02010600030101010101" pitchFamily="2" charset="-122"/>
                        <a:cs typeface="+mn-cs"/>
                      </a:rPr>
                      <m:t>=</m:t>
                    </m:r>
                    <m:f>
                      <m:fPr>
                        <m:ctrlPr>
                          <a:rPr lang="zh-CN" altLang="en-US" sz="1200" i="1" kern="1200">
                            <a:solidFill>
                              <a:schemeClr val="tx1"/>
                            </a:solidFill>
                            <a:latin typeface="Cambria Math" panose="02040503050406030204" pitchFamily="18" charset="0"/>
                            <a:ea typeface="宋体" panose="02010600030101010101" pitchFamily="2" charset="-122"/>
                            <a:cs typeface="+mn-cs"/>
                          </a:rPr>
                        </m:ctrlPr>
                      </m:fPr>
                      <m:num>
                        <m:r>
                          <a:rPr lang="zh-CN" altLang="en-US" sz="1200" i="1" kern="1200">
                            <a:solidFill>
                              <a:schemeClr val="tx1"/>
                            </a:solidFill>
                            <a:latin typeface="Cambria Math" panose="02040503050406030204" pitchFamily="18" charset="0"/>
                            <a:ea typeface="宋体" panose="02010600030101010101" pitchFamily="2" charset="-122"/>
                            <a:cs typeface="+mn-cs"/>
                          </a:rPr>
                          <m:t>𝑟</m:t>
                        </m:r>
                        <m:r>
                          <a:rPr lang="zh-CN" altLang="en-US" sz="1200" i="0" kern="1200">
                            <a:solidFill>
                              <a:schemeClr val="tx1"/>
                            </a:solidFill>
                            <a:latin typeface="Cambria Math" panose="02040503050406030204" pitchFamily="18" charset="0"/>
                            <a:ea typeface="宋体" panose="02010600030101010101" pitchFamily="2" charset="-122"/>
                            <a:cs typeface="+mn-cs"/>
                          </a:rPr>
                          <m:t>+</m:t>
                        </m:r>
                        <m:r>
                          <a:rPr lang="zh-CN" altLang="en-US" sz="1200" i="1" kern="1200">
                            <a:solidFill>
                              <a:schemeClr val="tx1"/>
                            </a:solidFill>
                            <a:latin typeface="Cambria Math" panose="02040503050406030204" pitchFamily="18" charset="0"/>
                            <a:ea typeface="宋体" panose="02010600030101010101" pitchFamily="2" charset="-122"/>
                            <a:cs typeface="+mn-cs"/>
                          </a:rPr>
                          <m:t>𝑘</m:t>
                        </m:r>
                      </m:num>
                      <m:den>
                        <m:r>
                          <a:rPr lang="zh-CN" altLang="en-US" sz="1200" i="0" kern="1200">
                            <a:solidFill>
                              <a:schemeClr val="tx1"/>
                            </a:solidFill>
                            <a:latin typeface="Cambria Math" panose="02040503050406030204" pitchFamily="18" charset="0"/>
                            <a:ea typeface="宋体" panose="02010600030101010101" pitchFamily="2" charset="-122"/>
                            <a:cs typeface="+mn-cs"/>
                          </a:rPr>
                          <m:t>1</m:t>
                        </m:r>
                        <m:r>
                          <a:rPr lang="zh-CN" altLang="en-US" sz="1200" i="0" kern="1200">
                            <a:solidFill>
                              <a:schemeClr val="tx1"/>
                            </a:solidFill>
                            <a:latin typeface="Cambria Math" panose="02040503050406030204" pitchFamily="18" charset="0"/>
                            <a:ea typeface="宋体" panose="02010600030101010101" pitchFamily="2" charset="-122"/>
                            <a:cs typeface="+mn-cs"/>
                          </a:rPr>
                          <m:t>+</m:t>
                        </m:r>
                        <m:r>
                          <a:rPr lang="zh-CN" altLang="en-US" sz="1200" i="1" kern="1200">
                            <a:solidFill>
                              <a:schemeClr val="tx1"/>
                            </a:solidFill>
                            <a:latin typeface="Cambria Math" panose="02040503050406030204" pitchFamily="18" charset="0"/>
                            <a:ea typeface="宋体" panose="02010600030101010101" pitchFamily="2" charset="-122"/>
                            <a:cs typeface="+mn-cs"/>
                          </a:rPr>
                          <m:t>𝑑</m:t>
                        </m:r>
                      </m:den>
                    </m:f>
                  </m:oMath>
                </a14:m>
                <a:r>
                  <a:rPr lang="zh-CN" altLang="en-US" dirty="0"/>
                  <a:t>（在签名中约定了</a:t>
                </a:r>
                <a:r>
                  <a:rPr lang="en-US" altLang="zh-CN" dirty="0" err="1"/>
                  <a:t>r+k</a:t>
                </a:r>
                <a:r>
                  <a:rPr lang="zh-CN" altLang="en-US" dirty="0"/>
                  <a:t>不等于</a:t>
                </a:r>
                <a:r>
                  <a:rPr lang="en-US" altLang="zh-CN" dirty="0"/>
                  <a:t>n</a:t>
                </a:r>
                <a:r>
                  <a:rPr lang="zh-CN" altLang="en-US" dirty="0"/>
                  <a:t>），故</a:t>
                </a:r>
                <a:r>
                  <a:rPr lang="en-US" altLang="zh-CN" dirty="0"/>
                  <a:t>t</a:t>
                </a:r>
                <a:r>
                  <a:rPr lang="zh-CN" altLang="en-US" dirty="0"/>
                  <a:t>不等于</a:t>
                </a:r>
                <a:r>
                  <a:rPr lang="en-US" altLang="zh-CN" dirty="0"/>
                  <a:t>0</a:t>
                </a:r>
                <a:endParaRPr lang="en-US" altLang="zh-CN" dirty="0"/>
              </a:p>
              <a:p>
                <a:r>
                  <a:rPr lang="zh-CN" altLang="en-US" dirty="0"/>
                  <a:t>先说明</a:t>
                </a:r>
                <a:r>
                  <a:rPr lang="en-US" altLang="zh-CN" dirty="0"/>
                  <a:t>t=0</a:t>
                </a:r>
                <a:r>
                  <a:rPr lang="zh-CN" altLang="en-US" dirty="0"/>
                  <a:t>为什么验证不通过，然后再验证算法的正确性</a:t>
                </a:r>
                <a:endParaRPr lang="zh-CN" altLang="en-US" dirty="0"/>
              </a:p>
            </p:txBody>
          </p:sp>
        </mc:Choice>
        <mc:Fallback>
          <p:sp>
            <p:nvSpPr>
              <p:cNvPr id="3" name="备注占位符 2"/>
              <p:cNvSpPr>
                <a:spLocks noRot="1" noChangeAspect="1" noMove="1" noResize="1" noEditPoints="1" noAdjustHandles="1" noChangeArrowheads="1" noChangeShapeType="1" noTextEdit="1"/>
              </p:cNvSpPr>
              <p:nvPr>
                <p:ph type="body" idx="1"/>
              </p:nvPr>
            </p:nvSpPr>
            <p:spPr>
              <a:blipFill rotWithShape="1">
                <a:blip r:embed="rId3"/>
                <a:stretch>
                  <a:fillRect l="-6" t="-9" r="6" b="5"/>
                </a:stretch>
              </a:blipFill>
            </p:spPr>
            <p:txBody>
              <a:bodyPr/>
              <a:lstStyle/>
              <a:p>
                <a:r>
                  <a:rPr lang="zh-CN" altLang="en-US">
                    <a:noFill/>
                  </a:rPr>
                  <a:t> </a:t>
                </a:r>
              </a:p>
            </p:txBody>
          </p:sp>
        </mc:Fallback>
      </mc:AlternateContent>
      <p:sp>
        <p:nvSpPr>
          <p:cNvPr id="4" name="灯片编号占位符 3"/>
          <p:cNvSpPr>
            <a:spLocks noGrp="1"/>
          </p:cNvSpPr>
          <p:nvPr>
            <p:ph type="sldNum" sz="quarter" idx="10"/>
          </p:nvPr>
        </p:nvSpPr>
        <p:spPr/>
        <p:txBody>
          <a:bodyPr/>
          <a:lstStyle/>
          <a:p>
            <a:pPr>
              <a:defRPr/>
            </a:pPr>
            <a:fld id="{5073D3EC-1063-4D06-9F9C-90703E698CF9}" type="slidenum">
              <a:rPr lang="en-US" altLang="zh-CN" smtClean="0"/>
            </a:fld>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073D3EC-1063-4D06-9F9C-90703E698CF9}" type="slidenum">
              <a:rPr lang="en-US" altLang="zh-CN"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p>
            <a:fld id="{472DFA05-74E5-41A6-A29A-92D2C4A7C50A}" type="slidenum">
              <a:rPr lang="en-US" altLang="zh-CN" smtClean="0">
                <a:latin typeface="Arial" panose="020B0604020202020204" pitchFamily="34" charset="0"/>
              </a:rPr>
            </a:fld>
            <a:endParaRPr lang="en-US" altLang="zh-CN">
              <a:latin typeface="Arial" panose="020B0604020202020204" pitchFamily="34" charset="0"/>
            </a:endParaRPr>
          </a:p>
        </p:txBody>
      </p:sp>
      <p:sp>
        <p:nvSpPr>
          <p:cNvPr id="172035" name="Rectangle 2"/>
          <p:cNvSpPr>
            <a:spLocks noGrp="1" noRot="1" noChangeAspect="1" noChangeArrowheads="1" noTextEdit="1"/>
          </p:cNvSpPr>
          <p:nvPr>
            <p:ph type="sldImg"/>
          </p:nvPr>
        </p:nvSpPr>
        <p:spPr/>
      </p:sp>
      <p:sp>
        <p:nvSpPr>
          <p:cNvPr id="172036" name="Rectangle 3"/>
          <p:cNvSpPr>
            <a:spLocks noGrp="1" noChangeArrowheads="1"/>
          </p:cNvSpPr>
          <p:nvPr>
            <p:ph type="body" idx="1"/>
          </p:nvPr>
        </p:nvSpPr>
        <p:spPr>
          <a:noFill/>
        </p:spPr>
        <p:txBody>
          <a:bodyPr/>
          <a:lstStyle/>
          <a:p>
            <a:pPr eaLnBrk="1" hangingPunct="1"/>
            <a:endParaRPr lang="zh-CN" altLang="zh-CN" dirty="0">
              <a:latin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在这个例子中，只需要知道</a:t>
            </a:r>
            <a:r>
              <a:rPr lang="en-US" altLang="zh-CN" dirty="0"/>
              <a:t>3</a:t>
            </a:r>
            <a:r>
              <a:rPr lang="zh-CN" altLang="en-US" dirty="0"/>
              <a:t>（</a:t>
            </a:r>
            <a:r>
              <a:rPr lang="en-US" altLang="zh-CN" dirty="0"/>
              <a:t>3,10</a:t>
            </a:r>
            <a:r>
              <a:rPr lang="zh-CN" altLang="en-US" dirty="0"/>
              <a:t>）</a:t>
            </a:r>
            <a:r>
              <a:rPr lang="en-US" altLang="zh-CN" dirty="0"/>
              <a:t>=</a:t>
            </a:r>
            <a:r>
              <a:rPr lang="zh-CN" altLang="en-US" dirty="0"/>
              <a:t>（</a:t>
            </a:r>
            <a:r>
              <a:rPr lang="en-US" altLang="zh-CN" dirty="0"/>
              <a:t>19,5</a:t>
            </a:r>
            <a:r>
              <a:rPr lang="zh-CN" altLang="en-US" dirty="0"/>
              <a:t>）即可，其他都可以算。</a:t>
            </a:r>
            <a:endParaRPr lang="zh-CN" altLang="en-US" dirty="0"/>
          </a:p>
        </p:txBody>
      </p:sp>
      <p:sp>
        <p:nvSpPr>
          <p:cNvPr id="4" name="灯片编号占位符 3"/>
          <p:cNvSpPr>
            <a:spLocks noGrp="1"/>
          </p:cNvSpPr>
          <p:nvPr>
            <p:ph type="sldNum" sz="quarter" idx="5"/>
          </p:nvPr>
        </p:nvSpPr>
        <p:spPr/>
        <p:txBody>
          <a:bodyPr/>
          <a:lstStyle/>
          <a:p>
            <a:pPr>
              <a:defRPr/>
            </a:pPr>
            <a:fld id="{5073D3EC-1063-4D06-9F9C-90703E698CF9}" type="slidenum">
              <a:rPr lang="en-US" altLang="zh-CN" smtClean="0"/>
            </a:fld>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073D3EC-1063-4D06-9F9C-90703E698CF9}" type="slidenum">
              <a:rPr lang="en-US" altLang="zh-CN" smtClean="0"/>
            </a:fld>
            <a:endParaRPr lang="en-US"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073D3EC-1063-4D06-9F9C-90703E698CF9}" type="slidenum">
              <a:rPr lang="en-US" altLang="zh-CN" smtClean="0"/>
            </a:fld>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a:t>张焕国，密码学引论第二版</a:t>
            </a:r>
            <a:endParaRPr lang="zh-CN" altLang="en-US"/>
          </a:p>
        </p:txBody>
      </p:sp>
      <p:sp>
        <p:nvSpPr>
          <p:cNvPr id="4" name="灯片编号占位符 3"/>
          <p:cNvSpPr>
            <a:spLocks noGrp="1"/>
          </p:cNvSpPr>
          <p:nvPr>
            <p:ph type="sldNum" sz="quarter" idx="10"/>
          </p:nvPr>
        </p:nvSpPr>
        <p:spPr/>
        <p:txBody>
          <a:bodyPr/>
          <a:lstStyle/>
          <a:p>
            <a:pPr>
              <a:defRPr/>
            </a:pPr>
            <a:fld id="{5073D3EC-1063-4D06-9F9C-90703E698CF9}" type="slidenum">
              <a:rPr lang="en-US" altLang="zh-CN" smtClean="0"/>
            </a:fld>
            <a:endParaRPr lang="en-US"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7"/>
          <p:cNvSpPr>
            <a:spLocks noGrp="1" noChangeArrowheads="1"/>
          </p:cNvSpPr>
          <p:nvPr>
            <p:ph type="sldNum" sz="quarter" idx="5"/>
          </p:nvPr>
        </p:nvSpPr>
        <p:spPr>
          <a:noFill/>
        </p:spPr>
        <p:txBody>
          <a:bodyPr/>
          <a:lstStyle/>
          <a:p>
            <a:fld id="{17D741FD-327D-4D19-B08D-EA4E955258B1}" type="slidenum">
              <a:rPr lang="en-US" altLang="zh-CN" smtClean="0">
                <a:latin typeface="Arial" panose="020B0604020202020204" pitchFamily="34" charset="0"/>
              </a:rPr>
            </a:fld>
            <a:endParaRPr lang="en-US" altLang="zh-CN">
              <a:latin typeface="Arial" panose="020B0604020202020204" pitchFamily="34" charset="0"/>
            </a:endParaRPr>
          </a:p>
        </p:txBody>
      </p:sp>
      <p:sp>
        <p:nvSpPr>
          <p:cNvPr id="260099" name="Rectangle 2"/>
          <p:cNvSpPr>
            <a:spLocks noGrp="1" noRot="1" noChangeAspect="1" noChangeArrowheads="1" noTextEdit="1"/>
          </p:cNvSpPr>
          <p:nvPr>
            <p:ph type="sldImg"/>
          </p:nvPr>
        </p:nvSpPr>
        <p:spPr/>
      </p:sp>
      <p:sp>
        <p:nvSpPr>
          <p:cNvPr id="260100" name="Rectangle 3"/>
          <p:cNvSpPr>
            <a:spLocks noGrp="1" noChangeArrowheads="1"/>
          </p:cNvSpPr>
          <p:nvPr>
            <p:ph type="body" idx="1"/>
          </p:nvPr>
        </p:nvSpPr>
        <p:spPr>
          <a:noFill/>
        </p:spPr>
        <p:txBody>
          <a:bodyPr/>
          <a:lstStyle/>
          <a:p>
            <a:pPr eaLnBrk="1" hangingPunct="1"/>
            <a:endParaRPr lang="zh-CN" altLang="zh-CN">
              <a:solidFill>
                <a:srgbClr val="FFFF00"/>
              </a:solidFill>
              <a:latin typeface="Times New Roman" panose="02020603050405020304"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7"/>
          <p:cNvSpPr>
            <a:spLocks noGrp="1" noChangeArrowheads="1"/>
          </p:cNvSpPr>
          <p:nvPr>
            <p:ph type="sldNum" sz="quarter" idx="5"/>
          </p:nvPr>
        </p:nvSpPr>
        <p:spPr>
          <a:noFill/>
        </p:spPr>
        <p:txBody>
          <a:bodyPr/>
          <a:lstStyle/>
          <a:p>
            <a:fld id="{5C7D58A0-B775-4AC5-B2CA-1523C966DE4C}" type="slidenum">
              <a:rPr lang="en-US" altLang="zh-CN" smtClean="0">
                <a:latin typeface="Arial" panose="020B0604020202020204" pitchFamily="34" charset="0"/>
              </a:rPr>
            </a:fld>
            <a:endParaRPr lang="en-US" altLang="zh-CN">
              <a:latin typeface="Arial" panose="020B0604020202020204" pitchFamily="34" charset="0"/>
            </a:endParaRPr>
          </a:p>
        </p:txBody>
      </p:sp>
      <p:sp>
        <p:nvSpPr>
          <p:cNvPr id="261123" name="Rectangle 2"/>
          <p:cNvSpPr>
            <a:spLocks noGrp="1" noRot="1" noChangeAspect="1" noChangeArrowheads="1" noTextEdit="1"/>
          </p:cNvSpPr>
          <p:nvPr>
            <p:ph type="sldImg"/>
          </p:nvPr>
        </p:nvSpPr>
        <p:spPr/>
      </p:sp>
      <p:sp>
        <p:nvSpPr>
          <p:cNvPr id="261124" name="Rectangle 3"/>
          <p:cNvSpPr>
            <a:spLocks noGrp="1" noChangeArrowheads="1"/>
          </p:cNvSpPr>
          <p:nvPr>
            <p:ph type="body" idx="1"/>
          </p:nvPr>
        </p:nvSpPr>
        <p:spPr>
          <a:noFill/>
        </p:spPr>
        <p:txBody>
          <a:bodyPr/>
          <a:lstStyle/>
          <a:p>
            <a:pPr eaLnBrk="1" hangingPunct="1"/>
            <a:endParaRPr lang="zh-CN" altLang="zh-CN" dirty="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p>
            <a:fld id="{472DFA05-74E5-41A6-A29A-92D2C4A7C50A}" type="slidenum">
              <a:rPr lang="en-US" altLang="zh-CN" smtClean="0">
                <a:latin typeface="Arial" panose="020B0604020202020204" pitchFamily="34" charset="0"/>
              </a:rPr>
            </a:fld>
            <a:endParaRPr lang="en-US" altLang="zh-CN">
              <a:latin typeface="Arial" panose="020B0604020202020204" pitchFamily="34" charset="0"/>
            </a:endParaRPr>
          </a:p>
        </p:txBody>
      </p:sp>
      <p:sp>
        <p:nvSpPr>
          <p:cNvPr id="172035" name="Rectangle 2"/>
          <p:cNvSpPr>
            <a:spLocks noGrp="1" noRot="1" noChangeAspect="1" noChangeArrowheads="1" noTextEdit="1"/>
          </p:cNvSpPr>
          <p:nvPr>
            <p:ph type="sldImg"/>
          </p:nvPr>
        </p:nvSpPr>
        <p:spPr/>
      </p:sp>
      <p:sp>
        <p:nvSpPr>
          <p:cNvPr id="172036" name="Rectangle 3"/>
          <p:cNvSpPr>
            <a:spLocks noGrp="1" noChangeArrowheads="1"/>
          </p:cNvSpPr>
          <p:nvPr>
            <p:ph type="body" idx="1"/>
          </p:nvPr>
        </p:nvSpPr>
        <p:spPr>
          <a:noFill/>
        </p:spPr>
        <p:txBody>
          <a:bodyPr/>
          <a:lstStyle/>
          <a:p>
            <a:pPr eaLnBrk="1" hangingPunct="1"/>
            <a:endParaRPr lang="zh-CN" altLang="zh-CN" dirty="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p>
            <a:fld id="{472DFA05-74E5-41A6-A29A-92D2C4A7C50A}" type="slidenum">
              <a:rPr lang="en-US" altLang="zh-CN" smtClean="0">
                <a:latin typeface="Arial" panose="020B0604020202020204" pitchFamily="34" charset="0"/>
              </a:rPr>
            </a:fld>
            <a:endParaRPr lang="en-US" altLang="zh-CN">
              <a:latin typeface="Arial" panose="020B0604020202020204" pitchFamily="34" charset="0"/>
            </a:endParaRPr>
          </a:p>
        </p:txBody>
      </p:sp>
      <p:sp>
        <p:nvSpPr>
          <p:cNvPr id="172035" name="Rectangle 2"/>
          <p:cNvSpPr>
            <a:spLocks noGrp="1" noRot="1" noChangeAspect="1" noChangeArrowheads="1" noTextEdit="1"/>
          </p:cNvSpPr>
          <p:nvPr>
            <p:ph type="sldImg"/>
          </p:nvPr>
        </p:nvSpPr>
        <p:spPr/>
      </p:sp>
      <p:sp>
        <p:nvSpPr>
          <p:cNvPr id="172036" name="Rectangle 3"/>
          <p:cNvSpPr>
            <a:spLocks noGrp="1" noChangeArrowheads="1"/>
          </p:cNvSpPr>
          <p:nvPr>
            <p:ph type="body" idx="1"/>
          </p:nvPr>
        </p:nvSpPr>
        <p:spPr>
          <a:noFill/>
        </p:spPr>
        <p:txBody>
          <a:bodyPr/>
          <a:lstStyle/>
          <a:p>
            <a:pPr eaLnBrk="1" hangingPunct="1"/>
            <a:r>
              <a:rPr lang="zh-CN" altLang="en-US" dirty="0">
                <a:latin typeface="Arial" panose="020B0604020202020204" pitchFamily="34" charset="0"/>
              </a:rPr>
              <a:t>第一个条件是完整性方面的要求；</a:t>
            </a:r>
            <a:endParaRPr lang="en-US" altLang="zh-CN" dirty="0">
              <a:latin typeface="Arial" panose="020B0604020202020204" pitchFamily="34" charset="0"/>
            </a:endParaRPr>
          </a:p>
          <a:p>
            <a:pPr eaLnBrk="1" hangingPunct="1"/>
            <a:r>
              <a:rPr lang="zh-CN" altLang="en-US" dirty="0">
                <a:latin typeface="Arial" panose="020B0604020202020204" pitchFamily="34" charset="0"/>
              </a:rPr>
              <a:t>第二个条件体现唯一性；</a:t>
            </a:r>
            <a:endParaRPr lang="en-US" altLang="zh-CN" dirty="0">
              <a:latin typeface="Arial" panose="020B0604020202020204" pitchFamily="34" charset="0"/>
            </a:endParaRPr>
          </a:p>
          <a:p>
            <a:pPr eaLnBrk="1" hangingPunct="1"/>
            <a:r>
              <a:rPr lang="zh-CN" altLang="en-US" dirty="0">
                <a:latin typeface="Arial" panose="020B0604020202020204" pitchFamily="34" charset="0"/>
              </a:rPr>
              <a:t>第三个条件体现生成和验证的便捷性，易实现和验证；</a:t>
            </a:r>
            <a:endParaRPr lang="en-US" altLang="zh-CN" dirty="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p>
            <a:fld id="{472DFA05-74E5-41A6-A29A-92D2C4A7C50A}" type="slidenum">
              <a:rPr lang="en-US" altLang="zh-CN" smtClean="0">
                <a:latin typeface="Arial" panose="020B0604020202020204" pitchFamily="34" charset="0"/>
              </a:rPr>
            </a:fld>
            <a:endParaRPr lang="en-US" altLang="zh-CN">
              <a:latin typeface="Arial" panose="020B0604020202020204" pitchFamily="34" charset="0"/>
            </a:endParaRPr>
          </a:p>
        </p:txBody>
      </p:sp>
      <p:sp>
        <p:nvSpPr>
          <p:cNvPr id="172035" name="Rectangle 2"/>
          <p:cNvSpPr>
            <a:spLocks noGrp="1" noRot="1" noChangeAspect="1" noChangeArrowheads="1" noTextEdit="1"/>
          </p:cNvSpPr>
          <p:nvPr>
            <p:ph type="sldImg"/>
          </p:nvPr>
        </p:nvSpPr>
        <p:spPr/>
      </p:sp>
      <p:sp>
        <p:nvSpPr>
          <p:cNvPr id="172036" name="Rectangle 3"/>
          <p:cNvSpPr>
            <a:spLocks noGrp="1" noChangeArrowheads="1"/>
          </p:cNvSpPr>
          <p:nvPr>
            <p:ph type="body" idx="1"/>
          </p:nvPr>
        </p:nvSpPr>
        <p:spPr>
          <a:noFill/>
        </p:spPr>
        <p:txBody>
          <a:bodyPr/>
          <a:lstStyle/>
          <a:p>
            <a:pPr eaLnBrk="1" hangingPunct="1"/>
            <a:r>
              <a:rPr lang="zh-CN" altLang="en-US" dirty="0">
                <a:latin typeface="Arial" panose="020B0604020202020204" pitchFamily="34" charset="0"/>
              </a:rPr>
              <a:t>第</a:t>
            </a:r>
            <a:r>
              <a:rPr lang="en-US" altLang="zh-CN" dirty="0">
                <a:latin typeface="Arial" panose="020B0604020202020204" pitchFamily="34" charset="0"/>
              </a:rPr>
              <a:t>4</a:t>
            </a:r>
            <a:r>
              <a:rPr lang="zh-CN" altLang="en-US" dirty="0">
                <a:latin typeface="Arial" panose="020B0604020202020204" pitchFamily="34" charset="0"/>
              </a:rPr>
              <a:t>个是安全性方面的要求，伪造不可能；</a:t>
            </a:r>
            <a:endParaRPr lang="en-US" altLang="zh-CN" dirty="0">
              <a:latin typeface="Arial" panose="020B0604020202020204" pitchFamily="34" charset="0"/>
            </a:endParaRPr>
          </a:p>
          <a:p>
            <a:pPr eaLnBrk="1" hangingPunct="1"/>
            <a:r>
              <a:rPr lang="zh-CN" altLang="en-US" dirty="0">
                <a:latin typeface="Arial" panose="020B0604020202020204" pitchFamily="34" charset="0"/>
              </a:rPr>
              <a:t>第</a:t>
            </a:r>
            <a:r>
              <a:rPr lang="en-US" altLang="zh-CN" dirty="0">
                <a:latin typeface="Arial" panose="020B0604020202020204" pitchFamily="34" charset="0"/>
              </a:rPr>
              <a:t>5</a:t>
            </a:r>
            <a:r>
              <a:rPr lang="zh-CN" altLang="en-US" dirty="0">
                <a:latin typeface="Arial" panose="020B0604020202020204" pitchFamily="34" charset="0"/>
              </a:rPr>
              <a:t>个是能够确保不可否认性，解决通信双方的矛盾。</a:t>
            </a:r>
            <a:endParaRPr lang="zh-CN" altLang="zh-CN" dirty="0">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sz="1800" kern="100" dirty="0">
                <a:effectLst/>
                <a:latin typeface="Times New Roman" panose="02020603050405020304" pitchFamily="18" charset="0"/>
                <a:ea typeface="仿宋_GB2312" panose="02010609030101010101" pitchFamily="49" charset="-122"/>
              </a:rPr>
              <a:t>从真实性开始、完整性、不可否认性、防收方伪造、防攻击方假冒。</a:t>
            </a:r>
            <a:endParaRPr lang="en-US" altLang="zh-CN" sz="1800" kern="100" dirty="0">
              <a:effectLst/>
              <a:latin typeface="Times New Roman" panose="02020603050405020304" pitchFamily="18" charset="0"/>
              <a:ea typeface="仿宋_GB2312" panose="02010609030101010101" pitchFamily="49" charset="-122"/>
            </a:endParaRPr>
          </a:p>
          <a:p>
            <a:pPr marL="0" marR="0" lvl="0" indent="0" algn="l" defTabSz="914400" rtl="0" eaLnBrk="0" fontAlgn="base" latinLnBrk="0" hangingPunct="0">
              <a:lnSpc>
                <a:spcPct val="100000"/>
              </a:lnSpc>
              <a:spcBef>
                <a:spcPct val="30000"/>
              </a:spcBef>
              <a:spcAft>
                <a:spcPct val="0"/>
              </a:spcAft>
              <a:buClrTx/>
              <a:buSzTx/>
              <a:buFontTx/>
              <a:buNone/>
              <a:defRPr/>
            </a:pPr>
            <a:endParaRPr lang="en-US" altLang="zh-CN" sz="1800" kern="100" dirty="0">
              <a:effectLst/>
              <a:latin typeface="Times New Roman" panose="02020603050405020304" pitchFamily="18" charset="0"/>
              <a:ea typeface="仿宋_GB2312" panose="02010609030101010101" pitchFamily="49" charset="-122"/>
            </a:endParaRPr>
          </a:p>
          <a:p>
            <a:pPr marL="0" marR="0" lvl="0" indent="0" algn="l" defTabSz="914400" rtl="0" eaLnBrk="0" fontAlgn="base" latinLnBrk="0" hangingPunct="0">
              <a:lnSpc>
                <a:spcPct val="100000"/>
              </a:lnSpc>
              <a:spcBef>
                <a:spcPct val="30000"/>
              </a:spcBef>
              <a:spcAft>
                <a:spcPct val="0"/>
              </a:spcAft>
              <a:buClrTx/>
              <a:buSzTx/>
              <a:buFontTx/>
              <a:buNone/>
              <a:defRPr/>
            </a:pPr>
            <a:r>
              <a:rPr lang="zh-CN" altLang="zh-CN" sz="1800" kern="100" dirty="0">
                <a:effectLst/>
                <a:latin typeface="Times New Roman" panose="02020603050405020304" pitchFamily="18" charset="0"/>
                <a:ea typeface="仿宋_GB2312" panose="02010609030101010101" pitchFamily="49" charset="-122"/>
              </a:rPr>
              <a:t>数字签名与前面所述的认证技术的区别在于，数字签名能够抗抵赖，包括发送源抵赖和接收者抵赖，而认证技术不能抗抵赖。</a:t>
            </a:r>
            <a:endParaRPr lang="zh-CN" altLang="zh-CN" sz="1800" kern="100" dirty="0">
              <a:effectLst/>
              <a:latin typeface="Times New Roman" panose="02020603050405020304" pitchFamily="18" charset="0"/>
              <a:ea typeface="宋体"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pPr>
              <a:defRPr/>
            </a:pPr>
            <a:fld id="{5073D3EC-1063-4D06-9F9C-90703E698CF9}" type="slidenum">
              <a:rPr lang="en-US" altLang="zh-CN"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p>
            <a:fld id="{472DFA05-74E5-41A6-A29A-92D2C4A7C50A}" type="slidenum">
              <a:rPr lang="en-US" altLang="zh-CN" smtClean="0">
                <a:latin typeface="Arial" panose="020B0604020202020204" pitchFamily="34" charset="0"/>
              </a:rPr>
            </a:fld>
            <a:endParaRPr lang="en-US" altLang="zh-CN">
              <a:latin typeface="Arial" panose="020B0604020202020204" pitchFamily="34" charset="0"/>
            </a:endParaRPr>
          </a:p>
        </p:txBody>
      </p:sp>
      <p:sp>
        <p:nvSpPr>
          <p:cNvPr id="172035" name="Rectangle 2"/>
          <p:cNvSpPr>
            <a:spLocks noGrp="1" noRot="1" noChangeAspect="1" noChangeArrowheads="1" noTextEdit="1"/>
          </p:cNvSpPr>
          <p:nvPr>
            <p:ph type="sldImg"/>
          </p:nvPr>
        </p:nvSpPr>
        <p:spPr/>
      </p:sp>
      <p:sp>
        <p:nvSpPr>
          <p:cNvPr id="172036" name="Rectangle 3"/>
          <p:cNvSpPr>
            <a:spLocks noGrp="1" noChangeArrowheads="1"/>
          </p:cNvSpPr>
          <p:nvPr>
            <p:ph type="body" idx="1"/>
          </p:nvPr>
        </p:nvSpPr>
        <p:spPr>
          <a:noFill/>
        </p:spPr>
        <p:txBody>
          <a:bodyPr/>
          <a:lstStyle/>
          <a:p>
            <a:pPr marL="0" marR="0" lvl="1" indent="0" algn="l" defTabSz="914400" rtl="0" eaLnBrk="1" fontAlgn="base" latinLnBrk="0" hangingPunct="1">
              <a:lnSpc>
                <a:spcPct val="100000"/>
              </a:lnSpc>
              <a:spcBef>
                <a:spcPct val="30000"/>
              </a:spcBef>
              <a:spcAft>
                <a:spcPct val="0"/>
              </a:spcAft>
              <a:buClrTx/>
              <a:buSzTx/>
              <a:buFontTx/>
              <a:buNone/>
              <a:defRPr/>
            </a:pPr>
            <a:r>
              <a:rPr lang="zh-CN" altLang="en-US" dirty="0"/>
              <a:t>实例</a:t>
            </a:r>
            <a:r>
              <a:rPr lang="en-US" altLang="zh-CN" dirty="0"/>
              <a:t>1</a:t>
            </a:r>
            <a:r>
              <a:rPr lang="zh-CN" altLang="en-US" dirty="0"/>
              <a:t>：</a:t>
            </a:r>
            <a:r>
              <a:rPr lang="en-US" altLang="zh-CN" dirty="0"/>
              <a:t>2010</a:t>
            </a:r>
            <a:r>
              <a:rPr lang="zh-CN" altLang="en-US" dirty="0"/>
              <a:t>年</a:t>
            </a:r>
            <a:r>
              <a:rPr lang="en-US" altLang="zh-CN" dirty="0"/>
              <a:t>6</a:t>
            </a:r>
            <a:r>
              <a:rPr lang="zh-CN" altLang="en-US" dirty="0"/>
              <a:t>月美国和以色列的黑客利用震网病毒成功攻击伊朗核工厂，物理毁坏了伊朗核工厂</a:t>
            </a:r>
            <a:r>
              <a:rPr lang="en-US" altLang="zh-CN" dirty="0"/>
              <a:t>80%</a:t>
            </a:r>
            <a:r>
              <a:rPr lang="zh-CN" altLang="en-US" dirty="0"/>
              <a:t>的离心机，有效阻止了伊朗核计划的正常进展。</a:t>
            </a:r>
            <a:endParaRPr lang="en-US" altLang="zh-CN" dirty="0"/>
          </a:p>
          <a:p>
            <a:pPr marL="0" marR="0" lvl="1" indent="0" algn="l" defTabSz="914400" rtl="0" eaLnBrk="1" fontAlgn="base" latinLnBrk="0" hangingPunct="1">
              <a:lnSpc>
                <a:spcPct val="100000"/>
              </a:lnSpc>
              <a:spcBef>
                <a:spcPct val="30000"/>
              </a:spcBef>
              <a:spcAft>
                <a:spcPct val="0"/>
              </a:spcAft>
              <a:buClrTx/>
              <a:buSzTx/>
              <a:buFontTx/>
              <a:buNone/>
              <a:defRPr/>
            </a:pPr>
            <a:r>
              <a:rPr lang="zh-CN" altLang="en-US" dirty="0"/>
              <a:t>为了使震网病毒能够在伊朗核工厂的计算机上运行，黑客们为震网病毒偷窃了微软公司的签名证书，使它看上去是一个合法软件，从而混过计算机系统</a:t>
            </a:r>
            <a:endParaRPr lang="en-US" altLang="zh-CN" dirty="0"/>
          </a:p>
          <a:p>
            <a:pPr marL="0" marR="0" lvl="1" indent="0" algn="l" defTabSz="914400" rtl="0" eaLnBrk="1" fontAlgn="base" latinLnBrk="0" hangingPunct="1">
              <a:lnSpc>
                <a:spcPct val="100000"/>
              </a:lnSpc>
              <a:spcBef>
                <a:spcPct val="30000"/>
              </a:spcBef>
              <a:spcAft>
                <a:spcPct val="0"/>
              </a:spcAft>
              <a:buClrTx/>
              <a:buSzTx/>
              <a:buFontTx/>
              <a:buNone/>
              <a:defRPr/>
            </a:pPr>
            <a:r>
              <a:rPr lang="zh-CN" altLang="en-US" dirty="0"/>
              <a:t>的签名验证，使震网病毒得以运行。</a:t>
            </a:r>
            <a:endParaRPr lang="en-US" altLang="zh-CN" dirty="0"/>
          </a:p>
          <a:p>
            <a:pPr marL="0" marR="0" lvl="1" indent="0" algn="l" defTabSz="914400" rtl="0" eaLnBrk="1" fontAlgn="base" latinLnBrk="0" hangingPunct="1">
              <a:lnSpc>
                <a:spcPct val="100000"/>
              </a:lnSpc>
              <a:spcBef>
                <a:spcPct val="30000"/>
              </a:spcBef>
              <a:spcAft>
                <a:spcPct val="0"/>
              </a:spcAft>
              <a:buClrTx/>
              <a:buSzTx/>
              <a:buFontTx/>
              <a:buNone/>
              <a:defRPr/>
            </a:pPr>
            <a:endParaRPr lang="en-US" altLang="zh-CN" dirty="0"/>
          </a:p>
          <a:p>
            <a:pPr marL="0" marR="0" lvl="1" indent="0" algn="l" defTabSz="914400" rtl="0" eaLnBrk="1" fontAlgn="base" latinLnBrk="0" hangingPunct="1">
              <a:lnSpc>
                <a:spcPct val="100000"/>
              </a:lnSpc>
              <a:spcBef>
                <a:spcPct val="30000"/>
              </a:spcBef>
              <a:spcAft>
                <a:spcPct val="0"/>
              </a:spcAft>
              <a:buClrTx/>
              <a:buSzTx/>
              <a:buFontTx/>
              <a:buNone/>
              <a:defRPr/>
            </a:pPr>
            <a:r>
              <a:rPr lang="zh-CN" altLang="en-US" dirty="0"/>
              <a:t>实例</a:t>
            </a:r>
            <a:r>
              <a:rPr lang="en-US" altLang="zh-CN" dirty="0"/>
              <a:t>2</a:t>
            </a:r>
            <a:r>
              <a:rPr lang="zh-CN" altLang="en-US" dirty="0"/>
              <a:t>：</a:t>
            </a:r>
            <a:r>
              <a:rPr lang="en-US" altLang="zh-CN" dirty="0"/>
              <a:t>2012</a:t>
            </a:r>
            <a:r>
              <a:rPr lang="zh-CN" altLang="en-US" dirty="0"/>
              <a:t>年</a:t>
            </a:r>
            <a:r>
              <a:rPr lang="en-US" altLang="zh-CN" dirty="0"/>
              <a:t>5</a:t>
            </a:r>
            <a:r>
              <a:rPr lang="zh-CN" altLang="en-US" dirty="0"/>
              <a:t>月美国和以色列的黑客利用火焰病毒在中东地区大面积传播，收集各种情报。火焰病毒获得签名证书的方法更加技术化。具体办法是</a:t>
            </a:r>
            <a:endParaRPr lang="en-US" altLang="zh-CN" dirty="0"/>
          </a:p>
          <a:p>
            <a:pPr marL="0" marR="0" lvl="1" indent="0" algn="l" defTabSz="914400" rtl="0" eaLnBrk="1" fontAlgn="base" latinLnBrk="0" hangingPunct="1">
              <a:lnSpc>
                <a:spcPct val="100000"/>
              </a:lnSpc>
              <a:spcBef>
                <a:spcPct val="30000"/>
              </a:spcBef>
              <a:spcAft>
                <a:spcPct val="0"/>
              </a:spcAft>
              <a:buClrTx/>
              <a:buSzTx/>
              <a:buFontTx/>
              <a:buNone/>
              <a:defRPr/>
            </a:pPr>
            <a:r>
              <a:rPr lang="zh-CN" altLang="en-US" dirty="0"/>
              <a:t>通过寻找</a:t>
            </a:r>
            <a:r>
              <a:rPr lang="en-US" altLang="zh-CN" dirty="0"/>
              <a:t>MD5</a:t>
            </a:r>
            <a:r>
              <a:rPr lang="en-US" altLang="zh-CN" baseline="0" dirty="0"/>
              <a:t> Hash</a:t>
            </a:r>
            <a:r>
              <a:rPr lang="zh-CN" altLang="en-US" baseline="0" dirty="0"/>
              <a:t>函数的碰撞，伪造出合理的签名证书。由于火焰阿病毒拥有合理的签名证书，所以他能顺利通过计算机系统的签名验证，成功侵入目标计算机系统进行情报收集。</a:t>
            </a:r>
            <a:endParaRPr lang="en-US" altLang="zh-CN" baseline="0" dirty="0"/>
          </a:p>
          <a:p>
            <a:pPr marL="0" marR="0" lvl="1" indent="0" algn="l" defTabSz="914400" rtl="0" eaLnBrk="1" fontAlgn="base" latinLnBrk="0" hangingPunct="1">
              <a:lnSpc>
                <a:spcPct val="100000"/>
              </a:lnSpc>
              <a:spcBef>
                <a:spcPct val="30000"/>
              </a:spcBef>
              <a:spcAft>
                <a:spcPct val="0"/>
              </a:spcAft>
              <a:buClrTx/>
              <a:buSzTx/>
              <a:buFontTx/>
              <a:buNone/>
              <a:defRPr/>
            </a:pPr>
            <a:endParaRPr lang="en-US" altLang="zh-CN" baseline="0" dirty="0"/>
          </a:p>
          <a:p>
            <a:pPr marL="0" marR="0" lvl="1" indent="0" algn="l" defTabSz="914400" rtl="0" eaLnBrk="1" fontAlgn="base" latinLnBrk="0" hangingPunct="1">
              <a:lnSpc>
                <a:spcPct val="100000"/>
              </a:lnSpc>
              <a:spcBef>
                <a:spcPct val="30000"/>
              </a:spcBef>
              <a:spcAft>
                <a:spcPct val="0"/>
              </a:spcAft>
              <a:buClrTx/>
              <a:buSzTx/>
              <a:buFontTx/>
              <a:buNone/>
              <a:defRPr/>
            </a:pPr>
            <a:r>
              <a:rPr lang="zh-CN" altLang="en-US" baseline="0" dirty="0"/>
              <a:t>这两个实例让我们看到数字签名对于确保信息安全实在是太重要了。</a:t>
            </a:r>
            <a:endParaRPr lang="en-US" altLang="zh-CN" dirty="0"/>
          </a:p>
          <a:p>
            <a:pPr eaLnBrk="1" hangingPunct="1"/>
            <a:endParaRPr lang="zh-CN" altLang="zh-CN" dirty="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首页">
    <p:spTree>
      <p:nvGrpSpPr>
        <p:cNvPr id="1" name=""/>
        <p:cNvGrpSpPr/>
        <p:nvPr/>
      </p:nvGrpSpPr>
      <p:grpSpPr>
        <a:xfrm>
          <a:off x="0" y="0"/>
          <a:ext cx="0" cy="0"/>
          <a:chOff x="0" y="0"/>
          <a:chExt cx="0" cy="0"/>
        </a:xfrm>
      </p:grpSpPr>
      <p:pic>
        <p:nvPicPr>
          <p:cNvPr id="208898" name="Picture 2" descr="F:\教学\通信安全理论与技术（8）\备课\ppt上课母版材料\图片1--封面.png"/>
          <p:cNvPicPr>
            <a:picLocks noChangeAspect="1" noChangeArrowheads="1"/>
          </p:cNvPicPr>
          <p:nvPr userDrawn="1"/>
        </p:nvPicPr>
        <p:blipFill>
          <a:blip r:embed="rId2"/>
          <a:srcRect/>
          <a:stretch>
            <a:fillRect/>
          </a:stretch>
        </p:blipFill>
        <p:spPr bwMode="auto">
          <a:xfrm>
            <a:off x="-4763" y="1070022"/>
            <a:ext cx="9155113" cy="5791200"/>
          </a:xfrm>
          <a:prstGeom prst="rect">
            <a:avLst/>
          </a:prstGeom>
          <a:noFill/>
        </p:spPr>
      </p:pic>
      <p:sp>
        <p:nvSpPr>
          <p:cNvPr id="27" name="TextBox 26"/>
          <p:cNvSpPr txBox="1"/>
          <p:nvPr userDrawn="1"/>
        </p:nvSpPr>
        <p:spPr>
          <a:xfrm>
            <a:off x="3403584" y="2224071"/>
            <a:ext cx="5038795" cy="830997"/>
          </a:xfrm>
          <a:prstGeom prst="rect">
            <a:avLst/>
          </a:prstGeom>
          <a:noFill/>
        </p:spPr>
        <p:txBody>
          <a:bodyPr wrap="square" rtlCol="0">
            <a:spAutoFit/>
          </a:bodyPr>
          <a:lstStyle/>
          <a:p>
            <a:r>
              <a:rPr lang="zh-CN" altLang="en-US" sz="4800" u="none" dirty="0">
                <a:solidFill>
                  <a:srgbClr val="008000"/>
                </a:solidFill>
                <a:latin typeface="方正大黑简体" pitchFamily="65" charset="-122"/>
                <a:ea typeface="方正大黑简体" pitchFamily="65" charset="-122"/>
              </a:rPr>
              <a:t>第九讲  数字签名</a:t>
            </a:r>
            <a:endParaRPr lang="zh-CN" altLang="en-US" sz="4800" u="none" dirty="0">
              <a:solidFill>
                <a:srgbClr val="008000"/>
              </a:solidFill>
              <a:latin typeface="方正大黑简体" pitchFamily="65" charset="-122"/>
              <a:ea typeface="方正大黑简体" pitchFamily="65"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1">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70449"/>
            <a:ext cx="8229600" cy="4824000"/>
          </a:xfrm>
        </p:spPr>
        <p:txBody>
          <a:bodyPr/>
          <a:lstStyle>
            <a:lvl1pPr>
              <a:lnSpc>
                <a:spcPct val="120000"/>
              </a:lnSpc>
              <a:spcBef>
                <a:spcPts val="600"/>
              </a:spcBef>
              <a:defRPr sz="3200" b="1">
                <a:latin typeface="Times New Roman" panose="02020603050405020304" pitchFamily="18" charset="0"/>
                <a:ea typeface="黑体" panose="02010609060101010101" pitchFamily="49" charset="-122"/>
                <a:cs typeface="Times New Roman" panose="02020603050405020304" pitchFamily="18" charset="0"/>
              </a:defRPr>
            </a:lvl1pPr>
            <a:lvl2pPr marL="720090" indent="-269875">
              <a:lnSpc>
                <a:spcPct val="120000"/>
              </a:lnSpc>
              <a:spcBef>
                <a:spcPts val="600"/>
              </a:spcBef>
              <a:defRPr sz="2800" b="1">
                <a:latin typeface="Times New Roman" panose="02020603050405020304" pitchFamily="18" charset="0"/>
                <a:ea typeface="黑体" panose="02010609060101010101" pitchFamily="49" charset="-122"/>
                <a:cs typeface="Times New Roman" panose="02020603050405020304" pitchFamily="18" charset="0"/>
              </a:defRPr>
            </a:lvl2pPr>
            <a:lvl3pPr marL="1080135" indent="-269875">
              <a:lnSpc>
                <a:spcPct val="120000"/>
              </a:lnSpc>
              <a:spcBef>
                <a:spcPts val="600"/>
              </a:spcBef>
              <a:defRPr sz="2800" b="1">
                <a:latin typeface="Times New Roman" panose="02020603050405020304" pitchFamily="18" charset="0"/>
                <a:ea typeface="黑体" panose="02010609060101010101" pitchFamily="49" charset="-122"/>
                <a:cs typeface="Times New Roman" panose="02020603050405020304" pitchFamily="18" charset="0"/>
              </a:defRPr>
            </a:lvl3pPr>
            <a:lvl4pPr>
              <a:defRPr>
                <a:latin typeface="Times New Roman" panose="02020603050405020304" pitchFamily="18" charset="0"/>
                <a:ea typeface="黑体" panose="02010609060101010101" pitchFamily="49" charset="-122"/>
              </a:defRPr>
            </a:lvl4pPr>
            <a:lvl5pPr>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pic>
        <p:nvPicPr>
          <p:cNvPr id="190467" name="Picture 3" descr="C:\Users\shenxuan\Desktop\图片1-2.png"/>
          <p:cNvPicPr>
            <a:picLocks noChangeAspect="1" noChangeArrowheads="1"/>
          </p:cNvPicPr>
          <p:nvPr userDrawn="1"/>
        </p:nvPicPr>
        <p:blipFill>
          <a:blip r:embed="rId2"/>
          <a:srcRect/>
          <a:stretch>
            <a:fillRect/>
          </a:stretch>
        </p:blipFill>
        <p:spPr bwMode="auto">
          <a:xfrm>
            <a:off x="0" y="6507210"/>
            <a:ext cx="9155113" cy="390525"/>
          </a:xfrm>
          <a:prstGeom prst="rect">
            <a:avLst/>
          </a:prstGeom>
          <a:noFill/>
        </p:spPr>
      </p:pic>
      <p:sp>
        <p:nvSpPr>
          <p:cNvPr id="6" name="矩形 5"/>
          <p:cNvSpPr/>
          <p:nvPr userDrawn="1"/>
        </p:nvSpPr>
        <p:spPr>
          <a:xfrm>
            <a:off x="5484825" y="220578"/>
            <a:ext cx="3642344" cy="400110"/>
          </a:xfrm>
          <a:prstGeom prst="rect">
            <a:avLst/>
          </a:prstGeom>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fontAlgn="auto">
              <a:spcBef>
                <a:spcPts val="0"/>
              </a:spcBef>
              <a:spcAft>
                <a:spcPts val="0"/>
              </a:spcAft>
              <a:defRPr/>
            </a:pPr>
            <a:r>
              <a:rPr lang="zh-CN" altLang="en-US" sz="2000" u="none" kern="0" spc="50" dirty="0">
                <a:ln w="11430"/>
                <a:solidFill>
                  <a:srgbClr val="FF0000"/>
                </a:solidFill>
                <a:effectLst>
                  <a:outerShdw blurRad="76200" dist="50800" dir="5400000" algn="tl" rotWithShape="0">
                    <a:srgbClr val="000000">
                      <a:alpha val="65000"/>
                    </a:srgbClr>
                  </a:outerShdw>
                </a:effectLst>
                <a:latin typeface="方正大黑简体" pitchFamily="65" charset="-122"/>
                <a:ea typeface="方正大黑简体" pitchFamily="65" charset="-122"/>
              </a:rPr>
              <a:t>（一）</a:t>
            </a:r>
            <a:r>
              <a:rPr lang="en-US" altLang="zh-CN" sz="2000" u="none" kern="0" spc="50" dirty="0">
                <a:ln w="11430"/>
                <a:solidFill>
                  <a:srgbClr val="FF0000"/>
                </a:solidFill>
                <a:effectLst>
                  <a:outerShdw blurRad="76200" dist="50800" dir="5400000" algn="tl" rotWithShape="0">
                    <a:srgbClr val="000000">
                      <a:alpha val="65000"/>
                    </a:srgbClr>
                  </a:outerShdw>
                </a:effectLst>
                <a:latin typeface="方正大黑简体" pitchFamily="65" charset="-122"/>
                <a:ea typeface="方正大黑简体" pitchFamily="65" charset="-122"/>
              </a:rPr>
              <a:t>RSA</a:t>
            </a:r>
            <a:r>
              <a:rPr lang="zh-CN" altLang="en-US" sz="2000" u="none" kern="0" spc="50" dirty="0">
                <a:ln w="11430"/>
                <a:solidFill>
                  <a:srgbClr val="FF0000"/>
                </a:solidFill>
                <a:effectLst>
                  <a:outerShdw blurRad="76200" dist="50800" dir="5400000" algn="tl" rotWithShape="0">
                    <a:srgbClr val="000000">
                      <a:alpha val="65000"/>
                    </a:srgbClr>
                  </a:outerShdw>
                </a:effectLst>
                <a:latin typeface="方正大黑简体" pitchFamily="65" charset="-122"/>
                <a:ea typeface="方正大黑简体" pitchFamily="65" charset="-122"/>
              </a:rPr>
              <a:t>数字签名算法描述</a:t>
            </a:r>
            <a:endParaRPr lang="zh-CN" altLang="en-US" sz="2000" u="none" kern="0" spc="50" dirty="0">
              <a:ln w="11430"/>
              <a:solidFill>
                <a:srgbClr val="FF0000"/>
              </a:solidFill>
              <a:effectLst>
                <a:outerShdw blurRad="76200" dist="50800" dir="5400000" algn="tl" rotWithShape="0">
                  <a:srgbClr val="000000">
                    <a:alpha val="65000"/>
                  </a:srgbClr>
                </a:outerShdw>
              </a:effectLst>
              <a:latin typeface="方正大黑简体" pitchFamily="65" charset="-122"/>
              <a:ea typeface="方正大黑简体" pitchFamily="65" charset="-122"/>
            </a:endParaRPr>
          </a:p>
        </p:txBody>
      </p:sp>
      <p:sp>
        <p:nvSpPr>
          <p:cNvPr id="7" name="TextBox 6"/>
          <p:cNvSpPr txBox="1"/>
          <p:nvPr userDrawn="1"/>
        </p:nvSpPr>
        <p:spPr>
          <a:xfrm>
            <a:off x="1103265" y="179343"/>
            <a:ext cx="4527612" cy="523220"/>
          </a:xfrm>
          <a:prstGeom prst="rect">
            <a:avLst/>
          </a:prstGeom>
          <a:noFill/>
        </p:spPr>
        <p:txBody>
          <a:bodyPr wrap="square" rtlCol="0">
            <a:spAutoFit/>
          </a:bodyPr>
          <a:lstStyle/>
          <a:p>
            <a:r>
              <a:rPr lang="zh-CN" altLang="en-US" u="none" dirty="0">
                <a:solidFill>
                  <a:srgbClr val="008000"/>
                </a:solidFill>
                <a:latin typeface="方正大黑简体" pitchFamily="65" charset="-122"/>
                <a:ea typeface="方正大黑简体" pitchFamily="65" charset="-122"/>
              </a:rPr>
              <a:t>二、</a:t>
            </a:r>
            <a:r>
              <a:rPr lang="en-US" altLang="zh-CN" u="none" dirty="0">
                <a:solidFill>
                  <a:srgbClr val="008000"/>
                </a:solidFill>
                <a:latin typeface="方正大黑简体" pitchFamily="65" charset="-122"/>
                <a:ea typeface="方正大黑简体" pitchFamily="65" charset="-122"/>
              </a:rPr>
              <a:t>RSA</a:t>
            </a:r>
            <a:r>
              <a:rPr lang="zh-CN" altLang="en-US" u="none" dirty="0">
                <a:solidFill>
                  <a:srgbClr val="008000"/>
                </a:solidFill>
                <a:latin typeface="方正大黑简体" pitchFamily="65" charset="-122"/>
                <a:ea typeface="方正大黑简体" pitchFamily="65" charset="-122"/>
              </a:rPr>
              <a:t>数字签名</a:t>
            </a:r>
            <a:endParaRPr lang="zh-CN" altLang="en-US" u="none" dirty="0">
              <a:solidFill>
                <a:srgbClr val="008000"/>
              </a:solidFill>
              <a:latin typeface="方正大黑简体" pitchFamily="65" charset="-122"/>
              <a:ea typeface="方正大黑简体" pitchFamily="65" charset="-122"/>
            </a:endParaRPr>
          </a:p>
        </p:txBody>
      </p:sp>
      <p:grpSp>
        <p:nvGrpSpPr>
          <p:cNvPr id="8" name="组合 7"/>
          <p:cNvGrpSpPr/>
          <p:nvPr userDrawn="1"/>
        </p:nvGrpSpPr>
        <p:grpSpPr>
          <a:xfrm>
            <a:off x="-108520" y="-60861"/>
            <a:ext cx="9252520" cy="1124930"/>
            <a:chOff x="-108520" y="-63388"/>
            <a:chExt cx="9252520" cy="1124930"/>
          </a:xfrm>
        </p:grpSpPr>
        <p:sp>
          <p:nvSpPr>
            <p:cNvPr id="9" name="矩形 8"/>
            <p:cNvSpPr/>
            <p:nvPr userDrawn="1"/>
          </p:nvSpPr>
          <p:spPr bwMode="auto">
            <a:xfrm>
              <a:off x="0" y="656693"/>
              <a:ext cx="9144000" cy="216024"/>
            </a:xfrm>
            <a:prstGeom prst="rect">
              <a:avLst/>
            </a:prstGeom>
            <a:solidFill>
              <a:srgbClr val="3399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defPPr>
                <a:defRPr lang="zh-CN"/>
              </a:defPPr>
              <a:lvl1pPr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1pPr>
              <a:lvl2pPr marL="4572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2pPr>
              <a:lvl3pPr marL="9144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3pPr>
              <a:lvl4pPr marL="13716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4pPr>
              <a:lvl5pPr marL="18288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5pPr>
              <a:lvl6pPr marL="22860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6pPr>
              <a:lvl7pPr marL="27432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7pPr>
              <a:lvl8pPr marL="32004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8pPr>
              <a:lvl9pPr marL="36576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9pPr>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520" y="-63388"/>
              <a:ext cx="1124930" cy="1124930"/>
            </a:xfrm>
            <a:prstGeom prst="rect">
              <a:avLst/>
            </a:prstGeom>
          </p:spPr>
        </p:pic>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2">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70449"/>
            <a:ext cx="8229600" cy="4824000"/>
          </a:xfrm>
        </p:spPr>
        <p:txBody>
          <a:bodyPr/>
          <a:lstStyle>
            <a:lvl1pPr>
              <a:lnSpc>
                <a:spcPct val="120000"/>
              </a:lnSpc>
              <a:spcBef>
                <a:spcPts val="600"/>
              </a:spcBef>
              <a:defRPr sz="3200" b="1">
                <a:latin typeface="Times New Roman" panose="02020603050405020304" pitchFamily="18" charset="0"/>
                <a:ea typeface="黑体" panose="02010609060101010101" pitchFamily="49" charset="-122"/>
                <a:cs typeface="Times New Roman" panose="02020603050405020304" pitchFamily="18" charset="0"/>
              </a:defRPr>
            </a:lvl1pPr>
            <a:lvl2pPr marL="720090" indent="-269875">
              <a:lnSpc>
                <a:spcPct val="120000"/>
              </a:lnSpc>
              <a:spcBef>
                <a:spcPts val="600"/>
              </a:spcBef>
              <a:defRPr sz="2800" b="1">
                <a:latin typeface="Times New Roman" panose="02020603050405020304" pitchFamily="18" charset="0"/>
                <a:ea typeface="黑体" panose="02010609060101010101" pitchFamily="49" charset="-122"/>
                <a:cs typeface="Times New Roman" panose="02020603050405020304" pitchFamily="18" charset="0"/>
              </a:defRPr>
            </a:lvl2pPr>
            <a:lvl3pPr marL="1080135" indent="-269875">
              <a:lnSpc>
                <a:spcPct val="120000"/>
              </a:lnSpc>
              <a:spcBef>
                <a:spcPts val="600"/>
              </a:spcBef>
              <a:defRPr sz="2800" b="1">
                <a:latin typeface="Times New Roman" panose="02020603050405020304" pitchFamily="18" charset="0"/>
                <a:ea typeface="黑体" panose="02010609060101010101" pitchFamily="49" charset="-122"/>
                <a:cs typeface="Times New Roman" panose="02020603050405020304" pitchFamily="18" charset="0"/>
              </a:defRPr>
            </a:lvl3pPr>
            <a:lvl4pPr>
              <a:defRPr>
                <a:latin typeface="Times New Roman" panose="02020603050405020304" pitchFamily="18" charset="0"/>
                <a:ea typeface="黑体" panose="02010609060101010101" pitchFamily="49" charset="-122"/>
              </a:defRPr>
            </a:lvl4pPr>
            <a:lvl5pPr>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pic>
        <p:nvPicPr>
          <p:cNvPr id="190467" name="Picture 3" descr="C:\Users\shenxuan\Desktop\图片1-2.png"/>
          <p:cNvPicPr>
            <a:picLocks noChangeAspect="1" noChangeArrowheads="1"/>
          </p:cNvPicPr>
          <p:nvPr userDrawn="1"/>
        </p:nvPicPr>
        <p:blipFill>
          <a:blip r:embed="rId2"/>
          <a:srcRect/>
          <a:stretch>
            <a:fillRect/>
          </a:stretch>
        </p:blipFill>
        <p:spPr bwMode="auto">
          <a:xfrm>
            <a:off x="0" y="6507210"/>
            <a:ext cx="9155113" cy="390525"/>
          </a:xfrm>
          <a:prstGeom prst="rect">
            <a:avLst/>
          </a:prstGeom>
          <a:noFill/>
        </p:spPr>
      </p:pic>
      <p:sp>
        <p:nvSpPr>
          <p:cNvPr id="8" name="矩形 7"/>
          <p:cNvSpPr/>
          <p:nvPr userDrawn="1"/>
        </p:nvSpPr>
        <p:spPr>
          <a:xfrm>
            <a:off x="5229234" y="220578"/>
            <a:ext cx="3906839" cy="400110"/>
          </a:xfrm>
          <a:prstGeom prst="rect">
            <a:avLst/>
          </a:prstGeom>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fontAlgn="auto">
              <a:spcBef>
                <a:spcPts val="0"/>
              </a:spcBef>
              <a:spcAft>
                <a:spcPts val="0"/>
              </a:spcAft>
              <a:defRPr/>
            </a:pPr>
            <a:r>
              <a:rPr lang="zh-CN" altLang="en-US" sz="2000" u="none" kern="0" spc="50" dirty="0">
                <a:ln w="11430"/>
                <a:solidFill>
                  <a:srgbClr val="FF0000"/>
                </a:solidFill>
                <a:effectLst>
                  <a:outerShdw blurRad="76200" dist="50800" dir="5400000" algn="tl" rotWithShape="0">
                    <a:srgbClr val="000000">
                      <a:alpha val="65000"/>
                    </a:srgbClr>
                  </a:outerShdw>
                </a:effectLst>
                <a:latin typeface="方正大黑简体" pitchFamily="65" charset="-122"/>
                <a:ea typeface="方正大黑简体" pitchFamily="65" charset="-122"/>
              </a:rPr>
              <a:t>（二）</a:t>
            </a:r>
            <a:r>
              <a:rPr lang="en-US" altLang="zh-CN" sz="2000" u="none" kern="0" spc="50" dirty="0">
                <a:ln w="11430"/>
                <a:solidFill>
                  <a:srgbClr val="FF0000"/>
                </a:solidFill>
                <a:effectLst>
                  <a:outerShdw blurRad="76200" dist="50800" dir="5400000" algn="tl" rotWithShape="0">
                    <a:srgbClr val="000000">
                      <a:alpha val="65000"/>
                    </a:srgbClr>
                  </a:outerShdw>
                </a:effectLst>
                <a:latin typeface="方正大黑简体" pitchFamily="65" charset="-122"/>
                <a:ea typeface="方正大黑简体" pitchFamily="65" charset="-122"/>
              </a:rPr>
              <a:t>RSA</a:t>
            </a:r>
            <a:r>
              <a:rPr lang="zh-CN" altLang="en-US" sz="2000" u="none" kern="0" spc="50" dirty="0">
                <a:ln w="11430"/>
                <a:solidFill>
                  <a:srgbClr val="FF0000"/>
                </a:solidFill>
                <a:effectLst>
                  <a:outerShdw blurRad="76200" dist="50800" dir="5400000" algn="tl" rotWithShape="0">
                    <a:srgbClr val="000000">
                      <a:alpha val="65000"/>
                    </a:srgbClr>
                  </a:outerShdw>
                </a:effectLst>
                <a:latin typeface="方正大黑简体" pitchFamily="65" charset="-122"/>
                <a:ea typeface="方正大黑简体" pitchFamily="65" charset="-122"/>
              </a:rPr>
              <a:t>数字签名安全性分析</a:t>
            </a:r>
            <a:endParaRPr lang="zh-CN" altLang="en-US" sz="2000" u="none" kern="0" spc="50" dirty="0">
              <a:ln w="11430"/>
              <a:solidFill>
                <a:srgbClr val="FF0000"/>
              </a:solidFill>
              <a:effectLst>
                <a:outerShdw blurRad="76200" dist="50800" dir="5400000" algn="tl" rotWithShape="0">
                  <a:srgbClr val="000000">
                    <a:alpha val="65000"/>
                  </a:srgbClr>
                </a:outerShdw>
              </a:effectLst>
              <a:latin typeface="方正大黑简体" pitchFamily="65" charset="-122"/>
              <a:ea typeface="方正大黑简体" pitchFamily="65" charset="-122"/>
            </a:endParaRPr>
          </a:p>
        </p:txBody>
      </p:sp>
      <p:sp>
        <p:nvSpPr>
          <p:cNvPr id="9" name="TextBox 8"/>
          <p:cNvSpPr txBox="1"/>
          <p:nvPr userDrawn="1"/>
        </p:nvSpPr>
        <p:spPr>
          <a:xfrm>
            <a:off x="1103265" y="179343"/>
            <a:ext cx="4527612" cy="523220"/>
          </a:xfrm>
          <a:prstGeom prst="rect">
            <a:avLst/>
          </a:prstGeom>
          <a:noFill/>
        </p:spPr>
        <p:txBody>
          <a:bodyPr wrap="square" rtlCol="0">
            <a:spAutoFit/>
          </a:bodyPr>
          <a:lstStyle/>
          <a:p>
            <a:r>
              <a:rPr lang="zh-CN" altLang="en-US" u="none" dirty="0">
                <a:solidFill>
                  <a:srgbClr val="008000"/>
                </a:solidFill>
                <a:latin typeface="方正大黑简体" pitchFamily="65" charset="-122"/>
                <a:ea typeface="方正大黑简体" pitchFamily="65" charset="-122"/>
              </a:rPr>
              <a:t>二、</a:t>
            </a:r>
            <a:r>
              <a:rPr lang="en-US" altLang="zh-CN" u="none" dirty="0">
                <a:solidFill>
                  <a:srgbClr val="008000"/>
                </a:solidFill>
                <a:latin typeface="方正大黑简体" pitchFamily="65" charset="-122"/>
                <a:ea typeface="方正大黑简体" pitchFamily="65" charset="-122"/>
              </a:rPr>
              <a:t>RSA</a:t>
            </a:r>
            <a:r>
              <a:rPr lang="zh-CN" altLang="en-US" u="none" dirty="0">
                <a:solidFill>
                  <a:srgbClr val="008000"/>
                </a:solidFill>
                <a:latin typeface="方正大黑简体" pitchFamily="65" charset="-122"/>
                <a:ea typeface="方正大黑简体" pitchFamily="65" charset="-122"/>
              </a:rPr>
              <a:t>数字签名</a:t>
            </a:r>
            <a:endParaRPr lang="zh-CN" altLang="en-US" u="none" dirty="0">
              <a:solidFill>
                <a:srgbClr val="008000"/>
              </a:solidFill>
              <a:latin typeface="方正大黑简体" pitchFamily="65" charset="-122"/>
              <a:ea typeface="方正大黑简体" pitchFamily="65" charset="-122"/>
            </a:endParaRPr>
          </a:p>
        </p:txBody>
      </p:sp>
      <p:grpSp>
        <p:nvGrpSpPr>
          <p:cNvPr id="7" name="组合 6"/>
          <p:cNvGrpSpPr/>
          <p:nvPr userDrawn="1"/>
        </p:nvGrpSpPr>
        <p:grpSpPr>
          <a:xfrm>
            <a:off x="-108520" y="-60861"/>
            <a:ext cx="9252520" cy="1124930"/>
            <a:chOff x="-108520" y="-63388"/>
            <a:chExt cx="9252520" cy="1124930"/>
          </a:xfrm>
        </p:grpSpPr>
        <p:sp>
          <p:nvSpPr>
            <p:cNvPr id="10" name="矩形 9"/>
            <p:cNvSpPr/>
            <p:nvPr userDrawn="1"/>
          </p:nvSpPr>
          <p:spPr bwMode="auto">
            <a:xfrm>
              <a:off x="0" y="656693"/>
              <a:ext cx="9144000" cy="216024"/>
            </a:xfrm>
            <a:prstGeom prst="rect">
              <a:avLst/>
            </a:prstGeom>
            <a:solidFill>
              <a:srgbClr val="3399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defPPr>
                <a:defRPr lang="zh-CN"/>
              </a:defPPr>
              <a:lvl1pPr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1pPr>
              <a:lvl2pPr marL="4572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2pPr>
              <a:lvl3pPr marL="9144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3pPr>
              <a:lvl4pPr marL="13716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4pPr>
              <a:lvl5pPr marL="18288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5pPr>
              <a:lvl6pPr marL="22860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6pPr>
              <a:lvl7pPr marL="27432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7pPr>
              <a:lvl8pPr marL="32004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8pPr>
              <a:lvl9pPr marL="36576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9pPr>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520" y="-63388"/>
              <a:ext cx="1124930" cy="1124930"/>
            </a:xfrm>
            <a:prstGeom prst="rect">
              <a:avLst/>
            </a:prstGeom>
          </p:spPr>
        </p:pic>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3">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70449"/>
            <a:ext cx="8229600" cy="4824000"/>
          </a:xfrm>
        </p:spPr>
        <p:txBody>
          <a:bodyPr/>
          <a:lstStyle>
            <a:lvl1pPr>
              <a:lnSpc>
                <a:spcPct val="120000"/>
              </a:lnSpc>
              <a:spcBef>
                <a:spcPts val="600"/>
              </a:spcBef>
              <a:defRPr sz="3200" b="1">
                <a:latin typeface="Times New Roman" panose="02020603050405020304" pitchFamily="18" charset="0"/>
                <a:ea typeface="黑体" panose="02010609060101010101" pitchFamily="49" charset="-122"/>
                <a:cs typeface="Times New Roman" panose="02020603050405020304" pitchFamily="18" charset="0"/>
              </a:defRPr>
            </a:lvl1pPr>
            <a:lvl2pPr marL="720090" indent="-269875">
              <a:lnSpc>
                <a:spcPct val="120000"/>
              </a:lnSpc>
              <a:spcBef>
                <a:spcPts val="600"/>
              </a:spcBef>
              <a:buClr>
                <a:schemeClr val="bg1">
                  <a:lumMod val="60000"/>
                  <a:lumOff val="40000"/>
                </a:schemeClr>
              </a:buClr>
              <a:buFont typeface="Wingdings" panose="05000000000000000000" pitchFamily="2" charset="2"/>
              <a:buChar char="u"/>
              <a:defRPr sz="2800" b="1">
                <a:latin typeface="Times New Roman" panose="02020603050405020304" pitchFamily="18" charset="0"/>
                <a:ea typeface="黑体" panose="02010609060101010101" pitchFamily="49" charset="-122"/>
                <a:cs typeface="Times New Roman" panose="02020603050405020304" pitchFamily="18" charset="0"/>
              </a:defRPr>
            </a:lvl2pPr>
            <a:lvl3pPr marL="1080135" indent="-269875">
              <a:lnSpc>
                <a:spcPct val="120000"/>
              </a:lnSpc>
              <a:spcBef>
                <a:spcPts val="600"/>
              </a:spcBef>
              <a:defRPr sz="2800" b="1">
                <a:latin typeface="Times New Roman" panose="02020603050405020304" pitchFamily="18" charset="0"/>
                <a:ea typeface="黑体" panose="02010609060101010101" pitchFamily="49" charset="-122"/>
                <a:cs typeface="Times New Roman" panose="02020603050405020304" pitchFamily="18" charset="0"/>
              </a:defRPr>
            </a:lvl3pPr>
            <a:lvl4pPr>
              <a:defRPr>
                <a:latin typeface="Times New Roman" panose="02020603050405020304" pitchFamily="18" charset="0"/>
                <a:ea typeface="黑体" panose="02010609060101010101" pitchFamily="49" charset="-122"/>
              </a:defRPr>
            </a:lvl4pPr>
            <a:lvl5pPr>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pic>
        <p:nvPicPr>
          <p:cNvPr id="190467" name="Picture 3" descr="C:\Users\shenxuan\Desktop\图片1-2.png"/>
          <p:cNvPicPr>
            <a:picLocks noChangeAspect="1" noChangeArrowheads="1"/>
          </p:cNvPicPr>
          <p:nvPr userDrawn="1"/>
        </p:nvPicPr>
        <p:blipFill>
          <a:blip r:embed="rId2"/>
          <a:srcRect/>
          <a:stretch>
            <a:fillRect/>
          </a:stretch>
        </p:blipFill>
        <p:spPr bwMode="auto">
          <a:xfrm>
            <a:off x="0" y="6507210"/>
            <a:ext cx="9155113" cy="390525"/>
          </a:xfrm>
          <a:prstGeom prst="rect">
            <a:avLst/>
          </a:prstGeom>
          <a:noFill/>
        </p:spPr>
      </p:pic>
      <p:sp>
        <p:nvSpPr>
          <p:cNvPr id="8" name="矩形 7"/>
          <p:cNvSpPr/>
          <p:nvPr userDrawn="1"/>
        </p:nvSpPr>
        <p:spPr>
          <a:xfrm>
            <a:off x="6022772" y="220578"/>
            <a:ext cx="3113353" cy="400110"/>
          </a:xfrm>
          <a:prstGeom prst="rect">
            <a:avLst/>
          </a:prstGeom>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fontAlgn="auto">
              <a:spcBef>
                <a:spcPts val="0"/>
              </a:spcBef>
              <a:spcAft>
                <a:spcPts val="0"/>
              </a:spcAft>
              <a:defRPr/>
            </a:pPr>
            <a:r>
              <a:rPr lang="zh-CN" altLang="en-US" sz="2000" u="none" kern="0" spc="50" dirty="0">
                <a:ln w="11430"/>
                <a:solidFill>
                  <a:srgbClr val="FF0000"/>
                </a:solidFill>
                <a:effectLst>
                  <a:outerShdw blurRad="76200" dist="50800" dir="5400000" algn="tl" rotWithShape="0">
                    <a:srgbClr val="000000">
                      <a:alpha val="65000"/>
                    </a:srgbClr>
                  </a:outerShdw>
                </a:effectLst>
                <a:latin typeface="方正大黑简体" pitchFamily="65" charset="-122"/>
                <a:ea typeface="方正大黑简体" pitchFamily="65" charset="-122"/>
              </a:rPr>
              <a:t>（三）</a:t>
            </a:r>
            <a:r>
              <a:rPr lang="en-US" altLang="zh-CN" sz="2000" u="none" kern="0" spc="50" dirty="0">
                <a:ln w="11430"/>
                <a:solidFill>
                  <a:srgbClr val="FF0000"/>
                </a:solidFill>
                <a:effectLst>
                  <a:outerShdw blurRad="76200" dist="50800" dir="5400000" algn="tl" rotWithShape="0">
                    <a:srgbClr val="000000">
                      <a:alpha val="65000"/>
                    </a:srgbClr>
                  </a:outerShdw>
                </a:effectLst>
                <a:latin typeface="方正大黑简体" pitchFamily="65" charset="-122"/>
                <a:ea typeface="方正大黑简体" pitchFamily="65" charset="-122"/>
              </a:rPr>
              <a:t>RSA</a:t>
            </a:r>
            <a:r>
              <a:rPr lang="zh-CN" altLang="en-US" sz="2000" u="none" kern="0" spc="50" dirty="0">
                <a:ln w="11430"/>
                <a:solidFill>
                  <a:srgbClr val="FF0000"/>
                </a:solidFill>
                <a:effectLst>
                  <a:outerShdw blurRad="76200" dist="50800" dir="5400000" algn="tl" rotWithShape="0">
                    <a:srgbClr val="000000">
                      <a:alpha val="65000"/>
                    </a:srgbClr>
                  </a:outerShdw>
                </a:effectLst>
                <a:latin typeface="方正大黑简体" pitchFamily="65" charset="-122"/>
                <a:ea typeface="方正大黑简体" pitchFamily="65" charset="-122"/>
              </a:rPr>
              <a:t>数字签名应用</a:t>
            </a:r>
            <a:endParaRPr lang="zh-CN" altLang="en-US" sz="2000" u="none" kern="0" spc="50" dirty="0">
              <a:ln w="11430"/>
              <a:solidFill>
                <a:srgbClr val="FF0000"/>
              </a:solidFill>
              <a:effectLst>
                <a:outerShdw blurRad="76200" dist="50800" dir="5400000" algn="tl" rotWithShape="0">
                  <a:srgbClr val="000000">
                    <a:alpha val="65000"/>
                  </a:srgbClr>
                </a:outerShdw>
              </a:effectLst>
              <a:latin typeface="方正大黑简体" pitchFamily="65" charset="-122"/>
              <a:ea typeface="方正大黑简体" pitchFamily="65" charset="-122"/>
            </a:endParaRPr>
          </a:p>
        </p:txBody>
      </p:sp>
      <p:sp>
        <p:nvSpPr>
          <p:cNvPr id="9" name="TextBox 8"/>
          <p:cNvSpPr txBox="1"/>
          <p:nvPr userDrawn="1"/>
        </p:nvSpPr>
        <p:spPr>
          <a:xfrm>
            <a:off x="1103265" y="179343"/>
            <a:ext cx="4527612" cy="523220"/>
          </a:xfrm>
          <a:prstGeom prst="rect">
            <a:avLst/>
          </a:prstGeom>
          <a:noFill/>
        </p:spPr>
        <p:txBody>
          <a:bodyPr wrap="square" rtlCol="0">
            <a:spAutoFit/>
          </a:bodyPr>
          <a:lstStyle/>
          <a:p>
            <a:r>
              <a:rPr lang="zh-CN" altLang="en-US" u="none" dirty="0">
                <a:solidFill>
                  <a:srgbClr val="008000"/>
                </a:solidFill>
                <a:latin typeface="方正大黑简体" pitchFamily="65" charset="-122"/>
                <a:ea typeface="方正大黑简体" pitchFamily="65" charset="-122"/>
              </a:rPr>
              <a:t>二、</a:t>
            </a:r>
            <a:r>
              <a:rPr lang="en-US" altLang="zh-CN" u="none" dirty="0">
                <a:solidFill>
                  <a:srgbClr val="008000"/>
                </a:solidFill>
                <a:latin typeface="方正大黑简体" pitchFamily="65" charset="-122"/>
                <a:ea typeface="方正大黑简体" pitchFamily="65" charset="-122"/>
              </a:rPr>
              <a:t>RSA</a:t>
            </a:r>
            <a:r>
              <a:rPr lang="zh-CN" altLang="en-US" u="none" dirty="0">
                <a:solidFill>
                  <a:srgbClr val="008000"/>
                </a:solidFill>
                <a:latin typeface="方正大黑简体" pitchFamily="65" charset="-122"/>
                <a:ea typeface="方正大黑简体" pitchFamily="65" charset="-122"/>
              </a:rPr>
              <a:t>数字签名</a:t>
            </a:r>
            <a:endParaRPr lang="zh-CN" altLang="en-US" u="none" dirty="0">
              <a:solidFill>
                <a:srgbClr val="008000"/>
              </a:solidFill>
              <a:latin typeface="方正大黑简体" pitchFamily="65" charset="-122"/>
              <a:ea typeface="方正大黑简体" pitchFamily="65" charset="-122"/>
            </a:endParaRPr>
          </a:p>
        </p:txBody>
      </p:sp>
      <p:grpSp>
        <p:nvGrpSpPr>
          <p:cNvPr id="7" name="组合 6"/>
          <p:cNvGrpSpPr/>
          <p:nvPr userDrawn="1"/>
        </p:nvGrpSpPr>
        <p:grpSpPr>
          <a:xfrm>
            <a:off x="-108520" y="-60861"/>
            <a:ext cx="9252520" cy="1124930"/>
            <a:chOff x="-108520" y="-63388"/>
            <a:chExt cx="9252520" cy="1124930"/>
          </a:xfrm>
        </p:grpSpPr>
        <p:sp>
          <p:nvSpPr>
            <p:cNvPr id="10" name="矩形 9"/>
            <p:cNvSpPr/>
            <p:nvPr userDrawn="1"/>
          </p:nvSpPr>
          <p:spPr bwMode="auto">
            <a:xfrm>
              <a:off x="0" y="656693"/>
              <a:ext cx="9144000" cy="216024"/>
            </a:xfrm>
            <a:prstGeom prst="rect">
              <a:avLst/>
            </a:prstGeom>
            <a:solidFill>
              <a:srgbClr val="3399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defPPr>
                <a:defRPr lang="zh-CN"/>
              </a:defPPr>
              <a:lvl1pPr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1pPr>
              <a:lvl2pPr marL="4572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2pPr>
              <a:lvl3pPr marL="9144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3pPr>
              <a:lvl4pPr marL="13716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4pPr>
              <a:lvl5pPr marL="18288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5pPr>
              <a:lvl6pPr marL="22860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6pPr>
              <a:lvl7pPr marL="27432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7pPr>
              <a:lvl8pPr marL="32004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8pPr>
              <a:lvl9pPr marL="36576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9pPr>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520" y="-63388"/>
              <a:ext cx="1124930" cy="1124930"/>
            </a:xfrm>
            <a:prstGeom prst="rect">
              <a:avLst/>
            </a:prstGeom>
          </p:spPr>
        </p:pic>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三、DSS数字签名">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70449"/>
            <a:ext cx="8229600" cy="4824000"/>
          </a:xfrm>
        </p:spPr>
        <p:txBody>
          <a:bodyPr/>
          <a:lstStyle>
            <a:lvl1pPr>
              <a:lnSpc>
                <a:spcPct val="120000"/>
              </a:lnSpc>
              <a:spcBef>
                <a:spcPts val="600"/>
              </a:spcBef>
              <a:defRPr sz="3200" b="1">
                <a:latin typeface="Times New Roman" panose="02020603050405020304" pitchFamily="18" charset="0"/>
                <a:ea typeface="黑体" panose="02010609060101010101" pitchFamily="49" charset="-122"/>
                <a:cs typeface="Times New Roman" panose="02020603050405020304" pitchFamily="18" charset="0"/>
              </a:defRPr>
            </a:lvl1pPr>
            <a:lvl2pPr marL="720090" indent="-269875">
              <a:lnSpc>
                <a:spcPct val="120000"/>
              </a:lnSpc>
              <a:spcBef>
                <a:spcPts val="600"/>
              </a:spcBef>
              <a:buClr>
                <a:schemeClr val="bg1">
                  <a:lumMod val="60000"/>
                  <a:lumOff val="40000"/>
                </a:schemeClr>
              </a:buClr>
              <a:buFont typeface="Wingdings" panose="05000000000000000000" pitchFamily="2" charset="2"/>
              <a:buChar char="u"/>
              <a:defRPr sz="2800" b="1">
                <a:latin typeface="Times New Roman" panose="02020603050405020304" pitchFamily="18" charset="0"/>
                <a:ea typeface="黑体" panose="02010609060101010101" pitchFamily="49" charset="-122"/>
                <a:cs typeface="Times New Roman" panose="02020603050405020304" pitchFamily="18" charset="0"/>
              </a:defRPr>
            </a:lvl2pPr>
            <a:lvl3pPr marL="1080135" indent="-269875">
              <a:lnSpc>
                <a:spcPct val="120000"/>
              </a:lnSpc>
              <a:spcBef>
                <a:spcPts val="600"/>
              </a:spcBef>
              <a:defRPr sz="2800" b="1">
                <a:latin typeface="Times New Roman" panose="02020603050405020304" pitchFamily="18" charset="0"/>
                <a:ea typeface="黑体" panose="02010609060101010101" pitchFamily="49" charset="-122"/>
                <a:cs typeface="Times New Roman" panose="02020603050405020304" pitchFamily="18" charset="0"/>
              </a:defRPr>
            </a:lvl3pPr>
            <a:lvl4pPr>
              <a:defRPr>
                <a:latin typeface="Times New Roman" panose="02020603050405020304" pitchFamily="18" charset="0"/>
                <a:ea typeface="黑体" panose="02010609060101010101" pitchFamily="49" charset="-122"/>
              </a:defRPr>
            </a:lvl4pPr>
            <a:lvl5pPr>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pic>
        <p:nvPicPr>
          <p:cNvPr id="190467" name="Picture 3" descr="C:\Users\shenxuan\Desktop\图片1-2.png"/>
          <p:cNvPicPr>
            <a:picLocks noChangeAspect="1" noChangeArrowheads="1"/>
          </p:cNvPicPr>
          <p:nvPr userDrawn="1"/>
        </p:nvPicPr>
        <p:blipFill>
          <a:blip r:embed="rId2"/>
          <a:srcRect/>
          <a:stretch>
            <a:fillRect/>
          </a:stretch>
        </p:blipFill>
        <p:spPr bwMode="auto">
          <a:xfrm>
            <a:off x="0" y="6507210"/>
            <a:ext cx="9155113" cy="390525"/>
          </a:xfrm>
          <a:prstGeom prst="rect">
            <a:avLst/>
          </a:prstGeom>
          <a:noFill/>
        </p:spPr>
      </p:pic>
      <p:sp>
        <p:nvSpPr>
          <p:cNvPr id="9" name="TextBox 8"/>
          <p:cNvSpPr txBox="1"/>
          <p:nvPr userDrawn="1"/>
        </p:nvSpPr>
        <p:spPr>
          <a:xfrm>
            <a:off x="1103265" y="179343"/>
            <a:ext cx="4527612" cy="523220"/>
          </a:xfrm>
          <a:prstGeom prst="rect">
            <a:avLst/>
          </a:prstGeom>
          <a:noFill/>
        </p:spPr>
        <p:txBody>
          <a:bodyPr wrap="square" rtlCol="0">
            <a:spAutoFit/>
          </a:bodyPr>
          <a:lstStyle/>
          <a:p>
            <a:r>
              <a:rPr lang="zh-CN" altLang="en-US" u="none" dirty="0">
                <a:solidFill>
                  <a:srgbClr val="008000"/>
                </a:solidFill>
                <a:latin typeface="方正大黑简体" pitchFamily="65" charset="-122"/>
                <a:ea typeface="方正大黑简体" pitchFamily="65" charset="-122"/>
              </a:rPr>
              <a:t>三、</a:t>
            </a:r>
            <a:r>
              <a:rPr lang="en-US" altLang="zh-CN" u="none" dirty="0">
                <a:solidFill>
                  <a:srgbClr val="008000"/>
                </a:solidFill>
                <a:latin typeface="方正大黑简体" pitchFamily="65" charset="-122"/>
                <a:ea typeface="方正大黑简体" pitchFamily="65" charset="-122"/>
              </a:rPr>
              <a:t>DSS</a:t>
            </a:r>
            <a:r>
              <a:rPr lang="zh-CN" altLang="en-US" u="none" dirty="0">
                <a:solidFill>
                  <a:srgbClr val="008000"/>
                </a:solidFill>
                <a:latin typeface="方正大黑简体" pitchFamily="65" charset="-122"/>
                <a:ea typeface="方正大黑简体" pitchFamily="65" charset="-122"/>
              </a:rPr>
              <a:t>数字签名</a:t>
            </a:r>
            <a:endParaRPr lang="zh-CN" altLang="en-US" u="none" dirty="0">
              <a:solidFill>
                <a:srgbClr val="008000"/>
              </a:solidFill>
              <a:latin typeface="方正大黑简体" pitchFamily="65" charset="-122"/>
              <a:ea typeface="方正大黑简体" pitchFamily="65" charset="-122"/>
            </a:endParaRPr>
          </a:p>
        </p:txBody>
      </p:sp>
      <p:grpSp>
        <p:nvGrpSpPr>
          <p:cNvPr id="6" name="组合 5"/>
          <p:cNvGrpSpPr/>
          <p:nvPr userDrawn="1"/>
        </p:nvGrpSpPr>
        <p:grpSpPr>
          <a:xfrm>
            <a:off x="-108520" y="-60861"/>
            <a:ext cx="9252520" cy="1124930"/>
            <a:chOff x="-108520" y="-63388"/>
            <a:chExt cx="9252520" cy="1124930"/>
          </a:xfrm>
        </p:grpSpPr>
        <p:sp>
          <p:nvSpPr>
            <p:cNvPr id="7" name="矩形 6"/>
            <p:cNvSpPr/>
            <p:nvPr userDrawn="1"/>
          </p:nvSpPr>
          <p:spPr bwMode="auto">
            <a:xfrm>
              <a:off x="0" y="656693"/>
              <a:ext cx="9144000" cy="216024"/>
            </a:xfrm>
            <a:prstGeom prst="rect">
              <a:avLst/>
            </a:prstGeom>
            <a:solidFill>
              <a:srgbClr val="3399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defPPr>
                <a:defRPr lang="zh-CN"/>
              </a:defPPr>
              <a:lvl1pPr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1pPr>
              <a:lvl2pPr marL="4572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2pPr>
              <a:lvl3pPr marL="9144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3pPr>
              <a:lvl4pPr marL="13716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4pPr>
              <a:lvl5pPr marL="18288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5pPr>
              <a:lvl6pPr marL="22860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6pPr>
              <a:lvl7pPr marL="27432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7pPr>
              <a:lvl8pPr marL="32004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8pPr>
              <a:lvl9pPr marL="36576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9pPr>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pic>
          <p:nvPicPr>
            <p:cNvPr id="8" name="图片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520" y="-63388"/>
              <a:ext cx="1124930" cy="1124930"/>
            </a:xfrm>
            <a:prstGeom prst="rect">
              <a:avLst/>
            </a:prstGeom>
          </p:spPr>
        </p:pic>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1">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70449"/>
            <a:ext cx="8229600" cy="4824000"/>
          </a:xfrm>
        </p:spPr>
        <p:txBody>
          <a:bodyPr/>
          <a:lstStyle>
            <a:lvl1pPr>
              <a:lnSpc>
                <a:spcPct val="120000"/>
              </a:lnSpc>
              <a:spcBef>
                <a:spcPts val="600"/>
              </a:spcBef>
              <a:defRPr sz="3200" b="1">
                <a:latin typeface="Times New Roman" panose="02020603050405020304" pitchFamily="18" charset="0"/>
                <a:ea typeface="黑体" panose="02010609060101010101" pitchFamily="49" charset="-122"/>
                <a:cs typeface="Times New Roman" panose="02020603050405020304" pitchFamily="18" charset="0"/>
              </a:defRPr>
            </a:lvl1pPr>
            <a:lvl2pPr marL="720090" indent="-269875">
              <a:lnSpc>
                <a:spcPct val="120000"/>
              </a:lnSpc>
              <a:spcBef>
                <a:spcPts val="600"/>
              </a:spcBef>
              <a:buClr>
                <a:schemeClr val="bg1">
                  <a:lumMod val="60000"/>
                  <a:lumOff val="40000"/>
                </a:schemeClr>
              </a:buClr>
              <a:buFont typeface="Wingdings" panose="05000000000000000000" pitchFamily="2" charset="2"/>
              <a:buChar char="u"/>
              <a:defRPr sz="2800" b="1">
                <a:latin typeface="Times New Roman" panose="02020603050405020304" pitchFamily="18" charset="0"/>
                <a:ea typeface="黑体" panose="02010609060101010101" pitchFamily="49" charset="-122"/>
                <a:cs typeface="Times New Roman" panose="02020603050405020304" pitchFamily="18" charset="0"/>
              </a:defRPr>
            </a:lvl2pPr>
            <a:lvl3pPr marL="1080135" indent="-269875">
              <a:lnSpc>
                <a:spcPct val="120000"/>
              </a:lnSpc>
              <a:spcBef>
                <a:spcPts val="600"/>
              </a:spcBef>
              <a:defRPr sz="2800" b="1">
                <a:latin typeface="Times New Roman" panose="02020603050405020304" pitchFamily="18" charset="0"/>
                <a:ea typeface="黑体" panose="02010609060101010101" pitchFamily="49" charset="-122"/>
                <a:cs typeface="Times New Roman" panose="02020603050405020304" pitchFamily="18" charset="0"/>
              </a:defRPr>
            </a:lvl3pPr>
            <a:lvl4pPr>
              <a:defRPr>
                <a:latin typeface="Times New Roman" panose="02020603050405020304" pitchFamily="18" charset="0"/>
                <a:ea typeface="黑体" panose="02010609060101010101" pitchFamily="49" charset="-122"/>
              </a:defRPr>
            </a:lvl4pPr>
            <a:lvl5pPr>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pic>
        <p:nvPicPr>
          <p:cNvPr id="190467" name="Picture 3" descr="C:\Users\shenxuan\Desktop\图片1-2.png"/>
          <p:cNvPicPr>
            <a:picLocks noChangeAspect="1" noChangeArrowheads="1"/>
          </p:cNvPicPr>
          <p:nvPr userDrawn="1"/>
        </p:nvPicPr>
        <p:blipFill>
          <a:blip r:embed="rId2"/>
          <a:srcRect/>
          <a:stretch>
            <a:fillRect/>
          </a:stretch>
        </p:blipFill>
        <p:spPr bwMode="auto">
          <a:xfrm>
            <a:off x="0" y="6507210"/>
            <a:ext cx="9155113" cy="390525"/>
          </a:xfrm>
          <a:prstGeom prst="rect">
            <a:avLst/>
          </a:prstGeom>
          <a:noFill/>
        </p:spPr>
      </p:pic>
      <p:sp>
        <p:nvSpPr>
          <p:cNvPr id="8" name="矩形 7"/>
          <p:cNvSpPr/>
          <p:nvPr userDrawn="1"/>
        </p:nvSpPr>
        <p:spPr>
          <a:xfrm>
            <a:off x="6032520" y="220578"/>
            <a:ext cx="3113353" cy="400110"/>
          </a:xfrm>
          <a:prstGeom prst="rect">
            <a:avLst/>
          </a:prstGeom>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fontAlgn="auto">
              <a:spcBef>
                <a:spcPts val="0"/>
              </a:spcBef>
              <a:spcAft>
                <a:spcPts val="0"/>
              </a:spcAft>
              <a:defRPr/>
            </a:pPr>
            <a:r>
              <a:rPr lang="zh-CN" altLang="en-US" sz="2000" u="none" kern="0" spc="50" dirty="0">
                <a:ln w="11430"/>
                <a:solidFill>
                  <a:srgbClr val="FF0000"/>
                </a:solidFill>
                <a:effectLst>
                  <a:outerShdw blurRad="76200" dist="50800" dir="5400000" algn="tl" rotWithShape="0">
                    <a:srgbClr val="000000">
                      <a:alpha val="65000"/>
                    </a:srgbClr>
                  </a:outerShdw>
                </a:effectLst>
                <a:latin typeface="方正大黑简体" pitchFamily="65" charset="-122"/>
                <a:ea typeface="方正大黑简体" pitchFamily="65" charset="-122"/>
              </a:rPr>
              <a:t>（一）</a:t>
            </a:r>
            <a:r>
              <a:rPr lang="en-US" altLang="zh-CN" sz="2000" u="none" kern="0" spc="50" dirty="0">
                <a:ln w="11430"/>
                <a:solidFill>
                  <a:srgbClr val="FF0000"/>
                </a:solidFill>
                <a:effectLst>
                  <a:outerShdw blurRad="76200" dist="50800" dir="5400000" algn="tl" rotWithShape="0">
                    <a:srgbClr val="000000">
                      <a:alpha val="65000"/>
                    </a:srgbClr>
                  </a:outerShdw>
                </a:effectLst>
                <a:latin typeface="方正大黑简体" pitchFamily="65" charset="-122"/>
                <a:ea typeface="方正大黑简体" pitchFamily="65" charset="-122"/>
              </a:rPr>
              <a:t>DSS</a:t>
            </a:r>
            <a:r>
              <a:rPr lang="zh-CN" altLang="en-US" sz="2000" u="none" kern="0" spc="50" dirty="0">
                <a:ln w="11430"/>
                <a:solidFill>
                  <a:srgbClr val="FF0000"/>
                </a:solidFill>
                <a:effectLst>
                  <a:outerShdw blurRad="76200" dist="50800" dir="5400000" algn="tl" rotWithShape="0">
                    <a:srgbClr val="000000">
                      <a:alpha val="65000"/>
                    </a:srgbClr>
                  </a:outerShdw>
                </a:effectLst>
                <a:latin typeface="方正大黑简体" pitchFamily="65" charset="-122"/>
                <a:ea typeface="方正大黑简体" pitchFamily="65" charset="-122"/>
              </a:rPr>
              <a:t>数字签名概况</a:t>
            </a:r>
            <a:endParaRPr lang="zh-CN" altLang="en-US" sz="2000" u="none" kern="0" spc="50" dirty="0">
              <a:ln w="11430"/>
              <a:solidFill>
                <a:srgbClr val="FF0000"/>
              </a:solidFill>
              <a:effectLst>
                <a:outerShdw blurRad="76200" dist="50800" dir="5400000" algn="tl" rotWithShape="0">
                  <a:srgbClr val="000000">
                    <a:alpha val="65000"/>
                  </a:srgbClr>
                </a:outerShdw>
              </a:effectLst>
              <a:latin typeface="方正大黑简体" pitchFamily="65" charset="-122"/>
              <a:ea typeface="方正大黑简体" pitchFamily="65" charset="-122"/>
            </a:endParaRPr>
          </a:p>
        </p:txBody>
      </p:sp>
      <p:sp>
        <p:nvSpPr>
          <p:cNvPr id="9" name="TextBox 8"/>
          <p:cNvSpPr txBox="1"/>
          <p:nvPr userDrawn="1"/>
        </p:nvSpPr>
        <p:spPr>
          <a:xfrm>
            <a:off x="1103265" y="179343"/>
            <a:ext cx="4527612" cy="523220"/>
          </a:xfrm>
          <a:prstGeom prst="rect">
            <a:avLst/>
          </a:prstGeom>
          <a:noFill/>
        </p:spPr>
        <p:txBody>
          <a:bodyPr wrap="square" rtlCol="0">
            <a:spAutoFit/>
          </a:bodyPr>
          <a:lstStyle/>
          <a:p>
            <a:r>
              <a:rPr lang="zh-CN" altLang="en-US" u="none" dirty="0">
                <a:solidFill>
                  <a:srgbClr val="008000"/>
                </a:solidFill>
                <a:latin typeface="方正大黑简体" pitchFamily="65" charset="-122"/>
                <a:ea typeface="方正大黑简体" pitchFamily="65" charset="-122"/>
              </a:rPr>
              <a:t>三、</a:t>
            </a:r>
            <a:r>
              <a:rPr lang="en-US" altLang="zh-CN" u="none" dirty="0">
                <a:solidFill>
                  <a:srgbClr val="008000"/>
                </a:solidFill>
                <a:latin typeface="方正大黑简体" pitchFamily="65" charset="-122"/>
                <a:ea typeface="方正大黑简体" pitchFamily="65" charset="-122"/>
              </a:rPr>
              <a:t>DSS</a:t>
            </a:r>
            <a:r>
              <a:rPr lang="zh-CN" altLang="en-US" u="none" dirty="0">
                <a:solidFill>
                  <a:srgbClr val="008000"/>
                </a:solidFill>
                <a:latin typeface="方正大黑简体" pitchFamily="65" charset="-122"/>
                <a:ea typeface="方正大黑简体" pitchFamily="65" charset="-122"/>
              </a:rPr>
              <a:t>数字签名</a:t>
            </a:r>
            <a:endParaRPr lang="zh-CN" altLang="en-US" u="none" dirty="0">
              <a:solidFill>
                <a:srgbClr val="008000"/>
              </a:solidFill>
              <a:latin typeface="方正大黑简体" pitchFamily="65" charset="-122"/>
              <a:ea typeface="方正大黑简体" pitchFamily="65" charset="-122"/>
            </a:endParaRPr>
          </a:p>
        </p:txBody>
      </p:sp>
      <p:grpSp>
        <p:nvGrpSpPr>
          <p:cNvPr id="7" name="组合 6"/>
          <p:cNvGrpSpPr/>
          <p:nvPr userDrawn="1"/>
        </p:nvGrpSpPr>
        <p:grpSpPr>
          <a:xfrm>
            <a:off x="-108520" y="-60861"/>
            <a:ext cx="9252520" cy="1124930"/>
            <a:chOff x="-108520" y="-63388"/>
            <a:chExt cx="9252520" cy="1124930"/>
          </a:xfrm>
        </p:grpSpPr>
        <p:sp>
          <p:nvSpPr>
            <p:cNvPr id="10" name="矩形 9"/>
            <p:cNvSpPr/>
            <p:nvPr userDrawn="1"/>
          </p:nvSpPr>
          <p:spPr bwMode="auto">
            <a:xfrm>
              <a:off x="0" y="656693"/>
              <a:ext cx="9144000" cy="216024"/>
            </a:xfrm>
            <a:prstGeom prst="rect">
              <a:avLst/>
            </a:prstGeom>
            <a:solidFill>
              <a:srgbClr val="3399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defPPr>
                <a:defRPr lang="zh-CN"/>
              </a:defPPr>
              <a:lvl1pPr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1pPr>
              <a:lvl2pPr marL="4572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2pPr>
              <a:lvl3pPr marL="9144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3pPr>
              <a:lvl4pPr marL="13716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4pPr>
              <a:lvl5pPr marL="18288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5pPr>
              <a:lvl6pPr marL="22860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6pPr>
              <a:lvl7pPr marL="27432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7pPr>
              <a:lvl8pPr marL="32004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8pPr>
              <a:lvl9pPr marL="36576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9pPr>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520" y="-63388"/>
              <a:ext cx="1124930" cy="1124930"/>
            </a:xfrm>
            <a:prstGeom prst="rect">
              <a:avLst/>
            </a:prstGeom>
          </p:spPr>
        </p:pic>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2">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70449"/>
            <a:ext cx="8229600" cy="4824000"/>
          </a:xfrm>
        </p:spPr>
        <p:txBody>
          <a:bodyPr/>
          <a:lstStyle>
            <a:lvl1pPr>
              <a:lnSpc>
                <a:spcPct val="120000"/>
              </a:lnSpc>
              <a:spcBef>
                <a:spcPts val="600"/>
              </a:spcBef>
              <a:defRPr sz="3200" b="1">
                <a:latin typeface="Times New Roman" panose="02020603050405020304" pitchFamily="18" charset="0"/>
                <a:ea typeface="黑体" panose="02010609060101010101" pitchFamily="49" charset="-122"/>
                <a:cs typeface="Times New Roman" panose="02020603050405020304" pitchFamily="18" charset="0"/>
              </a:defRPr>
            </a:lvl1pPr>
            <a:lvl2pPr marL="720090" indent="-269875">
              <a:lnSpc>
                <a:spcPct val="120000"/>
              </a:lnSpc>
              <a:spcBef>
                <a:spcPts val="600"/>
              </a:spcBef>
              <a:buClr>
                <a:schemeClr val="bg1">
                  <a:lumMod val="60000"/>
                  <a:lumOff val="40000"/>
                </a:schemeClr>
              </a:buClr>
              <a:buFont typeface="Wingdings" panose="05000000000000000000" pitchFamily="2" charset="2"/>
              <a:buChar char="u"/>
              <a:defRPr sz="2800" b="1">
                <a:latin typeface="Times New Roman" panose="02020603050405020304" pitchFamily="18" charset="0"/>
                <a:ea typeface="黑体" panose="02010609060101010101" pitchFamily="49" charset="-122"/>
                <a:cs typeface="Times New Roman" panose="02020603050405020304" pitchFamily="18" charset="0"/>
              </a:defRPr>
            </a:lvl2pPr>
            <a:lvl3pPr marL="1080135" indent="-269875">
              <a:lnSpc>
                <a:spcPct val="120000"/>
              </a:lnSpc>
              <a:spcBef>
                <a:spcPts val="600"/>
              </a:spcBef>
              <a:defRPr sz="2800" b="1">
                <a:latin typeface="Times New Roman" panose="02020603050405020304" pitchFamily="18" charset="0"/>
                <a:ea typeface="黑体" panose="02010609060101010101" pitchFamily="49" charset="-122"/>
                <a:cs typeface="Times New Roman" panose="02020603050405020304" pitchFamily="18" charset="0"/>
              </a:defRPr>
            </a:lvl3pPr>
            <a:lvl4pPr>
              <a:defRPr>
                <a:latin typeface="Times New Roman" panose="02020603050405020304" pitchFamily="18" charset="0"/>
                <a:ea typeface="黑体" panose="02010609060101010101" pitchFamily="49" charset="-122"/>
              </a:defRPr>
            </a:lvl4pPr>
            <a:lvl5pPr>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pic>
        <p:nvPicPr>
          <p:cNvPr id="190467" name="Picture 3" descr="C:\Users\shenxuan\Desktop\图片1-2.png"/>
          <p:cNvPicPr>
            <a:picLocks noChangeAspect="1" noChangeArrowheads="1"/>
          </p:cNvPicPr>
          <p:nvPr userDrawn="1"/>
        </p:nvPicPr>
        <p:blipFill>
          <a:blip r:embed="rId2"/>
          <a:srcRect/>
          <a:stretch>
            <a:fillRect/>
          </a:stretch>
        </p:blipFill>
        <p:spPr bwMode="auto">
          <a:xfrm>
            <a:off x="0" y="6507210"/>
            <a:ext cx="9155113" cy="390525"/>
          </a:xfrm>
          <a:prstGeom prst="rect">
            <a:avLst/>
          </a:prstGeom>
          <a:noFill/>
        </p:spPr>
      </p:pic>
      <p:sp>
        <p:nvSpPr>
          <p:cNvPr id="8" name="矩形 7"/>
          <p:cNvSpPr/>
          <p:nvPr userDrawn="1"/>
        </p:nvSpPr>
        <p:spPr>
          <a:xfrm>
            <a:off x="5493781" y="217389"/>
            <a:ext cx="3656770" cy="400110"/>
          </a:xfrm>
          <a:prstGeom prst="rect">
            <a:avLst/>
          </a:prstGeom>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fontAlgn="auto">
              <a:spcBef>
                <a:spcPts val="0"/>
              </a:spcBef>
              <a:spcAft>
                <a:spcPts val="0"/>
              </a:spcAft>
              <a:defRPr/>
            </a:pPr>
            <a:r>
              <a:rPr lang="zh-CN" altLang="en-US" sz="2000" u="none" kern="0" spc="50" dirty="0">
                <a:ln w="11430"/>
                <a:solidFill>
                  <a:srgbClr val="FF0000"/>
                </a:solidFill>
                <a:effectLst>
                  <a:outerShdw blurRad="76200" dist="50800" dir="5400000" algn="tl" rotWithShape="0">
                    <a:srgbClr val="000000">
                      <a:alpha val="65000"/>
                    </a:srgbClr>
                  </a:outerShdw>
                </a:effectLst>
                <a:latin typeface="方正大黑简体" pitchFamily="65" charset="-122"/>
                <a:ea typeface="方正大黑简体" pitchFamily="65" charset="-122"/>
              </a:rPr>
              <a:t>（二）</a:t>
            </a:r>
            <a:r>
              <a:rPr lang="en-US" altLang="zh-CN" sz="2000" u="none" kern="0" spc="50" dirty="0">
                <a:ln w="11430"/>
                <a:solidFill>
                  <a:srgbClr val="FF0000"/>
                </a:solidFill>
                <a:effectLst>
                  <a:outerShdw blurRad="76200" dist="50800" dir="5400000" algn="tl" rotWithShape="0">
                    <a:srgbClr val="000000">
                      <a:alpha val="65000"/>
                    </a:srgbClr>
                  </a:outerShdw>
                </a:effectLst>
                <a:latin typeface="方正大黑简体" pitchFamily="65" charset="-122"/>
                <a:ea typeface="方正大黑简体" pitchFamily="65" charset="-122"/>
              </a:rPr>
              <a:t>DSA</a:t>
            </a:r>
            <a:r>
              <a:rPr lang="zh-CN" altLang="en-US" sz="2000" u="none" kern="0" spc="50" dirty="0">
                <a:ln w="11430"/>
                <a:solidFill>
                  <a:srgbClr val="FF0000"/>
                </a:solidFill>
                <a:effectLst>
                  <a:outerShdw blurRad="76200" dist="50800" dir="5400000" algn="tl" rotWithShape="0">
                    <a:srgbClr val="000000">
                      <a:alpha val="65000"/>
                    </a:srgbClr>
                  </a:outerShdw>
                </a:effectLst>
                <a:latin typeface="方正大黑简体" pitchFamily="65" charset="-122"/>
                <a:ea typeface="方正大黑简体" pitchFamily="65" charset="-122"/>
              </a:rPr>
              <a:t>数字签名算法描述</a:t>
            </a:r>
            <a:endParaRPr lang="zh-CN" altLang="en-US" sz="2000" u="none" kern="0" spc="50" dirty="0">
              <a:ln w="11430"/>
              <a:solidFill>
                <a:srgbClr val="FF0000"/>
              </a:solidFill>
              <a:effectLst>
                <a:outerShdw blurRad="76200" dist="50800" dir="5400000" algn="tl" rotWithShape="0">
                  <a:srgbClr val="000000">
                    <a:alpha val="65000"/>
                  </a:srgbClr>
                </a:outerShdw>
              </a:effectLst>
              <a:latin typeface="方正大黑简体" pitchFamily="65" charset="-122"/>
              <a:ea typeface="方正大黑简体" pitchFamily="65" charset="-122"/>
            </a:endParaRPr>
          </a:p>
        </p:txBody>
      </p:sp>
      <p:sp>
        <p:nvSpPr>
          <p:cNvPr id="9" name="TextBox 8"/>
          <p:cNvSpPr txBox="1"/>
          <p:nvPr userDrawn="1"/>
        </p:nvSpPr>
        <p:spPr>
          <a:xfrm>
            <a:off x="1103265" y="179343"/>
            <a:ext cx="4527612" cy="523220"/>
          </a:xfrm>
          <a:prstGeom prst="rect">
            <a:avLst/>
          </a:prstGeom>
          <a:noFill/>
        </p:spPr>
        <p:txBody>
          <a:bodyPr wrap="square" rtlCol="0">
            <a:spAutoFit/>
          </a:bodyPr>
          <a:lstStyle/>
          <a:p>
            <a:r>
              <a:rPr lang="zh-CN" altLang="en-US" u="none" dirty="0">
                <a:solidFill>
                  <a:srgbClr val="008000"/>
                </a:solidFill>
                <a:latin typeface="方正大黑简体" pitchFamily="65" charset="-122"/>
                <a:ea typeface="方正大黑简体" pitchFamily="65" charset="-122"/>
              </a:rPr>
              <a:t>三、</a:t>
            </a:r>
            <a:r>
              <a:rPr lang="en-US" altLang="zh-CN" u="none" dirty="0">
                <a:solidFill>
                  <a:srgbClr val="008000"/>
                </a:solidFill>
                <a:latin typeface="方正大黑简体" pitchFamily="65" charset="-122"/>
                <a:ea typeface="方正大黑简体" pitchFamily="65" charset="-122"/>
              </a:rPr>
              <a:t>DSS</a:t>
            </a:r>
            <a:r>
              <a:rPr lang="zh-CN" altLang="en-US" u="none" dirty="0">
                <a:solidFill>
                  <a:srgbClr val="008000"/>
                </a:solidFill>
                <a:latin typeface="方正大黑简体" pitchFamily="65" charset="-122"/>
                <a:ea typeface="方正大黑简体" pitchFamily="65" charset="-122"/>
              </a:rPr>
              <a:t>数字签名</a:t>
            </a:r>
            <a:endParaRPr lang="zh-CN" altLang="en-US" u="none" dirty="0">
              <a:solidFill>
                <a:srgbClr val="008000"/>
              </a:solidFill>
              <a:latin typeface="方正大黑简体" pitchFamily="65" charset="-122"/>
              <a:ea typeface="方正大黑简体" pitchFamily="65" charset="-122"/>
            </a:endParaRPr>
          </a:p>
        </p:txBody>
      </p:sp>
      <p:grpSp>
        <p:nvGrpSpPr>
          <p:cNvPr id="7" name="组合 6"/>
          <p:cNvGrpSpPr/>
          <p:nvPr userDrawn="1"/>
        </p:nvGrpSpPr>
        <p:grpSpPr>
          <a:xfrm>
            <a:off x="-108520" y="-60861"/>
            <a:ext cx="9252520" cy="1124930"/>
            <a:chOff x="-108520" y="-63388"/>
            <a:chExt cx="9252520" cy="1124930"/>
          </a:xfrm>
        </p:grpSpPr>
        <p:sp>
          <p:nvSpPr>
            <p:cNvPr id="10" name="矩形 9"/>
            <p:cNvSpPr/>
            <p:nvPr userDrawn="1"/>
          </p:nvSpPr>
          <p:spPr bwMode="auto">
            <a:xfrm>
              <a:off x="0" y="656693"/>
              <a:ext cx="9144000" cy="216024"/>
            </a:xfrm>
            <a:prstGeom prst="rect">
              <a:avLst/>
            </a:prstGeom>
            <a:solidFill>
              <a:srgbClr val="3399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defPPr>
                <a:defRPr lang="zh-CN"/>
              </a:defPPr>
              <a:lvl1pPr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1pPr>
              <a:lvl2pPr marL="4572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2pPr>
              <a:lvl3pPr marL="9144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3pPr>
              <a:lvl4pPr marL="13716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4pPr>
              <a:lvl5pPr marL="18288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5pPr>
              <a:lvl6pPr marL="22860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6pPr>
              <a:lvl7pPr marL="27432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7pPr>
              <a:lvl8pPr marL="32004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8pPr>
              <a:lvl9pPr marL="36576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9pPr>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520" y="-63388"/>
              <a:ext cx="1124930" cy="1124930"/>
            </a:xfrm>
            <a:prstGeom prst="rect">
              <a:avLst/>
            </a:prstGeom>
          </p:spPr>
        </p:pic>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3----1">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70449"/>
            <a:ext cx="8229600" cy="4824000"/>
          </a:xfrm>
        </p:spPr>
        <p:txBody>
          <a:bodyPr/>
          <a:lstStyle>
            <a:lvl1pPr>
              <a:lnSpc>
                <a:spcPct val="120000"/>
              </a:lnSpc>
              <a:spcBef>
                <a:spcPts val="600"/>
              </a:spcBef>
              <a:defRPr sz="3200" b="1">
                <a:latin typeface="Times New Roman" panose="02020603050405020304" pitchFamily="18" charset="0"/>
                <a:ea typeface="黑体" panose="02010609060101010101" pitchFamily="49" charset="-122"/>
                <a:cs typeface="Times New Roman" panose="02020603050405020304" pitchFamily="18" charset="0"/>
              </a:defRPr>
            </a:lvl1pPr>
            <a:lvl2pPr marL="720090" indent="-269875">
              <a:lnSpc>
                <a:spcPct val="120000"/>
              </a:lnSpc>
              <a:spcBef>
                <a:spcPts val="600"/>
              </a:spcBef>
              <a:buClr>
                <a:schemeClr val="bg1">
                  <a:lumMod val="60000"/>
                  <a:lumOff val="40000"/>
                </a:schemeClr>
              </a:buClr>
              <a:buFont typeface="Wingdings" panose="05000000000000000000" pitchFamily="2" charset="2"/>
              <a:buChar char="u"/>
              <a:defRPr sz="2800" b="1">
                <a:latin typeface="Times New Roman" panose="02020603050405020304" pitchFamily="18" charset="0"/>
                <a:ea typeface="黑体" panose="02010609060101010101" pitchFamily="49" charset="-122"/>
                <a:cs typeface="Times New Roman" panose="02020603050405020304" pitchFamily="18" charset="0"/>
              </a:defRPr>
            </a:lvl2pPr>
            <a:lvl3pPr marL="1080135" indent="-269875">
              <a:lnSpc>
                <a:spcPct val="120000"/>
              </a:lnSpc>
              <a:spcBef>
                <a:spcPts val="600"/>
              </a:spcBef>
              <a:defRPr sz="2800" b="1">
                <a:latin typeface="Times New Roman" panose="02020603050405020304" pitchFamily="18" charset="0"/>
                <a:ea typeface="黑体" panose="02010609060101010101" pitchFamily="49" charset="-122"/>
                <a:cs typeface="Times New Roman" panose="02020603050405020304" pitchFamily="18" charset="0"/>
              </a:defRPr>
            </a:lvl3pPr>
            <a:lvl4pPr>
              <a:defRPr>
                <a:latin typeface="Times New Roman" panose="02020603050405020304" pitchFamily="18" charset="0"/>
                <a:ea typeface="黑体" panose="02010609060101010101" pitchFamily="49" charset="-122"/>
              </a:defRPr>
            </a:lvl4pPr>
            <a:lvl5pPr>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pic>
        <p:nvPicPr>
          <p:cNvPr id="190467" name="Picture 3" descr="C:\Users\shenxuan\Desktop\图片1-2.png"/>
          <p:cNvPicPr>
            <a:picLocks noChangeAspect="1" noChangeArrowheads="1"/>
          </p:cNvPicPr>
          <p:nvPr userDrawn="1"/>
        </p:nvPicPr>
        <p:blipFill>
          <a:blip r:embed="rId2"/>
          <a:srcRect/>
          <a:stretch>
            <a:fillRect/>
          </a:stretch>
        </p:blipFill>
        <p:spPr bwMode="auto">
          <a:xfrm>
            <a:off x="0" y="6507210"/>
            <a:ext cx="9155113" cy="390525"/>
          </a:xfrm>
          <a:prstGeom prst="rect">
            <a:avLst/>
          </a:prstGeom>
          <a:noFill/>
        </p:spPr>
      </p:pic>
      <p:sp>
        <p:nvSpPr>
          <p:cNvPr id="8" name="矩形 7"/>
          <p:cNvSpPr/>
          <p:nvPr userDrawn="1"/>
        </p:nvSpPr>
        <p:spPr>
          <a:xfrm>
            <a:off x="5229234" y="217389"/>
            <a:ext cx="3921266" cy="400110"/>
          </a:xfrm>
          <a:prstGeom prst="rect">
            <a:avLst/>
          </a:prstGeom>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fontAlgn="auto">
              <a:spcBef>
                <a:spcPts val="0"/>
              </a:spcBef>
              <a:spcAft>
                <a:spcPts val="0"/>
              </a:spcAft>
              <a:defRPr/>
            </a:pPr>
            <a:r>
              <a:rPr lang="zh-CN" altLang="en-US" sz="2000" u="none" kern="0" spc="50" dirty="0">
                <a:ln w="11430"/>
                <a:solidFill>
                  <a:srgbClr val="FF0000"/>
                </a:solidFill>
                <a:effectLst>
                  <a:outerShdw blurRad="76200" dist="50800" dir="5400000" algn="tl" rotWithShape="0">
                    <a:srgbClr val="000000">
                      <a:alpha val="65000"/>
                    </a:srgbClr>
                  </a:outerShdw>
                </a:effectLst>
                <a:latin typeface="方正大黑简体" pitchFamily="65" charset="-122"/>
                <a:ea typeface="方正大黑简体" pitchFamily="65" charset="-122"/>
              </a:rPr>
              <a:t>（三）</a:t>
            </a:r>
            <a:r>
              <a:rPr lang="en-US" altLang="zh-CN" sz="2000" u="none" kern="0" spc="50" dirty="0">
                <a:ln w="11430"/>
                <a:solidFill>
                  <a:srgbClr val="FF0000"/>
                </a:solidFill>
                <a:effectLst>
                  <a:outerShdw blurRad="76200" dist="50800" dir="5400000" algn="tl" rotWithShape="0">
                    <a:srgbClr val="000000">
                      <a:alpha val="65000"/>
                    </a:srgbClr>
                  </a:outerShdw>
                </a:effectLst>
                <a:latin typeface="方正大黑简体" pitchFamily="65" charset="-122"/>
                <a:ea typeface="方正大黑简体" pitchFamily="65" charset="-122"/>
              </a:rPr>
              <a:t>DSA</a:t>
            </a:r>
            <a:r>
              <a:rPr lang="zh-CN" altLang="en-US" sz="2000" u="none" kern="0" spc="50" dirty="0">
                <a:ln w="11430"/>
                <a:solidFill>
                  <a:srgbClr val="FF0000"/>
                </a:solidFill>
                <a:effectLst>
                  <a:outerShdw blurRad="76200" dist="50800" dir="5400000" algn="tl" rotWithShape="0">
                    <a:srgbClr val="000000">
                      <a:alpha val="65000"/>
                    </a:srgbClr>
                  </a:outerShdw>
                </a:effectLst>
                <a:latin typeface="方正大黑简体" pitchFamily="65" charset="-122"/>
                <a:ea typeface="方正大黑简体" pitchFamily="65" charset="-122"/>
              </a:rPr>
              <a:t>数字签名安全性分析</a:t>
            </a:r>
            <a:endParaRPr lang="zh-CN" altLang="en-US" sz="2000" u="none" kern="0" spc="50" dirty="0">
              <a:ln w="11430"/>
              <a:solidFill>
                <a:srgbClr val="FF0000"/>
              </a:solidFill>
              <a:effectLst>
                <a:outerShdw blurRad="76200" dist="50800" dir="5400000" algn="tl" rotWithShape="0">
                  <a:srgbClr val="000000">
                    <a:alpha val="65000"/>
                  </a:srgbClr>
                </a:outerShdw>
              </a:effectLst>
              <a:latin typeface="方正大黑简体" pitchFamily="65" charset="-122"/>
              <a:ea typeface="方正大黑简体" pitchFamily="65" charset="-122"/>
            </a:endParaRPr>
          </a:p>
        </p:txBody>
      </p:sp>
      <p:sp>
        <p:nvSpPr>
          <p:cNvPr id="9" name="TextBox 8"/>
          <p:cNvSpPr txBox="1"/>
          <p:nvPr userDrawn="1"/>
        </p:nvSpPr>
        <p:spPr>
          <a:xfrm>
            <a:off x="1103265" y="179343"/>
            <a:ext cx="4527612" cy="523220"/>
          </a:xfrm>
          <a:prstGeom prst="rect">
            <a:avLst/>
          </a:prstGeom>
          <a:noFill/>
        </p:spPr>
        <p:txBody>
          <a:bodyPr wrap="square" rtlCol="0">
            <a:spAutoFit/>
          </a:bodyPr>
          <a:lstStyle/>
          <a:p>
            <a:r>
              <a:rPr lang="zh-CN" altLang="en-US" u="none" dirty="0">
                <a:solidFill>
                  <a:srgbClr val="008000"/>
                </a:solidFill>
                <a:latin typeface="方正大黑简体" pitchFamily="65" charset="-122"/>
                <a:ea typeface="方正大黑简体" pitchFamily="65" charset="-122"/>
              </a:rPr>
              <a:t>三、</a:t>
            </a:r>
            <a:r>
              <a:rPr lang="en-US" altLang="zh-CN" u="none" dirty="0">
                <a:solidFill>
                  <a:srgbClr val="008000"/>
                </a:solidFill>
                <a:latin typeface="方正大黑简体" pitchFamily="65" charset="-122"/>
                <a:ea typeface="方正大黑简体" pitchFamily="65" charset="-122"/>
              </a:rPr>
              <a:t>DSS</a:t>
            </a:r>
            <a:r>
              <a:rPr lang="zh-CN" altLang="en-US" u="none" dirty="0">
                <a:solidFill>
                  <a:srgbClr val="008000"/>
                </a:solidFill>
                <a:latin typeface="方正大黑简体" pitchFamily="65" charset="-122"/>
                <a:ea typeface="方正大黑简体" pitchFamily="65" charset="-122"/>
              </a:rPr>
              <a:t>数字签名</a:t>
            </a:r>
            <a:endParaRPr lang="zh-CN" altLang="en-US" u="none" dirty="0">
              <a:solidFill>
                <a:srgbClr val="008000"/>
              </a:solidFill>
              <a:latin typeface="方正大黑简体" pitchFamily="65" charset="-122"/>
              <a:ea typeface="方正大黑简体" pitchFamily="65" charset="-122"/>
            </a:endParaRPr>
          </a:p>
        </p:txBody>
      </p:sp>
      <p:grpSp>
        <p:nvGrpSpPr>
          <p:cNvPr id="7" name="组合 6"/>
          <p:cNvGrpSpPr/>
          <p:nvPr userDrawn="1"/>
        </p:nvGrpSpPr>
        <p:grpSpPr>
          <a:xfrm>
            <a:off x="-108520" y="-60861"/>
            <a:ext cx="9252520" cy="1124930"/>
            <a:chOff x="-108520" y="-63388"/>
            <a:chExt cx="9252520" cy="1124930"/>
          </a:xfrm>
        </p:grpSpPr>
        <p:sp>
          <p:nvSpPr>
            <p:cNvPr id="10" name="矩形 9"/>
            <p:cNvSpPr/>
            <p:nvPr userDrawn="1"/>
          </p:nvSpPr>
          <p:spPr bwMode="auto">
            <a:xfrm>
              <a:off x="0" y="656693"/>
              <a:ext cx="9144000" cy="216024"/>
            </a:xfrm>
            <a:prstGeom prst="rect">
              <a:avLst/>
            </a:prstGeom>
            <a:solidFill>
              <a:srgbClr val="3399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defPPr>
                <a:defRPr lang="zh-CN"/>
              </a:defPPr>
              <a:lvl1pPr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1pPr>
              <a:lvl2pPr marL="4572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2pPr>
              <a:lvl3pPr marL="9144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3pPr>
              <a:lvl4pPr marL="13716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4pPr>
              <a:lvl5pPr marL="18288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5pPr>
              <a:lvl6pPr marL="22860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6pPr>
              <a:lvl7pPr marL="27432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7pPr>
              <a:lvl8pPr marL="32004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8pPr>
              <a:lvl9pPr marL="36576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9pPr>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520" y="-63388"/>
              <a:ext cx="1124930" cy="1124930"/>
            </a:xfrm>
            <a:prstGeom prst="rect">
              <a:avLst/>
            </a:prstGeom>
          </p:spPr>
        </p:pic>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四、SM3杂凑函数">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70449"/>
            <a:ext cx="8229600" cy="4824000"/>
          </a:xfrm>
        </p:spPr>
        <p:txBody>
          <a:bodyPr/>
          <a:lstStyle>
            <a:lvl1pPr>
              <a:lnSpc>
                <a:spcPct val="120000"/>
              </a:lnSpc>
              <a:spcBef>
                <a:spcPts val="600"/>
              </a:spcBef>
              <a:defRPr sz="3200" b="1">
                <a:latin typeface="Times New Roman" panose="02020603050405020304" pitchFamily="18" charset="0"/>
                <a:ea typeface="黑体" panose="02010609060101010101" pitchFamily="49" charset="-122"/>
                <a:cs typeface="Times New Roman" panose="02020603050405020304" pitchFamily="18" charset="0"/>
              </a:defRPr>
            </a:lvl1pPr>
            <a:lvl2pPr marL="720090" indent="-269875">
              <a:lnSpc>
                <a:spcPct val="120000"/>
              </a:lnSpc>
              <a:spcBef>
                <a:spcPts val="600"/>
              </a:spcBef>
              <a:buClr>
                <a:schemeClr val="bg1">
                  <a:lumMod val="60000"/>
                  <a:lumOff val="40000"/>
                </a:schemeClr>
              </a:buClr>
              <a:buFont typeface="Wingdings" panose="05000000000000000000" pitchFamily="2" charset="2"/>
              <a:buChar char="u"/>
              <a:defRPr sz="2800" b="1">
                <a:latin typeface="Times New Roman" panose="02020603050405020304" pitchFamily="18" charset="0"/>
                <a:ea typeface="黑体" panose="02010609060101010101" pitchFamily="49" charset="-122"/>
                <a:cs typeface="Times New Roman" panose="02020603050405020304" pitchFamily="18" charset="0"/>
              </a:defRPr>
            </a:lvl2pPr>
            <a:lvl3pPr marL="1080135" indent="-269875">
              <a:lnSpc>
                <a:spcPct val="120000"/>
              </a:lnSpc>
              <a:spcBef>
                <a:spcPts val="600"/>
              </a:spcBef>
              <a:defRPr sz="2800" b="1">
                <a:latin typeface="Times New Roman" panose="02020603050405020304" pitchFamily="18" charset="0"/>
                <a:ea typeface="黑体" panose="02010609060101010101" pitchFamily="49" charset="-122"/>
                <a:cs typeface="Times New Roman" panose="02020603050405020304" pitchFamily="18" charset="0"/>
              </a:defRPr>
            </a:lvl3pPr>
            <a:lvl4pPr>
              <a:defRPr>
                <a:latin typeface="Times New Roman" panose="02020603050405020304" pitchFamily="18" charset="0"/>
                <a:ea typeface="黑体" panose="02010609060101010101" pitchFamily="49" charset="-122"/>
              </a:defRPr>
            </a:lvl4pPr>
            <a:lvl5pPr>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pic>
        <p:nvPicPr>
          <p:cNvPr id="190467" name="Picture 3" descr="C:\Users\shenxuan\Desktop\图片1-2.png"/>
          <p:cNvPicPr>
            <a:picLocks noChangeAspect="1" noChangeArrowheads="1"/>
          </p:cNvPicPr>
          <p:nvPr userDrawn="1"/>
        </p:nvPicPr>
        <p:blipFill>
          <a:blip r:embed="rId2"/>
          <a:srcRect/>
          <a:stretch>
            <a:fillRect/>
          </a:stretch>
        </p:blipFill>
        <p:spPr bwMode="auto">
          <a:xfrm>
            <a:off x="0" y="6507210"/>
            <a:ext cx="9155113" cy="390525"/>
          </a:xfrm>
          <a:prstGeom prst="rect">
            <a:avLst/>
          </a:prstGeom>
          <a:noFill/>
        </p:spPr>
      </p:pic>
      <p:sp>
        <p:nvSpPr>
          <p:cNvPr id="19" name="TextBox 18"/>
          <p:cNvSpPr txBox="1"/>
          <p:nvPr userDrawn="1"/>
        </p:nvSpPr>
        <p:spPr>
          <a:xfrm>
            <a:off x="1103265" y="179343"/>
            <a:ext cx="4089456" cy="523220"/>
          </a:xfrm>
          <a:prstGeom prst="rect">
            <a:avLst/>
          </a:prstGeom>
          <a:noFill/>
        </p:spPr>
        <p:txBody>
          <a:bodyPr wrap="square" rtlCol="0">
            <a:spAutoFit/>
          </a:bodyPr>
          <a:lstStyle/>
          <a:p>
            <a:r>
              <a:rPr lang="zh-CN" altLang="en-US" u="none" dirty="0">
                <a:solidFill>
                  <a:srgbClr val="008000"/>
                </a:solidFill>
                <a:latin typeface="方正大黑简体" pitchFamily="65" charset="-122"/>
                <a:ea typeface="方正大黑简体" pitchFamily="65" charset="-122"/>
              </a:rPr>
              <a:t>四、</a:t>
            </a:r>
            <a:r>
              <a:rPr lang="en-US" altLang="zh-CN" u="none" dirty="0">
                <a:solidFill>
                  <a:srgbClr val="008000"/>
                </a:solidFill>
                <a:latin typeface="方正大黑简体" pitchFamily="65" charset="-122"/>
                <a:ea typeface="方正大黑简体" pitchFamily="65" charset="-122"/>
              </a:rPr>
              <a:t>SM2</a:t>
            </a:r>
            <a:r>
              <a:rPr lang="zh-CN" altLang="en-US" u="none" dirty="0">
                <a:solidFill>
                  <a:srgbClr val="008000"/>
                </a:solidFill>
                <a:latin typeface="方正大黑简体" pitchFamily="65" charset="-122"/>
                <a:ea typeface="方正大黑简体" pitchFamily="65" charset="-122"/>
              </a:rPr>
              <a:t>数字签名</a:t>
            </a:r>
            <a:endParaRPr lang="zh-CN" altLang="en-US" u="none" dirty="0">
              <a:solidFill>
                <a:srgbClr val="008000"/>
              </a:solidFill>
              <a:latin typeface="方正大黑简体" pitchFamily="65" charset="-122"/>
              <a:ea typeface="方正大黑简体" pitchFamily="65" charset="-122"/>
            </a:endParaRPr>
          </a:p>
        </p:txBody>
      </p:sp>
      <p:grpSp>
        <p:nvGrpSpPr>
          <p:cNvPr id="6" name="组合 5"/>
          <p:cNvGrpSpPr/>
          <p:nvPr userDrawn="1"/>
        </p:nvGrpSpPr>
        <p:grpSpPr>
          <a:xfrm>
            <a:off x="-108520" y="-60861"/>
            <a:ext cx="9252520" cy="1124930"/>
            <a:chOff x="-108520" y="-63388"/>
            <a:chExt cx="9252520" cy="1124930"/>
          </a:xfrm>
        </p:grpSpPr>
        <p:sp>
          <p:nvSpPr>
            <p:cNvPr id="7" name="矩形 6"/>
            <p:cNvSpPr/>
            <p:nvPr userDrawn="1"/>
          </p:nvSpPr>
          <p:spPr bwMode="auto">
            <a:xfrm>
              <a:off x="0" y="656693"/>
              <a:ext cx="9144000" cy="216024"/>
            </a:xfrm>
            <a:prstGeom prst="rect">
              <a:avLst/>
            </a:prstGeom>
            <a:solidFill>
              <a:srgbClr val="3399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defPPr>
                <a:defRPr lang="zh-CN"/>
              </a:defPPr>
              <a:lvl1pPr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1pPr>
              <a:lvl2pPr marL="4572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2pPr>
              <a:lvl3pPr marL="9144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3pPr>
              <a:lvl4pPr marL="13716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4pPr>
              <a:lvl5pPr marL="18288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5pPr>
              <a:lvl6pPr marL="22860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6pPr>
              <a:lvl7pPr marL="27432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7pPr>
              <a:lvl8pPr marL="32004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8pPr>
              <a:lvl9pPr marL="36576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9pPr>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pic>
          <p:nvPicPr>
            <p:cNvPr id="8" name="图片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520" y="-63388"/>
              <a:ext cx="1124930" cy="1124930"/>
            </a:xfrm>
            <a:prstGeom prst="rect">
              <a:avLst/>
            </a:prstGeom>
          </p:spPr>
        </p:pic>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1">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70449"/>
            <a:ext cx="8229600" cy="4824000"/>
          </a:xfrm>
        </p:spPr>
        <p:txBody>
          <a:bodyPr/>
          <a:lstStyle>
            <a:lvl1pPr>
              <a:lnSpc>
                <a:spcPct val="120000"/>
              </a:lnSpc>
              <a:spcBef>
                <a:spcPts val="600"/>
              </a:spcBef>
              <a:defRPr sz="3200" b="1">
                <a:latin typeface="Times New Roman" panose="02020603050405020304" pitchFamily="18" charset="0"/>
                <a:ea typeface="黑体" panose="02010609060101010101" pitchFamily="49" charset="-122"/>
                <a:cs typeface="Times New Roman" panose="02020603050405020304" pitchFamily="18" charset="0"/>
              </a:defRPr>
            </a:lvl1pPr>
            <a:lvl2pPr marL="720090" indent="-269875">
              <a:lnSpc>
                <a:spcPct val="120000"/>
              </a:lnSpc>
              <a:spcBef>
                <a:spcPts val="600"/>
              </a:spcBef>
              <a:buClr>
                <a:schemeClr val="bg1">
                  <a:lumMod val="60000"/>
                  <a:lumOff val="40000"/>
                </a:schemeClr>
              </a:buClr>
              <a:buFont typeface="Wingdings" panose="05000000000000000000" pitchFamily="2" charset="2"/>
              <a:buChar char="u"/>
              <a:defRPr sz="2800" b="1">
                <a:latin typeface="Times New Roman" panose="02020603050405020304" pitchFamily="18" charset="0"/>
                <a:ea typeface="黑体" panose="02010609060101010101" pitchFamily="49" charset="-122"/>
                <a:cs typeface="Times New Roman" panose="02020603050405020304" pitchFamily="18" charset="0"/>
              </a:defRPr>
            </a:lvl2pPr>
            <a:lvl3pPr marL="1080135" indent="-269875">
              <a:lnSpc>
                <a:spcPct val="120000"/>
              </a:lnSpc>
              <a:spcBef>
                <a:spcPts val="600"/>
              </a:spcBef>
              <a:defRPr sz="2800" b="1">
                <a:latin typeface="Times New Roman" panose="02020603050405020304" pitchFamily="18" charset="0"/>
                <a:ea typeface="黑体" panose="02010609060101010101" pitchFamily="49" charset="-122"/>
                <a:cs typeface="Times New Roman" panose="02020603050405020304" pitchFamily="18" charset="0"/>
              </a:defRPr>
            </a:lvl3pPr>
            <a:lvl4pPr>
              <a:defRPr>
                <a:latin typeface="Times New Roman" panose="02020603050405020304" pitchFamily="18" charset="0"/>
                <a:ea typeface="黑体" panose="02010609060101010101" pitchFamily="49" charset="-122"/>
              </a:defRPr>
            </a:lvl4pPr>
            <a:lvl5pPr>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pic>
        <p:nvPicPr>
          <p:cNvPr id="190467" name="Picture 3" descr="C:\Users\shenxuan\Desktop\图片1-2.png"/>
          <p:cNvPicPr>
            <a:picLocks noChangeAspect="1" noChangeArrowheads="1"/>
          </p:cNvPicPr>
          <p:nvPr userDrawn="1"/>
        </p:nvPicPr>
        <p:blipFill>
          <a:blip r:embed="rId2"/>
          <a:srcRect/>
          <a:stretch>
            <a:fillRect/>
          </a:stretch>
        </p:blipFill>
        <p:spPr bwMode="auto">
          <a:xfrm>
            <a:off x="0" y="6507210"/>
            <a:ext cx="9155113" cy="390525"/>
          </a:xfrm>
          <a:prstGeom prst="rect">
            <a:avLst/>
          </a:prstGeom>
          <a:noFill/>
        </p:spPr>
      </p:pic>
      <p:sp>
        <p:nvSpPr>
          <p:cNvPr id="6" name="矩形 5"/>
          <p:cNvSpPr/>
          <p:nvPr userDrawn="1"/>
        </p:nvSpPr>
        <p:spPr>
          <a:xfrm>
            <a:off x="5995522" y="220578"/>
            <a:ext cx="3140603" cy="400110"/>
          </a:xfrm>
          <a:prstGeom prst="rect">
            <a:avLst/>
          </a:prstGeom>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fontAlgn="auto">
              <a:spcBef>
                <a:spcPts val="0"/>
              </a:spcBef>
              <a:spcAft>
                <a:spcPts val="0"/>
              </a:spcAft>
              <a:defRPr/>
            </a:pPr>
            <a:r>
              <a:rPr lang="zh-CN" altLang="en-US" sz="2000" u="none" kern="0" spc="50" dirty="0">
                <a:ln w="11430"/>
                <a:solidFill>
                  <a:srgbClr val="FF0000"/>
                </a:solidFill>
                <a:effectLst>
                  <a:outerShdw blurRad="76200" dist="50800" dir="5400000" algn="tl" rotWithShape="0">
                    <a:srgbClr val="000000">
                      <a:alpha val="65000"/>
                    </a:srgbClr>
                  </a:outerShdw>
                </a:effectLst>
                <a:latin typeface="方正大黑简体" pitchFamily="65" charset="-122"/>
                <a:ea typeface="方正大黑简体" pitchFamily="65" charset="-122"/>
              </a:rPr>
              <a:t>（一）</a:t>
            </a:r>
            <a:r>
              <a:rPr lang="en-US" altLang="zh-CN" sz="2000" u="none" kern="0" spc="50" dirty="0">
                <a:ln w="11430"/>
                <a:solidFill>
                  <a:srgbClr val="FF0000"/>
                </a:solidFill>
                <a:effectLst>
                  <a:outerShdw blurRad="76200" dist="50800" dir="5400000" algn="tl" rotWithShape="0">
                    <a:srgbClr val="000000">
                      <a:alpha val="65000"/>
                    </a:srgbClr>
                  </a:outerShdw>
                </a:effectLst>
                <a:latin typeface="方正大黑简体" pitchFamily="65" charset="-122"/>
                <a:ea typeface="方正大黑简体" pitchFamily="65" charset="-122"/>
              </a:rPr>
              <a:t>SM2</a:t>
            </a:r>
            <a:r>
              <a:rPr lang="zh-CN" altLang="en-US" sz="2000" u="none" kern="0" spc="50" dirty="0">
                <a:ln w="11430"/>
                <a:solidFill>
                  <a:srgbClr val="FF0000"/>
                </a:solidFill>
                <a:effectLst>
                  <a:outerShdw blurRad="76200" dist="50800" dir="5400000" algn="tl" rotWithShape="0">
                    <a:srgbClr val="000000">
                      <a:alpha val="65000"/>
                    </a:srgbClr>
                  </a:outerShdw>
                </a:effectLst>
                <a:latin typeface="方正大黑简体" pitchFamily="65" charset="-122"/>
                <a:ea typeface="方正大黑简体" pitchFamily="65" charset="-122"/>
              </a:rPr>
              <a:t>数字签名概况</a:t>
            </a:r>
            <a:endParaRPr lang="zh-CN" altLang="en-US" sz="2000" u="none" kern="0" spc="50" dirty="0">
              <a:ln w="11430"/>
              <a:solidFill>
                <a:srgbClr val="FF0000"/>
              </a:solidFill>
              <a:effectLst>
                <a:outerShdw blurRad="76200" dist="50800" dir="5400000" algn="tl" rotWithShape="0">
                  <a:srgbClr val="000000">
                    <a:alpha val="65000"/>
                  </a:srgbClr>
                </a:outerShdw>
              </a:effectLst>
              <a:latin typeface="方正大黑简体" pitchFamily="65" charset="-122"/>
              <a:ea typeface="方正大黑简体" pitchFamily="65" charset="-122"/>
            </a:endParaRPr>
          </a:p>
        </p:txBody>
      </p:sp>
      <p:sp>
        <p:nvSpPr>
          <p:cNvPr id="8" name="TextBox 7"/>
          <p:cNvSpPr txBox="1"/>
          <p:nvPr userDrawn="1"/>
        </p:nvSpPr>
        <p:spPr>
          <a:xfrm>
            <a:off x="1103265" y="179343"/>
            <a:ext cx="4089456" cy="523220"/>
          </a:xfrm>
          <a:prstGeom prst="rect">
            <a:avLst/>
          </a:prstGeom>
          <a:noFill/>
        </p:spPr>
        <p:txBody>
          <a:bodyPr wrap="square" rtlCol="0">
            <a:spAutoFit/>
          </a:bodyPr>
          <a:lstStyle/>
          <a:p>
            <a:r>
              <a:rPr lang="zh-CN" altLang="en-US" u="none" dirty="0">
                <a:solidFill>
                  <a:srgbClr val="008000"/>
                </a:solidFill>
                <a:latin typeface="方正大黑简体" pitchFamily="65" charset="-122"/>
                <a:ea typeface="方正大黑简体" pitchFamily="65" charset="-122"/>
              </a:rPr>
              <a:t>四、</a:t>
            </a:r>
            <a:r>
              <a:rPr lang="en-US" altLang="zh-CN" u="none" dirty="0">
                <a:solidFill>
                  <a:srgbClr val="008000"/>
                </a:solidFill>
                <a:latin typeface="方正大黑简体" pitchFamily="65" charset="-122"/>
                <a:ea typeface="方正大黑简体" pitchFamily="65" charset="-122"/>
              </a:rPr>
              <a:t>SM2</a:t>
            </a:r>
            <a:r>
              <a:rPr lang="zh-CN" altLang="en-US" u="none" dirty="0">
                <a:solidFill>
                  <a:srgbClr val="008000"/>
                </a:solidFill>
                <a:latin typeface="方正大黑简体" pitchFamily="65" charset="-122"/>
                <a:ea typeface="方正大黑简体" pitchFamily="65" charset="-122"/>
              </a:rPr>
              <a:t>数字签名</a:t>
            </a:r>
            <a:endParaRPr lang="zh-CN" altLang="en-US" u="none" dirty="0">
              <a:solidFill>
                <a:srgbClr val="008000"/>
              </a:solidFill>
              <a:latin typeface="方正大黑简体" pitchFamily="65" charset="-122"/>
              <a:ea typeface="方正大黑简体" pitchFamily="65" charset="-122"/>
            </a:endParaRPr>
          </a:p>
        </p:txBody>
      </p:sp>
      <p:grpSp>
        <p:nvGrpSpPr>
          <p:cNvPr id="7" name="组合 6"/>
          <p:cNvGrpSpPr/>
          <p:nvPr userDrawn="1"/>
        </p:nvGrpSpPr>
        <p:grpSpPr>
          <a:xfrm>
            <a:off x="-108520" y="-60861"/>
            <a:ext cx="9252520" cy="1124930"/>
            <a:chOff x="-108520" y="-63388"/>
            <a:chExt cx="9252520" cy="1124930"/>
          </a:xfrm>
        </p:grpSpPr>
        <p:sp>
          <p:nvSpPr>
            <p:cNvPr id="9" name="矩形 8"/>
            <p:cNvSpPr/>
            <p:nvPr userDrawn="1"/>
          </p:nvSpPr>
          <p:spPr bwMode="auto">
            <a:xfrm>
              <a:off x="0" y="656693"/>
              <a:ext cx="9144000" cy="216024"/>
            </a:xfrm>
            <a:prstGeom prst="rect">
              <a:avLst/>
            </a:prstGeom>
            <a:solidFill>
              <a:srgbClr val="3399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defPPr>
                <a:defRPr lang="zh-CN"/>
              </a:defPPr>
              <a:lvl1pPr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1pPr>
              <a:lvl2pPr marL="4572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2pPr>
              <a:lvl3pPr marL="9144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3pPr>
              <a:lvl4pPr marL="13716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4pPr>
              <a:lvl5pPr marL="18288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5pPr>
              <a:lvl6pPr marL="22860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6pPr>
              <a:lvl7pPr marL="27432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7pPr>
              <a:lvl8pPr marL="32004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8pPr>
              <a:lvl9pPr marL="36576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9pPr>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520" y="-63388"/>
              <a:ext cx="1124930" cy="1124930"/>
            </a:xfrm>
            <a:prstGeom prst="rect">
              <a:avLst/>
            </a:prstGeom>
          </p:spPr>
        </p:pic>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2">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70449"/>
            <a:ext cx="8229600" cy="4824000"/>
          </a:xfrm>
        </p:spPr>
        <p:txBody>
          <a:bodyPr/>
          <a:lstStyle>
            <a:lvl1pPr>
              <a:lnSpc>
                <a:spcPct val="120000"/>
              </a:lnSpc>
              <a:spcBef>
                <a:spcPts val="600"/>
              </a:spcBef>
              <a:defRPr sz="3200" b="1">
                <a:latin typeface="Times New Roman" panose="02020603050405020304" pitchFamily="18" charset="0"/>
                <a:ea typeface="黑体" panose="02010609060101010101" pitchFamily="49" charset="-122"/>
                <a:cs typeface="Times New Roman" panose="02020603050405020304" pitchFamily="18" charset="0"/>
              </a:defRPr>
            </a:lvl1pPr>
            <a:lvl2pPr marL="720090" indent="-269875">
              <a:lnSpc>
                <a:spcPct val="120000"/>
              </a:lnSpc>
              <a:spcBef>
                <a:spcPts val="600"/>
              </a:spcBef>
              <a:buClr>
                <a:schemeClr val="bg1">
                  <a:lumMod val="60000"/>
                  <a:lumOff val="40000"/>
                </a:schemeClr>
              </a:buClr>
              <a:buFont typeface="Wingdings" panose="05000000000000000000" pitchFamily="2" charset="2"/>
              <a:buChar char="u"/>
              <a:defRPr sz="2800" b="1">
                <a:latin typeface="Times New Roman" panose="02020603050405020304" pitchFamily="18" charset="0"/>
                <a:ea typeface="黑体" panose="02010609060101010101" pitchFamily="49" charset="-122"/>
                <a:cs typeface="Times New Roman" panose="02020603050405020304" pitchFamily="18" charset="0"/>
              </a:defRPr>
            </a:lvl2pPr>
            <a:lvl3pPr marL="1080135" indent="-269875">
              <a:lnSpc>
                <a:spcPct val="120000"/>
              </a:lnSpc>
              <a:spcBef>
                <a:spcPts val="600"/>
              </a:spcBef>
              <a:defRPr sz="2800" b="1">
                <a:latin typeface="Times New Roman" panose="02020603050405020304" pitchFamily="18" charset="0"/>
                <a:ea typeface="黑体" panose="02010609060101010101" pitchFamily="49" charset="-122"/>
                <a:cs typeface="Times New Roman" panose="02020603050405020304" pitchFamily="18" charset="0"/>
              </a:defRPr>
            </a:lvl3pPr>
            <a:lvl4pPr>
              <a:defRPr>
                <a:latin typeface="Times New Roman" panose="02020603050405020304" pitchFamily="18" charset="0"/>
                <a:ea typeface="黑体" panose="02010609060101010101" pitchFamily="49" charset="-122"/>
              </a:defRPr>
            </a:lvl4pPr>
            <a:lvl5pPr>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pic>
        <p:nvPicPr>
          <p:cNvPr id="190467" name="Picture 3" descr="C:\Users\shenxuan\Desktop\图片1-2.png"/>
          <p:cNvPicPr>
            <a:picLocks noChangeAspect="1" noChangeArrowheads="1"/>
          </p:cNvPicPr>
          <p:nvPr userDrawn="1"/>
        </p:nvPicPr>
        <p:blipFill>
          <a:blip r:embed="rId2"/>
          <a:srcRect/>
          <a:stretch>
            <a:fillRect/>
          </a:stretch>
        </p:blipFill>
        <p:spPr bwMode="auto">
          <a:xfrm>
            <a:off x="0" y="6507210"/>
            <a:ext cx="9155113" cy="390525"/>
          </a:xfrm>
          <a:prstGeom prst="rect">
            <a:avLst/>
          </a:prstGeom>
          <a:noFill/>
        </p:spPr>
      </p:pic>
      <p:sp>
        <p:nvSpPr>
          <p:cNvPr id="7" name="矩形 6"/>
          <p:cNvSpPr/>
          <p:nvPr userDrawn="1"/>
        </p:nvSpPr>
        <p:spPr>
          <a:xfrm>
            <a:off x="5484825" y="220578"/>
            <a:ext cx="3669594" cy="400110"/>
          </a:xfrm>
          <a:prstGeom prst="rect">
            <a:avLst/>
          </a:prstGeom>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fontAlgn="auto">
              <a:spcBef>
                <a:spcPts val="0"/>
              </a:spcBef>
              <a:spcAft>
                <a:spcPts val="0"/>
              </a:spcAft>
              <a:defRPr/>
            </a:pPr>
            <a:r>
              <a:rPr lang="zh-CN" altLang="en-US" sz="2000" u="none" kern="0" spc="50" dirty="0">
                <a:ln w="11430"/>
                <a:solidFill>
                  <a:srgbClr val="FF0000"/>
                </a:solidFill>
                <a:effectLst>
                  <a:outerShdw blurRad="76200" dist="50800" dir="5400000" algn="tl" rotWithShape="0">
                    <a:srgbClr val="000000">
                      <a:alpha val="65000"/>
                    </a:srgbClr>
                  </a:outerShdw>
                </a:effectLst>
                <a:latin typeface="方正大黑简体" pitchFamily="65" charset="-122"/>
                <a:ea typeface="方正大黑简体" pitchFamily="65" charset="-122"/>
              </a:rPr>
              <a:t>（二）</a:t>
            </a:r>
            <a:r>
              <a:rPr lang="en-US" altLang="zh-CN" sz="2000" u="none" kern="0" spc="50" dirty="0">
                <a:ln w="11430"/>
                <a:solidFill>
                  <a:srgbClr val="FF0000"/>
                </a:solidFill>
                <a:effectLst>
                  <a:outerShdw blurRad="76200" dist="50800" dir="5400000" algn="tl" rotWithShape="0">
                    <a:srgbClr val="000000">
                      <a:alpha val="65000"/>
                    </a:srgbClr>
                  </a:outerShdw>
                </a:effectLst>
                <a:latin typeface="方正大黑简体" pitchFamily="65" charset="-122"/>
                <a:ea typeface="方正大黑简体" pitchFamily="65" charset="-122"/>
              </a:rPr>
              <a:t>SM2</a:t>
            </a:r>
            <a:r>
              <a:rPr lang="zh-CN" altLang="en-US" sz="2000" u="none" kern="0" spc="50" dirty="0">
                <a:ln w="11430"/>
                <a:solidFill>
                  <a:srgbClr val="FF0000"/>
                </a:solidFill>
                <a:effectLst>
                  <a:outerShdw blurRad="76200" dist="50800" dir="5400000" algn="tl" rotWithShape="0">
                    <a:srgbClr val="000000">
                      <a:alpha val="65000"/>
                    </a:srgbClr>
                  </a:outerShdw>
                </a:effectLst>
                <a:latin typeface="方正大黑简体" pitchFamily="65" charset="-122"/>
                <a:ea typeface="方正大黑简体" pitchFamily="65" charset="-122"/>
              </a:rPr>
              <a:t>数字签名算法描述</a:t>
            </a:r>
            <a:endParaRPr lang="zh-CN" altLang="en-US" sz="2000" u="none" kern="0" spc="50" dirty="0">
              <a:ln w="11430"/>
              <a:solidFill>
                <a:srgbClr val="FF0000"/>
              </a:solidFill>
              <a:effectLst>
                <a:outerShdw blurRad="76200" dist="50800" dir="5400000" algn="tl" rotWithShape="0">
                  <a:srgbClr val="000000">
                    <a:alpha val="65000"/>
                  </a:srgbClr>
                </a:outerShdw>
              </a:effectLst>
              <a:latin typeface="方正大黑简体" pitchFamily="65" charset="-122"/>
              <a:ea typeface="方正大黑简体" pitchFamily="65" charset="-122"/>
            </a:endParaRPr>
          </a:p>
        </p:txBody>
      </p:sp>
      <p:sp>
        <p:nvSpPr>
          <p:cNvPr id="8" name="TextBox 7"/>
          <p:cNvSpPr txBox="1"/>
          <p:nvPr userDrawn="1"/>
        </p:nvSpPr>
        <p:spPr>
          <a:xfrm>
            <a:off x="1103265" y="179343"/>
            <a:ext cx="4089456" cy="523220"/>
          </a:xfrm>
          <a:prstGeom prst="rect">
            <a:avLst/>
          </a:prstGeom>
          <a:noFill/>
        </p:spPr>
        <p:txBody>
          <a:bodyPr wrap="square" rtlCol="0">
            <a:spAutoFit/>
          </a:bodyPr>
          <a:lstStyle/>
          <a:p>
            <a:r>
              <a:rPr lang="zh-CN" altLang="en-US" u="none" dirty="0">
                <a:solidFill>
                  <a:srgbClr val="008000"/>
                </a:solidFill>
                <a:latin typeface="方正大黑简体" pitchFamily="65" charset="-122"/>
                <a:ea typeface="方正大黑简体" pitchFamily="65" charset="-122"/>
              </a:rPr>
              <a:t>四、</a:t>
            </a:r>
            <a:r>
              <a:rPr lang="en-US" altLang="zh-CN" u="none" dirty="0">
                <a:solidFill>
                  <a:srgbClr val="008000"/>
                </a:solidFill>
                <a:latin typeface="方正大黑简体" pitchFamily="65" charset="-122"/>
                <a:ea typeface="方正大黑简体" pitchFamily="65" charset="-122"/>
              </a:rPr>
              <a:t>SM2</a:t>
            </a:r>
            <a:r>
              <a:rPr lang="zh-CN" altLang="en-US" u="none" dirty="0">
                <a:solidFill>
                  <a:srgbClr val="008000"/>
                </a:solidFill>
                <a:latin typeface="方正大黑简体" pitchFamily="65" charset="-122"/>
                <a:ea typeface="方正大黑简体" pitchFamily="65" charset="-122"/>
              </a:rPr>
              <a:t>数字签名</a:t>
            </a:r>
            <a:endParaRPr lang="zh-CN" altLang="en-US" u="none" dirty="0">
              <a:solidFill>
                <a:srgbClr val="008000"/>
              </a:solidFill>
              <a:latin typeface="方正大黑简体" pitchFamily="65" charset="-122"/>
              <a:ea typeface="方正大黑简体" pitchFamily="65" charset="-122"/>
            </a:endParaRPr>
          </a:p>
        </p:txBody>
      </p:sp>
      <p:grpSp>
        <p:nvGrpSpPr>
          <p:cNvPr id="9" name="组合 8"/>
          <p:cNvGrpSpPr/>
          <p:nvPr userDrawn="1"/>
        </p:nvGrpSpPr>
        <p:grpSpPr>
          <a:xfrm>
            <a:off x="-108520" y="-60861"/>
            <a:ext cx="9252520" cy="1124930"/>
            <a:chOff x="-108520" y="-63388"/>
            <a:chExt cx="9252520" cy="1124930"/>
          </a:xfrm>
        </p:grpSpPr>
        <p:sp>
          <p:nvSpPr>
            <p:cNvPr id="10" name="矩形 9"/>
            <p:cNvSpPr/>
            <p:nvPr userDrawn="1"/>
          </p:nvSpPr>
          <p:spPr bwMode="auto">
            <a:xfrm>
              <a:off x="0" y="656693"/>
              <a:ext cx="9144000" cy="216024"/>
            </a:xfrm>
            <a:prstGeom prst="rect">
              <a:avLst/>
            </a:prstGeom>
            <a:solidFill>
              <a:srgbClr val="3399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defPPr>
                <a:defRPr lang="zh-CN"/>
              </a:defPPr>
              <a:lvl1pPr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1pPr>
              <a:lvl2pPr marL="4572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2pPr>
              <a:lvl3pPr marL="9144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3pPr>
              <a:lvl4pPr marL="13716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4pPr>
              <a:lvl5pPr marL="18288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5pPr>
              <a:lvl6pPr marL="22860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6pPr>
              <a:lvl7pPr marL="27432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7pPr>
              <a:lvl8pPr marL="32004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8pPr>
              <a:lvl9pPr marL="36576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9pPr>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520" y="-63388"/>
              <a:ext cx="1124930" cy="1124930"/>
            </a:xfrm>
            <a:prstGeom prst="rect">
              <a:avLst/>
            </a:prstGeom>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回顾">
    <p:spTree>
      <p:nvGrpSpPr>
        <p:cNvPr id="1" name=""/>
        <p:cNvGrpSpPr/>
        <p:nvPr/>
      </p:nvGrpSpPr>
      <p:grpSpPr>
        <a:xfrm>
          <a:off x="0" y="0"/>
          <a:ext cx="0" cy="0"/>
          <a:chOff x="0" y="0"/>
          <a:chExt cx="0" cy="0"/>
        </a:xfrm>
      </p:grpSpPr>
      <p:pic>
        <p:nvPicPr>
          <p:cNvPr id="190466" name="Picture 2" descr="C:\Users\shenxuan\Desktop\图片1-1.png"/>
          <p:cNvPicPr>
            <a:picLocks noChangeAspect="1" noChangeArrowheads="1"/>
          </p:cNvPicPr>
          <p:nvPr userDrawn="1"/>
        </p:nvPicPr>
        <p:blipFill>
          <a:blip r:embed="rId2"/>
          <a:srcRect/>
          <a:stretch>
            <a:fillRect/>
          </a:stretch>
        </p:blipFill>
        <p:spPr bwMode="auto">
          <a:xfrm>
            <a:off x="-30163" y="-112761"/>
            <a:ext cx="9174163" cy="1616075"/>
          </a:xfrm>
          <a:prstGeom prst="rect">
            <a:avLst/>
          </a:prstGeom>
          <a:noFill/>
        </p:spPr>
      </p:pic>
      <p:pic>
        <p:nvPicPr>
          <p:cNvPr id="190467" name="Picture 3" descr="C:\Users\shenxuan\Desktop\图片1-2.png"/>
          <p:cNvPicPr>
            <a:picLocks noChangeAspect="1" noChangeArrowheads="1"/>
          </p:cNvPicPr>
          <p:nvPr userDrawn="1"/>
        </p:nvPicPr>
        <p:blipFill>
          <a:blip r:embed="rId3"/>
          <a:srcRect/>
          <a:stretch>
            <a:fillRect/>
          </a:stretch>
        </p:blipFill>
        <p:spPr bwMode="auto">
          <a:xfrm>
            <a:off x="0" y="6507210"/>
            <a:ext cx="9155113" cy="390525"/>
          </a:xfrm>
          <a:prstGeom prst="rect">
            <a:avLst/>
          </a:prstGeom>
          <a:noFill/>
        </p:spPr>
      </p:pic>
      <p:sp>
        <p:nvSpPr>
          <p:cNvPr id="19" name="TextBox 18"/>
          <p:cNvSpPr txBox="1"/>
          <p:nvPr userDrawn="1"/>
        </p:nvSpPr>
        <p:spPr>
          <a:xfrm>
            <a:off x="2271681" y="179343"/>
            <a:ext cx="4600638" cy="523220"/>
          </a:xfrm>
          <a:prstGeom prst="rect">
            <a:avLst/>
          </a:prstGeom>
          <a:noFill/>
        </p:spPr>
        <p:txBody>
          <a:bodyPr wrap="square" rtlCol="0">
            <a:spAutoFit/>
          </a:bodyPr>
          <a:lstStyle/>
          <a:p>
            <a:pPr algn="ctr"/>
            <a:r>
              <a:rPr lang="zh-CN" altLang="en-US" u="none" dirty="0">
                <a:solidFill>
                  <a:srgbClr val="008000"/>
                </a:solidFill>
                <a:latin typeface="方正大黑简体" pitchFamily="65" charset="-122"/>
                <a:ea typeface="方正大黑简体" pitchFamily="65" charset="-122"/>
              </a:rPr>
              <a:t>回顾</a:t>
            </a:r>
            <a:endParaRPr lang="zh-CN" altLang="en-US" u="none" dirty="0">
              <a:solidFill>
                <a:srgbClr val="008000"/>
              </a:solidFill>
              <a:latin typeface="方正大黑简体" pitchFamily="65" charset="-122"/>
              <a:ea typeface="方正大黑简体" pitchFamily="65" charset="-122"/>
            </a:endParaRPr>
          </a:p>
        </p:txBody>
      </p:sp>
      <p:sp>
        <p:nvSpPr>
          <p:cNvPr id="5" name="内容占位符 2"/>
          <p:cNvSpPr>
            <a:spLocks noGrp="1"/>
          </p:cNvSpPr>
          <p:nvPr>
            <p:ph idx="1"/>
          </p:nvPr>
        </p:nvSpPr>
        <p:spPr>
          <a:xfrm>
            <a:off x="457200" y="1270449"/>
            <a:ext cx="8229600" cy="4824000"/>
          </a:xfrm>
        </p:spPr>
        <p:txBody>
          <a:bodyPr/>
          <a:lstStyle>
            <a:lvl1pPr>
              <a:lnSpc>
                <a:spcPct val="120000"/>
              </a:lnSpc>
              <a:spcBef>
                <a:spcPts val="600"/>
              </a:spcBef>
              <a:defRPr sz="3200" b="1">
                <a:latin typeface="Times New Roman" panose="02020603050405020304" pitchFamily="18" charset="0"/>
                <a:ea typeface="黑体" panose="02010609060101010101" pitchFamily="49" charset="-122"/>
                <a:cs typeface="Times New Roman" panose="02020603050405020304" pitchFamily="18" charset="0"/>
              </a:defRPr>
            </a:lvl1pPr>
            <a:lvl2pPr marL="720090" indent="-269875">
              <a:lnSpc>
                <a:spcPct val="120000"/>
              </a:lnSpc>
              <a:spcBef>
                <a:spcPts val="600"/>
              </a:spcBef>
              <a:defRPr sz="2800" b="1">
                <a:latin typeface="Times New Roman" panose="02020603050405020304" pitchFamily="18" charset="0"/>
                <a:ea typeface="黑体" panose="02010609060101010101" pitchFamily="49" charset="-122"/>
                <a:cs typeface="Times New Roman" panose="02020603050405020304" pitchFamily="18" charset="0"/>
              </a:defRPr>
            </a:lvl2pPr>
            <a:lvl3pPr marL="1080135" indent="-269875">
              <a:lnSpc>
                <a:spcPct val="120000"/>
              </a:lnSpc>
              <a:spcBef>
                <a:spcPts val="600"/>
              </a:spcBef>
              <a:defRPr sz="2800" b="1">
                <a:latin typeface="Times New Roman" panose="02020603050405020304" pitchFamily="18" charset="0"/>
                <a:ea typeface="黑体" panose="02010609060101010101" pitchFamily="49" charset="-122"/>
                <a:cs typeface="Times New Roman" panose="02020603050405020304" pitchFamily="18" charset="0"/>
              </a:defRPr>
            </a:lvl3pPr>
            <a:lvl4pPr>
              <a:defRPr>
                <a:latin typeface="Times New Roman" panose="02020603050405020304" pitchFamily="18" charset="0"/>
                <a:ea typeface="黑体" panose="02010609060101010101" pitchFamily="49" charset="-122"/>
              </a:defRPr>
            </a:lvl4pPr>
            <a:lvl5pPr>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3">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70449"/>
            <a:ext cx="8229600" cy="4824000"/>
          </a:xfrm>
        </p:spPr>
        <p:txBody>
          <a:bodyPr/>
          <a:lstStyle>
            <a:lvl1pPr>
              <a:lnSpc>
                <a:spcPct val="120000"/>
              </a:lnSpc>
              <a:spcBef>
                <a:spcPts val="600"/>
              </a:spcBef>
              <a:defRPr sz="3200" b="1">
                <a:latin typeface="Times New Roman" panose="02020603050405020304" pitchFamily="18" charset="0"/>
                <a:ea typeface="黑体" panose="02010609060101010101" pitchFamily="49" charset="-122"/>
                <a:cs typeface="Times New Roman" panose="02020603050405020304" pitchFamily="18" charset="0"/>
              </a:defRPr>
            </a:lvl1pPr>
            <a:lvl2pPr marL="720090" indent="-269875">
              <a:lnSpc>
                <a:spcPct val="120000"/>
              </a:lnSpc>
              <a:spcBef>
                <a:spcPts val="600"/>
              </a:spcBef>
              <a:buClr>
                <a:schemeClr val="bg1">
                  <a:lumMod val="60000"/>
                  <a:lumOff val="40000"/>
                </a:schemeClr>
              </a:buClr>
              <a:buFont typeface="Wingdings" panose="05000000000000000000" pitchFamily="2" charset="2"/>
              <a:buChar char="u"/>
              <a:defRPr sz="2800" b="1">
                <a:latin typeface="Times New Roman" panose="02020603050405020304" pitchFamily="18" charset="0"/>
                <a:ea typeface="黑体" panose="02010609060101010101" pitchFamily="49" charset="-122"/>
                <a:cs typeface="Times New Roman" panose="02020603050405020304" pitchFamily="18" charset="0"/>
              </a:defRPr>
            </a:lvl2pPr>
            <a:lvl3pPr marL="1080135" indent="-269875">
              <a:lnSpc>
                <a:spcPct val="120000"/>
              </a:lnSpc>
              <a:spcBef>
                <a:spcPts val="600"/>
              </a:spcBef>
              <a:defRPr sz="2800" b="1">
                <a:latin typeface="Times New Roman" panose="02020603050405020304" pitchFamily="18" charset="0"/>
                <a:ea typeface="黑体" panose="02010609060101010101" pitchFamily="49" charset="-122"/>
                <a:cs typeface="Times New Roman" panose="02020603050405020304" pitchFamily="18" charset="0"/>
              </a:defRPr>
            </a:lvl3pPr>
            <a:lvl4pPr>
              <a:defRPr>
                <a:latin typeface="Times New Roman" panose="02020603050405020304" pitchFamily="18" charset="0"/>
                <a:ea typeface="黑体" panose="02010609060101010101" pitchFamily="49" charset="-122"/>
              </a:defRPr>
            </a:lvl4pPr>
            <a:lvl5pPr>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pic>
        <p:nvPicPr>
          <p:cNvPr id="190467" name="Picture 3" descr="C:\Users\shenxuan\Desktop\图片1-2.png"/>
          <p:cNvPicPr>
            <a:picLocks noChangeAspect="1" noChangeArrowheads="1"/>
          </p:cNvPicPr>
          <p:nvPr userDrawn="1"/>
        </p:nvPicPr>
        <p:blipFill>
          <a:blip r:embed="rId2"/>
          <a:srcRect/>
          <a:stretch>
            <a:fillRect/>
          </a:stretch>
        </p:blipFill>
        <p:spPr bwMode="auto">
          <a:xfrm>
            <a:off x="0" y="6507210"/>
            <a:ext cx="9155113" cy="390525"/>
          </a:xfrm>
          <a:prstGeom prst="rect">
            <a:avLst/>
          </a:prstGeom>
          <a:noFill/>
        </p:spPr>
      </p:pic>
      <p:sp>
        <p:nvSpPr>
          <p:cNvPr id="7" name="矩形 6"/>
          <p:cNvSpPr/>
          <p:nvPr userDrawn="1"/>
        </p:nvSpPr>
        <p:spPr>
          <a:xfrm>
            <a:off x="5202035" y="220578"/>
            <a:ext cx="3934090" cy="400110"/>
          </a:xfrm>
          <a:prstGeom prst="rect">
            <a:avLst/>
          </a:prstGeom>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fontAlgn="auto">
              <a:spcBef>
                <a:spcPts val="0"/>
              </a:spcBef>
              <a:spcAft>
                <a:spcPts val="0"/>
              </a:spcAft>
              <a:defRPr/>
            </a:pPr>
            <a:r>
              <a:rPr lang="zh-CN" altLang="en-US" sz="2000" u="none" kern="0" spc="50" dirty="0">
                <a:ln w="11430"/>
                <a:solidFill>
                  <a:srgbClr val="FF0000"/>
                </a:solidFill>
                <a:effectLst>
                  <a:outerShdw blurRad="76200" dist="50800" dir="5400000" algn="tl" rotWithShape="0">
                    <a:srgbClr val="000000">
                      <a:alpha val="65000"/>
                    </a:srgbClr>
                  </a:outerShdw>
                </a:effectLst>
                <a:latin typeface="方正大黑简体" pitchFamily="65" charset="-122"/>
                <a:ea typeface="方正大黑简体" pitchFamily="65" charset="-122"/>
              </a:rPr>
              <a:t>（三）</a:t>
            </a:r>
            <a:r>
              <a:rPr lang="en-US" altLang="zh-CN" sz="2000" u="none" kern="0" spc="50" dirty="0">
                <a:ln w="11430"/>
                <a:solidFill>
                  <a:srgbClr val="FF0000"/>
                </a:solidFill>
                <a:effectLst>
                  <a:outerShdw blurRad="76200" dist="50800" dir="5400000" algn="tl" rotWithShape="0">
                    <a:srgbClr val="000000">
                      <a:alpha val="65000"/>
                    </a:srgbClr>
                  </a:outerShdw>
                </a:effectLst>
                <a:latin typeface="方正大黑简体" pitchFamily="65" charset="-122"/>
                <a:ea typeface="方正大黑简体" pitchFamily="65" charset="-122"/>
              </a:rPr>
              <a:t>SM2</a:t>
            </a:r>
            <a:r>
              <a:rPr lang="zh-CN" altLang="en-US" sz="2000" u="none" kern="0" spc="50" dirty="0">
                <a:ln w="11430"/>
                <a:solidFill>
                  <a:srgbClr val="FF0000"/>
                </a:solidFill>
                <a:effectLst>
                  <a:outerShdw blurRad="76200" dist="50800" dir="5400000" algn="tl" rotWithShape="0">
                    <a:srgbClr val="000000">
                      <a:alpha val="65000"/>
                    </a:srgbClr>
                  </a:outerShdw>
                </a:effectLst>
                <a:latin typeface="方正大黑简体" pitchFamily="65" charset="-122"/>
                <a:ea typeface="方正大黑简体" pitchFamily="65" charset="-122"/>
              </a:rPr>
              <a:t>数字签名安全性分析</a:t>
            </a:r>
            <a:endParaRPr lang="zh-CN" altLang="en-US" sz="2000" u="none" kern="0" spc="50" dirty="0">
              <a:ln w="11430"/>
              <a:solidFill>
                <a:srgbClr val="FF0000"/>
              </a:solidFill>
              <a:effectLst>
                <a:outerShdw blurRad="76200" dist="50800" dir="5400000" algn="tl" rotWithShape="0">
                  <a:srgbClr val="000000">
                    <a:alpha val="65000"/>
                  </a:srgbClr>
                </a:outerShdw>
              </a:effectLst>
              <a:latin typeface="方正大黑简体" pitchFamily="65" charset="-122"/>
              <a:ea typeface="方正大黑简体" pitchFamily="65" charset="-122"/>
            </a:endParaRPr>
          </a:p>
        </p:txBody>
      </p:sp>
      <p:sp>
        <p:nvSpPr>
          <p:cNvPr id="8" name="TextBox 7"/>
          <p:cNvSpPr txBox="1"/>
          <p:nvPr userDrawn="1"/>
        </p:nvSpPr>
        <p:spPr>
          <a:xfrm>
            <a:off x="1103265" y="179343"/>
            <a:ext cx="4089456" cy="523220"/>
          </a:xfrm>
          <a:prstGeom prst="rect">
            <a:avLst/>
          </a:prstGeom>
          <a:noFill/>
        </p:spPr>
        <p:txBody>
          <a:bodyPr wrap="square" rtlCol="0">
            <a:spAutoFit/>
          </a:bodyPr>
          <a:lstStyle/>
          <a:p>
            <a:r>
              <a:rPr lang="zh-CN" altLang="en-US" u="none" dirty="0">
                <a:solidFill>
                  <a:srgbClr val="008000"/>
                </a:solidFill>
                <a:latin typeface="方正大黑简体" pitchFamily="65" charset="-122"/>
                <a:ea typeface="方正大黑简体" pitchFamily="65" charset="-122"/>
              </a:rPr>
              <a:t>四、</a:t>
            </a:r>
            <a:r>
              <a:rPr lang="en-US" altLang="zh-CN" u="none" dirty="0">
                <a:solidFill>
                  <a:srgbClr val="008000"/>
                </a:solidFill>
                <a:latin typeface="方正大黑简体" pitchFamily="65" charset="-122"/>
                <a:ea typeface="方正大黑简体" pitchFamily="65" charset="-122"/>
              </a:rPr>
              <a:t>SM2</a:t>
            </a:r>
            <a:r>
              <a:rPr lang="zh-CN" altLang="en-US" u="none" dirty="0">
                <a:solidFill>
                  <a:srgbClr val="008000"/>
                </a:solidFill>
                <a:latin typeface="方正大黑简体" pitchFamily="65" charset="-122"/>
                <a:ea typeface="方正大黑简体" pitchFamily="65" charset="-122"/>
              </a:rPr>
              <a:t>数字签名</a:t>
            </a:r>
            <a:endParaRPr lang="zh-CN" altLang="en-US" u="none" dirty="0">
              <a:solidFill>
                <a:srgbClr val="008000"/>
              </a:solidFill>
              <a:latin typeface="方正大黑简体" pitchFamily="65" charset="-122"/>
              <a:ea typeface="方正大黑简体" pitchFamily="65" charset="-122"/>
            </a:endParaRPr>
          </a:p>
        </p:txBody>
      </p:sp>
      <p:grpSp>
        <p:nvGrpSpPr>
          <p:cNvPr id="9" name="组合 8"/>
          <p:cNvGrpSpPr/>
          <p:nvPr userDrawn="1"/>
        </p:nvGrpSpPr>
        <p:grpSpPr>
          <a:xfrm>
            <a:off x="-108520" y="-60861"/>
            <a:ext cx="9252520" cy="1124930"/>
            <a:chOff x="-108520" y="-63388"/>
            <a:chExt cx="9252520" cy="1124930"/>
          </a:xfrm>
        </p:grpSpPr>
        <p:sp>
          <p:nvSpPr>
            <p:cNvPr id="10" name="矩形 9"/>
            <p:cNvSpPr/>
            <p:nvPr userDrawn="1"/>
          </p:nvSpPr>
          <p:spPr bwMode="auto">
            <a:xfrm>
              <a:off x="0" y="656693"/>
              <a:ext cx="9144000" cy="216024"/>
            </a:xfrm>
            <a:prstGeom prst="rect">
              <a:avLst/>
            </a:prstGeom>
            <a:solidFill>
              <a:srgbClr val="3399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defPPr>
                <a:defRPr lang="zh-CN"/>
              </a:defPPr>
              <a:lvl1pPr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1pPr>
              <a:lvl2pPr marL="4572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2pPr>
              <a:lvl3pPr marL="9144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3pPr>
              <a:lvl4pPr marL="13716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4pPr>
              <a:lvl5pPr marL="18288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5pPr>
              <a:lvl6pPr marL="22860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6pPr>
              <a:lvl7pPr marL="27432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7pPr>
              <a:lvl8pPr marL="32004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8pPr>
              <a:lvl9pPr marL="36576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9pPr>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520" y="-63388"/>
              <a:ext cx="1124930" cy="1124930"/>
            </a:xfrm>
            <a:prstGeom prst="rect">
              <a:avLst/>
            </a:prstGeom>
          </p:spPr>
        </p:pic>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小结">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70449"/>
            <a:ext cx="8229600" cy="4824000"/>
          </a:xfrm>
        </p:spPr>
        <p:txBody>
          <a:bodyPr/>
          <a:lstStyle>
            <a:lvl1pPr>
              <a:lnSpc>
                <a:spcPct val="120000"/>
              </a:lnSpc>
              <a:spcBef>
                <a:spcPts val="600"/>
              </a:spcBef>
              <a:defRPr sz="3200" b="1">
                <a:latin typeface="Times New Roman" panose="02020603050405020304" pitchFamily="18" charset="0"/>
                <a:ea typeface="黑体" panose="02010609060101010101" pitchFamily="49" charset="-122"/>
                <a:cs typeface="Times New Roman" panose="02020603050405020304" pitchFamily="18" charset="0"/>
              </a:defRPr>
            </a:lvl1pPr>
            <a:lvl2pPr marL="720090" indent="-269875">
              <a:lnSpc>
                <a:spcPct val="120000"/>
              </a:lnSpc>
              <a:spcBef>
                <a:spcPts val="600"/>
              </a:spcBef>
              <a:defRPr sz="2800" b="1">
                <a:latin typeface="Times New Roman" panose="02020603050405020304" pitchFamily="18" charset="0"/>
                <a:ea typeface="黑体" panose="02010609060101010101" pitchFamily="49" charset="-122"/>
                <a:cs typeface="Times New Roman" panose="02020603050405020304" pitchFamily="18" charset="0"/>
              </a:defRPr>
            </a:lvl2pPr>
            <a:lvl3pPr marL="1080135" indent="-269875">
              <a:lnSpc>
                <a:spcPct val="120000"/>
              </a:lnSpc>
              <a:spcBef>
                <a:spcPts val="600"/>
              </a:spcBef>
              <a:defRPr sz="2800" b="1">
                <a:latin typeface="Times New Roman" panose="02020603050405020304" pitchFamily="18" charset="0"/>
                <a:ea typeface="黑体" panose="02010609060101010101" pitchFamily="49" charset="-122"/>
                <a:cs typeface="Times New Roman" panose="02020603050405020304" pitchFamily="18" charset="0"/>
              </a:defRPr>
            </a:lvl3pPr>
            <a:lvl4pPr>
              <a:defRPr>
                <a:latin typeface="Times New Roman" panose="02020603050405020304" pitchFamily="18" charset="0"/>
                <a:ea typeface="黑体" panose="02010609060101010101" pitchFamily="49" charset="-122"/>
              </a:defRPr>
            </a:lvl4pPr>
            <a:lvl5pPr>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pic>
        <p:nvPicPr>
          <p:cNvPr id="190467" name="Picture 3" descr="C:\Users\shenxuan\Desktop\图片1-2.png"/>
          <p:cNvPicPr>
            <a:picLocks noChangeAspect="1" noChangeArrowheads="1"/>
          </p:cNvPicPr>
          <p:nvPr userDrawn="1"/>
        </p:nvPicPr>
        <p:blipFill>
          <a:blip r:embed="rId2"/>
          <a:srcRect/>
          <a:stretch>
            <a:fillRect/>
          </a:stretch>
        </p:blipFill>
        <p:spPr bwMode="auto">
          <a:xfrm>
            <a:off x="0" y="6507210"/>
            <a:ext cx="9155113" cy="390525"/>
          </a:xfrm>
          <a:prstGeom prst="rect">
            <a:avLst/>
          </a:prstGeom>
          <a:noFill/>
        </p:spPr>
      </p:pic>
      <p:sp>
        <p:nvSpPr>
          <p:cNvPr id="19" name="TextBox 18"/>
          <p:cNvSpPr txBox="1"/>
          <p:nvPr userDrawn="1"/>
        </p:nvSpPr>
        <p:spPr>
          <a:xfrm>
            <a:off x="1103265" y="179343"/>
            <a:ext cx="4089456" cy="523220"/>
          </a:xfrm>
          <a:prstGeom prst="rect">
            <a:avLst/>
          </a:prstGeom>
          <a:noFill/>
        </p:spPr>
        <p:txBody>
          <a:bodyPr wrap="square" rtlCol="0">
            <a:spAutoFit/>
          </a:bodyPr>
          <a:lstStyle/>
          <a:p>
            <a:r>
              <a:rPr lang="zh-CN" altLang="en-US" u="none" dirty="0">
                <a:solidFill>
                  <a:srgbClr val="008000"/>
                </a:solidFill>
                <a:latin typeface="方正大黑简体" pitchFamily="65" charset="-122"/>
                <a:ea typeface="方正大黑简体" pitchFamily="65" charset="-122"/>
              </a:rPr>
              <a:t>小结</a:t>
            </a:r>
            <a:endParaRPr lang="zh-CN" altLang="en-US" u="none" dirty="0">
              <a:solidFill>
                <a:srgbClr val="008000"/>
              </a:solidFill>
              <a:latin typeface="方正大黑简体" pitchFamily="65" charset="-122"/>
              <a:ea typeface="方正大黑简体" pitchFamily="65" charset="-122"/>
            </a:endParaRPr>
          </a:p>
        </p:txBody>
      </p:sp>
      <p:grpSp>
        <p:nvGrpSpPr>
          <p:cNvPr id="6" name="组合 5"/>
          <p:cNvGrpSpPr/>
          <p:nvPr userDrawn="1"/>
        </p:nvGrpSpPr>
        <p:grpSpPr>
          <a:xfrm>
            <a:off x="-108520" y="-60861"/>
            <a:ext cx="9252520" cy="1124930"/>
            <a:chOff x="-108520" y="-63388"/>
            <a:chExt cx="9252520" cy="1124930"/>
          </a:xfrm>
        </p:grpSpPr>
        <p:sp>
          <p:nvSpPr>
            <p:cNvPr id="7" name="矩形 6"/>
            <p:cNvSpPr/>
            <p:nvPr userDrawn="1"/>
          </p:nvSpPr>
          <p:spPr bwMode="auto">
            <a:xfrm>
              <a:off x="0" y="656693"/>
              <a:ext cx="9144000" cy="216024"/>
            </a:xfrm>
            <a:prstGeom prst="rect">
              <a:avLst/>
            </a:prstGeom>
            <a:solidFill>
              <a:srgbClr val="3399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defPPr>
                <a:defRPr lang="zh-CN"/>
              </a:defPPr>
              <a:lvl1pPr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1pPr>
              <a:lvl2pPr marL="4572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2pPr>
              <a:lvl3pPr marL="9144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3pPr>
              <a:lvl4pPr marL="13716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4pPr>
              <a:lvl5pPr marL="18288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5pPr>
              <a:lvl6pPr marL="22860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6pPr>
              <a:lvl7pPr marL="27432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7pPr>
              <a:lvl8pPr marL="32004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8pPr>
              <a:lvl9pPr marL="36576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9pPr>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pic>
          <p:nvPicPr>
            <p:cNvPr id="8" name="图片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520" y="-63388"/>
              <a:ext cx="1124930" cy="1124930"/>
            </a:xfrm>
            <a:prstGeom prst="rect">
              <a:avLst/>
            </a:prstGeom>
          </p:spPr>
        </p:pic>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思考题">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70449"/>
            <a:ext cx="8229600" cy="4824000"/>
          </a:xfrm>
        </p:spPr>
        <p:txBody>
          <a:bodyPr/>
          <a:lstStyle>
            <a:lvl1pPr>
              <a:lnSpc>
                <a:spcPct val="120000"/>
              </a:lnSpc>
              <a:spcBef>
                <a:spcPts val="600"/>
              </a:spcBef>
              <a:defRPr sz="3200" b="1">
                <a:latin typeface="Times New Roman" panose="02020603050405020304" pitchFamily="18" charset="0"/>
                <a:ea typeface="黑体" panose="02010609060101010101" pitchFamily="49" charset="-122"/>
                <a:cs typeface="Times New Roman" panose="02020603050405020304" pitchFamily="18" charset="0"/>
              </a:defRPr>
            </a:lvl1pPr>
            <a:lvl2pPr marL="720090" indent="-269875">
              <a:lnSpc>
                <a:spcPct val="120000"/>
              </a:lnSpc>
              <a:spcBef>
                <a:spcPts val="600"/>
              </a:spcBef>
              <a:defRPr sz="2800" b="1">
                <a:latin typeface="Times New Roman" panose="02020603050405020304" pitchFamily="18" charset="0"/>
                <a:ea typeface="黑体" panose="02010609060101010101" pitchFamily="49" charset="-122"/>
                <a:cs typeface="Times New Roman" panose="02020603050405020304" pitchFamily="18" charset="0"/>
              </a:defRPr>
            </a:lvl2pPr>
            <a:lvl3pPr marL="1080135" indent="-269875">
              <a:lnSpc>
                <a:spcPct val="120000"/>
              </a:lnSpc>
              <a:spcBef>
                <a:spcPts val="600"/>
              </a:spcBef>
              <a:defRPr sz="2800" b="1">
                <a:latin typeface="Times New Roman" panose="02020603050405020304" pitchFamily="18" charset="0"/>
                <a:ea typeface="黑体" panose="02010609060101010101" pitchFamily="49" charset="-122"/>
                <a:cs typeface="Times New Roman" panose="02020603050405020304" pitchFamily="18" charset="0"/>
              </a:defRPr>
            </a:lvl3pPr>
            <a:lvl4pPr>
              <a:defRPr>
                <a:latin typeface="Times New Roman" panose="02020603050405020304" pitchFamily="18" charset="0"/>
                <a:ea typeface="黑体" panose="02010609060101010101" pitchFamily="49" charset="-122"/>
              </a:defRPr>
            </a:lvl4pPr>
            <a:lvl5pPr>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pic>
        <p:nvPicPr>
          <p:cNvPr id="190467" name="Picture 3" descr="C:\Users\shenxuan\Desktop\图片1-2.png"/>
          <p:cNvPicPr>
            <a:picLocks noChangeAspect="1" noChangeArrowheads="1"/>
          </p:cNvPicPr>
          <p:nvPr userDrawn="1"/>
        </p:nvPicPr>
        <p:blipFill>
          <a:blip r:embed="rId2"/>
          <a:srcRect/>
          <a:stretch>
            <a:fillRect/>
          </a:stretch>
        </p:blipFill>
        <p:spPr bwMode="auto">
          <a:xfrm>
            <a:off x="0" y="6507210"/>
            <a:ext cx="9155113" cy="390525"/>
          </a:xfrm>
          <a:prstGeom prst="rect">
            <a:avLst/>
          </a:prstGeom>
          <a:noFill/>
        </p:spPr>
      </p:pic>
      <p:sp>
        <p:nvSpPr>
          <p:cNvPr id="19" name="TextBox 18"/>
          <p:cNvSpPr txBox="1"/>
          <p:nvPr userDrawn="1"/>
        </p:nvSpPr>
        <p:spPr>
          <a:xfrm>
            <a:off x="1103265" y="179343"/>
            <a:ext cx="4089456" cy="523220"/>
          </a:xfrm>
          <a:prstGeom prst="rect">
            <a:avLst/>
          </a:prstGeom>
          <a:noFill/>
        </p:spPr>
        <p:txBody>
          <a:bodyPr wrap="square" rtlCol="0">
            <a:spAutoFit/>
          </a:bodyPr>
          <a:lstStyle/>
          <a:p>
            <a:r>
              <a:rPr lang="zh-CN" altLang="en-US" u="none" dirty="0">
                <a:solidFill>
                  <a:srgbClr val="008000"/>
                </a:solidFill>
                <a:latin typeface="方正大黑简体" pitchFamily="65" charset="-122"/>
                <a:ea typeface="方正大黑简体" pitchFamily="65" charset="-122"/>
              </a:rPr>
              <a:t>思考题</a:t>
            </a:r>
            <a:endParaRPr lang="zh-CN" altLang="en-US" u="none" dirty="0">
              <a:solidFill>
                <a:srgbClr val="008000"/>
              </a:solidFill>
              <a:latin typeface="方正大黑简体" pitchFamily="65" charset="-122"/>
              <a:ea typeface="方正大黑简体" pitchFamily="65" charset="-122"/>
            </a:endParaRPr>
          </a:p>
        </p:txBody>
      </p:sp>
      <p:grpSp>
        <p:nvGrpSpPr>
          <p:cNvPr id="6" name="组合 5"/>
          <p:cNvGrpSpPr/>
          <p:nvPr userDrawn="1"/>
        </p:nvGrpSpPr>
        <p:grpSpPr>
          <a:xfrm>
            <a:off x="-108520" y="-60861"/>
            <a:ext cx="9252520" cy="1124930"/>
            <a:chOff x="-108520" y="-63388"/>
            <a:chExt cx="9252520" cy="1124930"/>
          </a:xfrm>
        </p:grpSpPr>
        <p:sp>
          <p:nvSpPr>
            <p:cNvPr id="7" name="矩形 6"/>
            <p:cNvSpPr/>
            <p:nvPr userDrawn="1"/>
          </p:nvSpPr>
          <p:spPr bwMode="auto">
            <a:xfrm>
              <a:off x="0" y="656693"/>
              <a:ext cx="9144000" cy="216024"/>
            </a:xfrm>
            <a:prstGeom prst="rect">
              <a:avLst/>
            </a:prstGeom>
            <a:solidFill>
              <a:srgbClr val="3399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defPPr>
                <a:defRPr lang="zh-CN"/>
              </a:defPPr>
              <a:lvl1pPr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1pPr>
              <a:lvl2pPr marL="4572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2pPr>
              <a:lvl3pPr marL="9144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3pPr>
              <a:lvl4pPr marL="13716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4pPr>
              <a:lvl5pPr marL="18288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5pPr>
              <a:lvl6pPr marL="22860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6pPr>
              <a:lvl7pPr marL="27432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7pPr>
              <a:lvl8pPr marL="32004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8pPr>
              <a:lvl9pPr marL="36576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9pPr>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pic>
          <p:nvPicPr>
            <p:cNvPr id="8" name="图片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520" y="-63388"/>
              <a:ext cx="1124930" cy="1124930"/>
            </a:xfrm>
            <a:prstGeom prst="rect">
              <a:avLst/>
            </a:prstGeom>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目录页">
    <p:spTree>
      <p:nvGrpSpPr>
        <p:cNvPr id="1" name=""/>
        <p:cNvGrpSpPr/>
        <p:nvPr/>
      </p:nvGrpSpPr>
      <p:grpSpPr>
        <a:xfrm>
          <a:off x="0" y="0"/>
          <a:ext cx="0" cy="0"/>
          <a:chOff x="0" y="0"/>
          <a:chExt cx="0" cy="0"/>
        </a:xfrm>
      </p:grpSpPr>
      <p:pic>
        <p:nvPicPr>
          <p:cNvPr id="190467" name="Picture 3" descr="C:\Users\shenxuan\Desktop\图片1-2.png"/>
          <p:cNvPicPr>
            <a:picLocks noChangeAspect="1" noChangeArrowheads="1"/>
          </p:cNvPicPr>
          <p:nvPr userDrawn="1"/>
        </p:nvPicPr>
        <p:blipFill>
          <a:blip r:embed="rId2"/>
          <a:srcRect/>
          <a:stretch>
            <a:fillRect/>
          </a:stretch>
        </p:blipFill>
        <p:spPr bwMode="auto">
          <a:xfrm>
            <a:off x="0" y="6507210"/>
            <a:ext cx="9155113" cy="390525"/>
          </a:xfrm>
          <a:prstGeom prst="rect">
            <a:avLst/>
          </a:prstGeom>
          <a:noFill/>
        </p:spPr>
      </p:pic>
      <p:sp>
        <p:nvSpPr>
          <p:cNvPr id="19" name="TextBox 18"/>
          <p:cNvSpPr txBox="1"/>
          <p:nvPr userDrawn="1"/>
        </p:nvSpPr>
        <p:spPr>
          <a:xfrm>
            <a:off x="2271681" y="179343"/>
            <a:ext cx="4600638" cy="523220"/>
          </a:xfrm>
          <a:prstGeom prst="rect">
            <a:avLst/>
          </a:prstGeom>
          <a:noFill/>
        </p:spPr>
        <p:txBody>
          <a:bodyPr wrap="square" rtlCol="0">
            <a:spAutoFit/>
          </a:bodyPr>
          <a:lstStyle/>
          <a:p>
            <a:pPr algn="ctr"/>
            <a:r>
              <a:rPr lang="zh-CN" altLang="en-US" u="none" dirty="0">
                <a:solidFill>
                  <a:srgbClr val="008000"/>
                </a:solidFill>
                <a:latin typeface="方正大黑简体" pitchFamily="65" charset="-122"/>
                <a:ea typeface="方正大黑简体" pitchFamily="65" charset="-122"/>
              </a:rPr>
              <a:t>第九讲  数字签名</a:t>
            </a:r>
            <a:endParaRPr lang="zh-CN" altLang="en-US" u="none" dirty="0">
              <a:solidFill>
                <a:srgbClr val="008000"/>
              </a:solidFill>
              <a:latin typeface="方正大黑简体" pitchFamily="65" charset="-122"/>
              <a:ea typeface="方正大黑简体" pitchFamily="65" charset="-122"/>
            </a:endParaRPr>
          </a:p>
        </p:txBody>
      </p:sp>
      <p:sp>
        <p:nvSpPr>
          <p:cNvPr id="5" name="内容占位符 2"/>
          <p:cNvSpPr>
            <a:spLocks noGrp="1"/>
          </p:cNvSpPr>
          <p:nvPr>
            <p:ph idx="1"/>
          </p:nvPr>
        </p:nvSpPr>
        <p:spPr>
          <a:xfrm>
            <a:off x="457200" y="1270449"/>
            <a:ext cx="8229600" cy="4824000"/>
          </a:xfrm>
        </p:spPr>
        <p:txBody>
          <a:bodyPr/>
          <a:lstStyle>
            <a:lvl1pPr>
              <a:lnSpc>
                <a:spcPct val="120000"/>
              </a:lnSpc>
              <a:spcBef>
                <a:spcPts val="600"/>
              </a:spcBef>
              <a:defRPr sz="3200" b="1">
                <a:latin typeface="Times New Roman" panose="02020603050405020304" pitchFamily="18" charset="0"/>
                <a:ea typeface="黑体" panose="02010609060101010101" pitchFamily="49" charset="-122"/>
                <a:cs typeface="Times New Roman" panose="02020603050405020304" pitchFamily="18" charset="0"/>
              </a:defRPr>
            </a:lvl1pPr>
            <a:lvl2pPr marL="720090" indent="-269875">
              <a:lnSpc>
                <a:spcPct val="120000"/>
              </a:lnSpc>
              <a:spcBef>
                <a:spcPts val="600"/>
              </a:spcBef>
              <a:defRPr sz="2800" b="1">
                <a:latin typeface="Times New Roman" panose="02020603050405020304" pitchFamily="18" charset="0"/>
                <a:ea typeface="黑体" panose="02010609060101010101" pitchFamily="49" charset="-122"/>
                <a:cs typeface="Times New Roman" panose="02020603050405020304" pitchFamily="18" charset="0"/>
              </a:defRPr>
            </a:lvl2pPr>
            <a:lvl3pPr marL="1080135" indent="-269875">
              <a:lnSpc>
                <a:spcPct val="120000"/>
              </a:lnSpc>
              <a:spcBef>
                <a:spcPts val="600"/>
              </a:spcBef>
              <a:defRPr sz="2800" b="1">
                <a:latin typeface="Times New Roman" panose="02020603050405020304" pitchFamily="18" charset="0"/>
                <a:ea typeface="黑体" panose="02010609060101010101" pitchFamily="49" charset="-122"/>
                <a:cs typeface="Times New Roman" panose="02020603050405020304" pitchFamily="18" charset="0"/>
              </a:defRPr>
            </a:lvl3pPr>
            <a:lvl4pPr>
              <a:defRPr>
                <a:latin typeface="Times New Roman" panose="02020603050405020304" pitchFamily="18" charset="0"/>
                <a:ea typeface="黑体" panose="02010609060101010101" pitchFamily="49" charset="-122"/>
              </a:defRPr>
            </a:lvl4pPr>
            <a:lvl5pPr>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grpSp>
        <p:nvGrpSpPr>
          <p:cNvPr id="6" name="组合 5"/>
          <p:cNvGrpSpPr/>
          <p:nvPr userDrawn="1"/>
        </p:nvGrpSpPr>
        <p:grpSpPr>
          <a:xfrm>
            <a:off x="-108520" y="-60861"/>
            <a:ext cx="9252520" cy="1124930"/>
            <a:chOff x="-108520" y="-63388"/>
            <a:chExt cx="9252520" cy="1124930"/>
          </a:xfrm>
        </p:grpSpPr>
        <p:sp>
          <p:nvSpPr>
            <p:cNvPr id="7" name="矩形 6"/>
            <p:cNvSpPr/>
            <p:nvPr userDrawn="1"/>
          </p:nvSpPr>
          <p:spPr bwMode="auto">
            <a:xfrm>
              <a:off x="0" y="656693"/>
              <a:ext cx="9144000" cy="216024"/>
            </a:xfrm>
            <a:prstGeom prst="rect">
              <a:avLst/>
            </a:prstGeom>
            <a:solidFill>
              <a:srgbClr val="3399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defPPr>
                <a:defRPr lang="zh-CN"/>
              </a:defPPr>
              <a:lvl1pPr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1pPr>
              <a:lvl2pPr marL="4572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2pPr>
              <a:lvl3pPr marL="9144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3pPr>
              <a:lvl4pPr marL="13716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4pPr>
              <a:lvl5pPr marL="18288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5pPr>
              <a:lvl6pPr marL="22860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6pPr>
              <a:lvl7pPr marL="27432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7pPr>
              <a:lvl8pPr marL="32004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8pPr>
              <a:lvl9pPr marL="36576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9pPr>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pic>
          <p:nvPicPr>
            <p:cNvPr id="8" name="图片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520" y="-63388"/>
              <a:ext cx="1124930" cy="1124930"/>
            </a:xfrm>
            <a:prstGeom prst="rect">
              <a:avLst/>
            </a:prstGeom>
          </p:spPr>
        </p:pic>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一、序列密码概述">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70449"/>
            <a:ext cx="8229600" cy="4824000"/>
          </a:xfrm>
        </p:spPr>
        <p:txBody>
          <a:bodyPr/>
          <a:lstStyle>
            <a:lvl1pPr>
              <a:lnSpc>
                <a:spcPct val="120000"/>
              </a:lnSpc>
              <a:spcBef>
                <a:spcPts val="600"/>
              </a:spcBef>
              <a:defRPr sz="3200" b="1">
                <a:latin typeface="Times New Roman" panose="02020603050405020304" pitchFamily="18" charset="0"/>
                <a:ea typeface="黑体" panose="02010609060101010101" pitchFamily="49" charset="-122"/>
                <a:cs typeface="Times New Roman" panose="02020603050405020304" pitchFamily="18" charset="0"/>
              </a:defRPr>
            </a:lvl1pPr>
            <a:lvl2pPr marL="720090" indent="-269875">
              <a:lnSpc>
                <a:spcPct val="120000"/>
              </a:lnSpc>
              <a:spcBef>
                <a:spcPts val="600"/>
              </a:spcBef>
              <a:defRPr sz="2800" b="1">
                <a:latin typeface="Times New Roman" panose="02020603050405020304" pitchFamily="18" charset="0"/>
                <a:ea typeface="黑体" panose="02010609060101010101" pitchFamily="49" charset="-122"/>
                <a:cs typeface="Times New Roman" panose="02020603050405020304" pitchFamily="18" charset="0"/>
              </a:defRPr>
            </a:lvl2pPr>
            <a:lvl3pPr marL="1080135" indent="-269875">
              <a:lnSpc>
                <a:spcPct val="120000"/>
              </a:lnSpc>
              <a:spcBef>
                <a:spcPts val="600"/>
              </a:spcBef>
              <a:defRPr sz="2800" b="1">
                <a:latin typeface="Times New Roman" panose="02020603050405020304" pitchFamily="18" charset="0"/>
                <a:ea typeface="黑体" panose="02010609060101010101" pitchFamily="49" charset="-122"/>
                <a:cs typeface="Times New Roman" panose="02020603050405020304" pitchFamily="18" charset="0"/>
              </a:defRPr>
            </a:lvl3pPr>
            <a:lvl4pPr>
              <a:defRPr>
                <a:latin typeface="Times New Roman" panose="02020603050405020304" pitchFamily="18" charset="0"/>
                <a:ea typeface="黑体" panose="02010609060101010101" pitchFamily="49" charset="-122"/>
              </a:defRPr>
            </a:lvl4pPr>
            <a:lvl5pPr>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pic>
        <p:nvPicPr>
          <p:cNvPr id="190467" name="Picture 3" descr="C:\Users\shenxuan\Desktop\图片1-2.png"/>
          <p:cNvPicPr>
            <a:picLocks noChangeAspect="1" noChangeArrowheads="1"/>
          </p:cNvPicPr>
          <p:nvPr userDrawn="1"/>
        </p:nvPicPr>
        <p:blipFill>
          <a:blip r:embed="rId2"/>
          <a:srcRect/>
          <a:stretch>
            <a:fillRect/>
          </a:stretch>
        </p:blipFill>
        <p:spPr bwMode="auto">
          <a:xfrm>
            <a:off x="0" y="6507210"/>
            <a:ext cx="9155113" cy="390525"/>
          </a:xfrm>
          <a:prstGeom prst="rect">
            <a:avLst/>
          </a:prstGeom>
          <a:noFill/>
        </p:spPr>
      </p:pic>
      <p:sp>
        <p:nvSpPr>
          <p:cNvPr id="19" name="TextBox 18"/>
          <p:cNvSpPr txBox="1"/>
          <p:nvPr userDrawn="1"/>
        </p:nvSpPr>
        <p:spPr>
          <a:xfrm>
            <a:off x="1103265" y="179343"/>
            <a:ext cx="4089456" cy="523220"/>
          </a:xfrm>
          <a:prstGeom prst="rect">
            <a:avLst/>
          </a:prstGeom>
          <a:noFill/>
        </p:spPr>
        <p:txBody>
          <a:bodyPr wrap="square" rtlCol="0">
            <a:spAutoFit/>
          </a:bodyPr>
          <a:lstStyle/>
          <a:p>
            <a:r>
              <a:rPr lang="zh-CN" altLang="en-US" u="none" dirty="0">
                <a:solidFill>
                  <a:srgbClr val="008000"/>
                </a:solidFill>
                <a:latin typeface="方正大黑简体" pitchFamily="65" charset="-122"/>
                <a:ea typeface="方正大黑简体" pitchFamily="65" charset="-122"/>
              </a:rPr>
              <a:t>一、数字签名概述</a:t>
            </a:r>
            <a:endParaRPr lang="zh-CN" altLang="en-US" u="none" dirty="0">
              <a:solidFill>
                <a:srgbClr val="008000"/>
              </a:solidFill>
              <a:latin typeface="方正大黑简体" pitchFamily="65" charset="-122"/>
              <a:ea typeface="方正大黑简体" pitchFamily="65" charset="-122"/>
            </a:endParaRPr>
          </a:p>
        </p:txBody>
      </p:sp>
      <p:grpSp>
        <p:nvGrpSpPr>
          <p:cNvPr id="6" name="组合 5"/>
          <p:cNvGrpSpPr/>
          <p:nvPr userDrawn="1"/>
        </p:nvGrpSpPr>
        <p:grpSpPr>
          <a:xfrm>
            <a:off x="-108520" y="-60861"/>
            <a:ext cx="9252520" cy="1124930"/>
            <a:chOff x="-108520" y="-63388"/>
            <a:chExt cx="9252520" cy="1124930"/>
          </a:xfrm>
        </p:grpSpPr>
        <p:sp>
          <p:nvSpPr>
            <p:cNvPr id="7" name="矩形 6"/>
            <p:cNvSpPr/>
            <p:nvPr userDrawn="1"/>
          </p:nvSpPr>
          <p:spPr bwMode="auto">
            <a:xfrm>
              <a:off x="0" y="656693"/>
              <a:ext cx="9144000" cy="216024"/>
            </a:xfrm>
            <a:prstGeom prst="rect">
              <a:avLst/>
            </a:prstGeom>
            <a:solidFill>
              <a:srgbClr val="3399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defPPr>
                <a:defRPr lang="zh-CN"/>
              </a:defPPr>
              <a:lvl1pPr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1pPr>
              <a:lvl2pPr marL="4572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2pPr>
              <a:lvl3pPr marL="9144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3pPr>
              <a:lvl4pPr marL="13716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4pPr>
              <a:lvl5pPr marL="18288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5pPr>
              <a:lvl6pPr marL="22860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6pPr>
              <a:lvl7pPr marL="27432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7pPr>
              <a:lvl8pPr marL="32004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8pPr>
              <a:lvl9pPr marL="36576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9pPr>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pic>
          <p:nvPicPr>
            <p:cNvPr id="8" name="图片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520" y="-63388"/>
              <a:ext cx="1124930" cy="1124930"/>
            </a:xfrm>
            <a:prstGeom prst="rect">
              <a:avLst/>
            </a:prstGeom>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1">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70449"/>
            <a:ext cx="8229600" cy="4824000"/>
          </a:xfrm>
        </p:spPr>
        <p:txBody>
          <a:bodyPr/>
          <a:lstStyle>
            <a:lvl1pPr>
              <a:lnSpc>
                <a:spcPct val="120000"/>
              </a:lnSpc>
              <a:spcBef>
                <a:spcPts val="600"/>
              </a:spcBef>
              <a:defRPr sz="3200" b="1">
                <a:latin typeface="Times New Roman" panose="02020603050405020304" pitchFamily="18" charset="0"/>
                <a:ea typeface="黑体" panose="02010609060101010101" pitchFamily="49" charset="-122"/>
                <a:cs typeface="Times New Roman" panose="02020603050405020304" pitchFamily="18" charset="0"/>
              </a:defRPr>
            </a:lvl1pPr>
            <a:lvl2pPr marL="720090" indent="-269875">
              <a:lnSpc>
                <a:spcPct val="120000"/>
              </a:lnSpc>
              <a:spcBef>
                <a:spcPts val="600"/>
              </a:spcBef>
              <a:defRPr sz="2800" b="1">
                <a:latin typeface="Times New Roman" panose="02020603050405020304" pitchFamily="18" charset="0"/>
                <a:ea typeface="黑体" panose="02010609060101010101" pitchFamily="49" charset="-122"/>
                <a:cs typeface="Times New Roman" panose="02020603050405020304" pitchFamily="18" charset="0"/>
              </a:defRPr>
            </a:lvl2pPr>
            <a:lvl3pPr marL="1080135" indent="-269875">
              <a:lnSpc>
                <a:spcPct val="120000"/>
              </a:lnSpc>
              <a:spcBef>
                <a:spcPts val="600"/>
              </a:spcBef>
              <a:defRPr sz="2800" b="1">
                <a:latin typeface="Times New Roman" panose="02020603050405020304" pitchFamily="18" charset="0"/>
                <a:ea typeface="黑体" panose="02010609060101010101" pitchFamily="49" charset="-122"/>
                <a:cs typeface="Times New Roman" panose="02020603050405020304" pitchFamily="18" charset="0"/>
              </a:defRPr>
            </a:lvl3pPr>
            <a:lvl4pPr>
              <a:defRPr>
                <a:latin typeface="Times New Roman" panose="02020603050405020304" pitchFamily="18" charset="0"/>
                <a:ea typeface="黑体" panose="02010609060101010101" pitchFamily="49" charset="-122"/>
              </a:defRPr>
            </a:lvl4pPr>
            <a:lvl5pPr>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pic>
        <p:nvPicPr>
          <p:cNvPr id="190467" name="Picture 3" descr="C:\Users\shenxuan\Desktop\图片1-2.png"/>
          <p:cNvPicPr>
            <a:picLocks noChangeAspect="1" noChangeArrowheads="1"/>
          </p:cNvPicPr>
          <p:nvPr userDrawn="1"/>
        </p:nvPicPr>
        <p:blipFill>
          <a:blip r:embed="rId2"/>
          <a:srcRect/>
          <a:stretch>
            <a:fillRect/>
          </a:stretch>
        </p:blipFill>
        <p:spPr bwMode="auto">
          <a:xfrm>
            <a:off x="0" y="6507210"/>
            <a:ext cx="9155113" cy="390525"/>
          </a:xfrm>
          <a:prstGeom prst="rect">
            <a:avLst/>
          </a:prstGeom>
          <a:noFill/>
        </p:spPr>
      </p:pic>
      <p:sp>
        <p:nvSpPr>
          <p:cNvPr id="8" name="矩形 7"/>
          <p:cNvSpPr/>
          <p:nvPr userDrawn="1"/>
        </p:nvSpPr>
        <p:spPr>
          <a:xfrm>
            <a:off x="6306504" y="220578"/>
            <a:ext cx="2829621" cy="400110"/>
          </a:xfrm>
          <a:prstGeom prst="rect">
            <a:avLst/>
          </a:prstGeom>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fontAlgn="auto">
              <a:spcBef>
                <a:spcPts val="0"/>
              </a:spcBef>
              <a:spcAft>
                <a:spcPts val="0"/>
              </a:spcAft>
              <a:defRPr/>
            </a:pPr>
            <a:r>
              <a:rPr lang="zh-CN" altLang="en-US" sz="2000" u="none" kern="0" spc="50" dirty="0">
                <a:ln w="11430"/>
                <a:solidFill>
                  <a:srgbClr val="FF0000"/>
                </a:solidFill>
                <a:effectLst>
                  <a:outerShdw blurRad="76200" dist="50800" dir="5400000" algn="tl" rotWithShape="0">
                    <a:srgbClr val="000000">
                      <a:alpha val="65000"/>
                    </a:srgbClr>
                  </a:outerShdw>
                </a:effectLst>
                <a:latin typeface="方正大黑简体" pitchFamily="65" charset="-122"/>
                <a:ea typeface="方正大黑简体" pitchFamily="65" charset="-122"/>
              </a:rPr>
              <a:t>（一）数字签名的概念</a:t>
            </a:r>
            <a:endParaRPr lang="zh-CN" altLang="en-US" sz="2000" u="none" kern="0" spc="50" dirty="0">
              <a:ln w="11430"/>
              <a:solidFill>
                <a:srgbClr val="FF0000"/>
              </a:solidFill>
              <a:effectLst>
                <a:outerShdw blurRad="76200" dist="50800" dir="5400000" algn="tl" rotWithShape="0">
                  <a:srgbClr val="000000">
                    <a:alpha val="65000"/>
                  </a:srgbClr>
                </a:outerShdw>
              </a:effectLst>
              <a:latin typeface="方正大黑简体" pitchFamily="65" charset="-122"/>
              <a:ea typeface="方正大黑简体" pitchFamily="65" charset="-122"/>
            </a:endParaRPr>
          </a:p>
        </p:txBody>
      </p:sp>
      <p:sp>
        <p:nvSpPr>
          <p:cNvPr id="7" name="TextBox 6"/>
          <p:cNvSpPr txBox="1"/>
          <p:nvPr userDrawn="1"/>
        </p:nvSpPr>
        <p:spPr>
          <a:xfrm>
            <a:off x="1103265" y="179343"/>
            <a:ext cx="4089456" cy="523220"/>
          </a:xfrm>
          <a:prstGeom prst="rect">
            <a:avLst/>
          </a:prstGeom>
          <a:noFill/>
        </p:spPr>
        <p:txBody>
          <a:bodyPr wrap="square" rtlCol="0">
            <a:spAutoFit/>
          </a:bodyPr>
          <a:lstStyle/>
          <a:p>
            <a:r>
              <a:rPr lang="zh-CN" altLang="en-US" u="none" dirty="0">
                <a:solidFill>
                  <a:srgbClr val="008000"/>
                </a:solidFill>
                <a:latin typeface="方正大黑简体" pitchFamily="65" charset="-122"/>
                <a:ea typeface="方正大黑简体" pitchFamily="65" charset="-122"/>
              </a:rPr>
              <a:t>一、数字签名概述</a:t>
            </a:r>
            <a:endParaRPr lang="zh-CN" altLang="en-US" u="none" dirty="0">
              <a:solidFill>
                <a:srgbClr val="008000"/>
              </a:solidFill>
              <a:latin typeface="方正大黑简体" pitchFamily="65" charset="-122"/>
              <a:ea typeface="方正大黑简体" pitchFamily="65" charset="-122"/>
            </a:endParaRPr>
          </a:p>
        </p:txBody>
      </p:sp>
      <p:grpSp>
        <p:nvGrpSpPr>
          <p:cNvPr id="9" name="组合 8"/>
          <p:cNvGrpSpPr/>
          <p:nvPr userDrawn="1"/>
        </p:nvGrpSpPr>
        <p:grpSpPr>
          <a:xfrm>
            <a:off x="-108520" y="-60861"/>
            <a:ext cx="9252520" cy="1124930"/>
            <a:chOff x="-108520" y="-63388"/>
            <a:chExt cx="9252520" cy="1124930"/>
          </a:xfrm>
        </p:grpSpPr>
        <p:sp>
          <p:nvSpPr>
            <p:cNvPr id="10" name="矩形 9"/>
            <p:cNvSpPr/>
            <p:nvPr userDrawn="1"/>
          </p:nvSpPr>
          <p:spPr bwMode="auto">
            <a:xfrm>
              <a:off x="0" y="656693"/>
              <a:ext cx="9144000" cy="216024"/>
            </a:xfrm>
            <a:prstGeom prst="rect">
              <a:avLst/>
            </a:prstGeom>
            <a:solidFill>
              <a:srgbClr val="3399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defPPr>
                <a:defRPr lang="zh-CN"/>
              </a:defPPr>
              <a:lvl1pPr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1pPr>
              <a:lvl2pPr marL="4572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2pPr>
              <a:lvl3pPr marL="9144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3pPr>
              <a:lvl4pPr marL="13716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4pPr>
              <a:lvl5pPr marL="18288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5pPr>
              <a:lvl6pPr marL="22860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6pPr>
              <a:lvl7pPr marL="27432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7pPr>
              <a:lvl8pPr marL="32004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8pPr>
              <a:lvl9pPr marL="36576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9pPr>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520" y="-63388"/>
              <a:ext cx="1124930" cy="1124930"/>
            </a:xfrm>
            <a:prstGeom prst="rect">
              <a:avLst/>
            </a:prstGeom>
          </p:spPr>
        </p:pic>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70449"/>
            <a:ext cx="8229600" cy="4824000"/>
          </a:xfrm>
        </p:spPr>
        <p:txBody>
          <a:bodyPr/>
          <a:lstStyle>
            <a:lvl1pPr>
              <a:lnSpc>
                <a:spcPct val="120000"/>
              </a:lnSpc>
              <a:spcBef>
                <a:spcPts val="600"/>
              </a:spcBef>
              <a:defRPr sz="3200" b="1">
                <a:latin typeface="Times New Roman" panose="02020603050405020304" pitchFamily="18" charset="0"/>
                <a:ea typeface="黑体" panose="02010609060101010101" pitchFamily="49" charset="-122"/>
                <a:cs typeface="Times New Roman" panose="02020603050405020304" pitchFamily="18" charset="0"/>
              </a:defRPr>
            </a:lvl1pPr>
            <a:lvl2pPr marL="720090" indent="-269875">
              <a:lnSpc>
                <a:spcPct val="120000"/>
              </a:lnSpc>
              <a:spcBef>
                <a:spcPts val="600"/>
              </a:spcBef>
              <a:defRPr sz="2800" b="1">
                <a:latin typeface="Times New Roman" panose="02020603050405020304" pitchFamily="18" charset="0"/>
                <a:ea typeface="黑体" panose="02010609060101010101" pitchFamily="49" charset="-122"/>
                <a:cs typeface="Times New Roman" panose="02020603050405020304" pitchFamily="18" charset="0"/>
              </a:defRPr>
            </a:lvl2pPr>
            <a:lvl3pPr marL="1080135" indent="-269875">
              <a:lnSpc>
                <a:spcPct val="120000"/>
              </a:lnSpc>
              <a:spcBef>
                <a:spcPts val="600"/>
              </a:spcBef>
              <a:defRPr sz="2800" b="1">
                <a:latin typeface="Times New Roman" panose="02020603050405020304" pitchFamily="18" charset="0"/>
                <a:ea typeface="黑体" panose="02010609060101010101" pitchFamily="49" charset="-122"/>
                <a:cs typeface="Times New Roman" panose="02020603050405020304" pitchFamily="18" charset="0"/>
              </a:defRPr>
            </a:lvl3pPr>
            <a:lvl4pPr>
              <a:defRPr>
                <a:latin typeface="Times New Roman" panose="02020603050405020304" pitchFamily="18" charset="0"/>
                <a:ea typeface="黑体" panose="02010609060101010101" pitchFamily="49" charset="-122"/>
              </a:defRPr>
            </a:lvl4pPr>
            <a:lvl5pPr>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pic>
        <p:nvPicPr>
          <p:cNvPr id="190467" name="Picture 3" descr="C:\Users\shenxuan\Desktop\图片1-2.png"/>
          <p:cNvPicPr>
            <a:picLocks noChangeAspect="1" noChangeArrowheads="1"/>
          </p:cNvPicPr>
          <p:nvPr userDrawn="1"/>
        </p:nvPicPr>
        <p:blipFill>
          <a:blip r:embed="rId2"/>
          <a:srcRect/>
          <a:stretch>
            <a:fillRect/>
          </a:stretch>
        </p:blipFill>
        <p:spPr bwMode="auto">
          <a:xfrm>
            <a:off x="0" y="6507210"/>
            <a:ext cx="9155113" cy="390525"/>
          </a:xfrm>
          <a:prstGeom prst="rect">
            <a:avLst/>
          </a:prstGeom>
          <a:noFill/>
        </p:spPr>
      </p:pic>
      <p:sp>
        <p:nvSpPr>
          <p:cNvPr id="8" name="矩形 7"/>
          <p:cNvSpPr/>
          <p:nvPr userDrawn="1"/>
        </p:nvSpPr>
        <p:spPr>
          <a:xfrm>
            <a:off x="6324624" y="220578"/>
            <a:ext cx="2829621" cy="400110"/>
          </a:xfrm>
          <a:prstGeom prst="rect">
            <a:avLst/>
          </a:prstGeom>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fontAlgn="auto">
              <a:spcBef>
                <a:spcPts val="0"/>
              </a:spcBef>
              <a:spcAft>
                <a:spcPts val="0"/>
              </a:spcAft>
              <a:defRPr/>
            </a:pPr>
            <a:r>
              <a:rPr lang="zh-CN" altLang="en-US" sz="2000" u="none" kern="0" spc="50" dirty="0">
                <a:ln w="11430"/>
                <a:solidFill>
                  <a:srgbClr val="FF0000"/>
                </a:solidFill>
                <a:effectLst>
                  <a:outerShdw blurRad="76200" dist="50800" dir="5400000" algn="tl" rotWithShape="0">
                    <a:srgbClr val="000000">
                      <a:alpha val="65000"/>
                    </a:srgbClr>
                  </a:outerShdw>
                </a:effectLst>
                <a:latin typeface="方正大黑简体" pitchFamily="65" charset="-122"/>
                <a:ea typeface="方正大黑简体" pitchFamily="65" charset="-122"/>
              </a:rPr>
              <a:t>（二）数字签名的分类</a:t>
            </a:r>
            <a:endParaRPr lang="zh-CN" altLang="en-US" sz="2000" u="none" kern="0" spc="50" dirty="0">
              <a:ln w="11430"/>
              <a:solidFill>
                <a:srgbClr val="FF0000"/>
              </a:solidFill>
              <a:effectLst>
                <a:outerShdw blurRad="76200" dist="50800" dir="5400000" algn="tl" rotWithShape="0">
                  <a:srgbClr val="000000">
                    <a:alpha val="65000"/>
                  </a:srgbClr>
                </a:outerShdw>
              </a:effectLst>
              <a:latin typeface="方正大黑简体" pitchFamily="65" charset="-122"/>
              <a:ea typeface="方正大黑简体" pitchFamily="65" charset="-122"/>
            </a:endParaRPr>
          </a:p>
        </p:txBody>
      </p:sp>
      <p:sp>
        <p:nvSpPr>
          <p:cNvPr id="7" name="TextBox 6"/>
          <p:cNvSpPr txBox="1"/>
          <p:nvPr userDrawn="1"/>
        </p:nvSpPr>
        <p:spPr>
          <a:xfrm>
            <a:off x="1103265" y="179343"/>
            <a:ext cx="4089456" cy="523220"/>
          </a:xfrm>
          <a:prstGeom prst="rect">
            <a:avLst/>
          </a:prstGeom>
          <a:noFill/>
        </p:spPr>
        <p:txBody>
          <a:bodyPr wrap="square" rtlCol="0">
            <a:spAutoFit/>
          </a:bodyPr>
          <a:lstStyle/>
          <a:p>
            <a:r>
              <a:rPr lang="zh-CN" altLang="en-US" u="none" dirty="0">
                <a:solidFill>
                  <a:srgbClr val="008000"/>
                </a:solidFill>
                <a:latin typeface="方正大黑简体" pitchFamily="65" charset="-122"/>
                <a:ea typeface="方正大黑简体" pitchFamily="65" charset="-122"/>
              </a:rPr>
              <a:t>一、数字签名概述</a:t>
            </a:r>
            <a:endParaRPr lang="zh-CN" altLang="en-US" u="none" dirty="0">
              <a:solidFill>
                <a:srgbClr val="008000"/>
              </a:solidFill>
              <a:latin typeface="方正大黑简体" pitchFamily="65" charset="-122"/>
              <a:ea typeface="方正大黑简体" pitchFamily="65" charset="-122"/>
            </a:endParaRPr>
          </a:p>
        </p:txBody>
      </p:sp>
      <p:grpSp>
        <p:nvGrpSpPr>
          <p:cNvPr id="9" name="组合 8"/>
          <p:cNvGrpSpPr/>
          <p:nvPr userDrawn="1"/>
        </p:nvGrpSpPr>
        <p:grpSpPr>
          <a:xfrm>
            <a:off x="-108520" y="-60861"/>
            <a:ext cx="9252520" cy="1124930"/>
            <a:chOff x="-108520" y="-63388"/>
            <a:chExt cx="9252520" cy="1124930"/>
          </a:xfrm>
        </p:grpSpPr>
        <p:sp>
          <p:nvSpPr>
            <p:cNvPr id="10" name="矩形 9"/>
            <p:cNvSpPr/>
            <p:nvPr userDrawn="1"/>
          </p:nvSpPr>
          <p:spPr bwMode="auto">
            <a:xfrm>
              <a:off x="0" y="656693"/>
              <a:ext cx="9144000" cy="216024"/>
            </a:xfrm>
            <a:prstGeom prst="rect">
              <a:avLst/>
            </a:prstGeom>
            <a:solidFill>
              <a:srgbClr val="3399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defPPr>
                <a:defRPr lang="zh-CN"/>
              </a:defPPr>
              <a:lvl1pPr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1pPr>
              <a:lvl2pPr marL="4572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2pPr>
              <a:lvl3pPr marL="9144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3pPr>
              <a:lvl4pPr marL="13716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4pPr>
              <a:lvl5pPr marL="18288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5pPr>
              <a:lvl6pPr marL="22860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6pPr>
              <a:lvl7pPr marL="27432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7pPr>
              <a:lvl8pPr marL="32004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8pPr>
              <a:lvl9pPr marL="36576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9pPr>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520" y="-63388"/>
              <a:ext cx="1124930" cy="1124930"/>
            </a:xfrm>
            <a:prstGeom prst="rect">
              <a:avLst/>
            </a:prstGeom>
          </p:spPr>
        </p:pic>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3">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70449"/>
            <a:ext cx="8229600" cy="4824000"/>
          </a:xfrm>
        </p:spPr>
        <p:txBody>
          <a:bodyPr/>
          <a:lstStyle>
            <a:lvl1pPr>
              <a:lnSpc>
                <a:spcPct val="120000"/>
              </a:lnSpc>
              <a:spcBef>
                <a:spcPts val="600"/>
              </a:spcBef>
              <a:defRPr sz="3200" b="1">
                <a:latin typeface="Times New Roman" panose="02020603050405020304" pitchFamily="18" charset="0"/>
                <a:ea typeface="黑体" panose="02010609060101010101" pitchFamily="49" charset="-122"/>
                <a:cs typeface="Times New Roman" panose="02020603050405020304" pitchFamily="18" charset="0"/>
              </a:defRPr>
            </a:lvl1pPr>
            <a:lvl2pPr marL="720090" indent="-269875">
              <a:lnSpc>
                <a:spcPct val="120000"/>
              </a:lnSpc>
              <a:spcBef>
                <a:spcPts val="600"/>
              </a:spcBef>
              <a:defRPr sz="2800" b="1">
                <a:latin typeface="Times New Roman" panose="02020603050405020304" pitchFamily="18" charset="0"/>
                <a:ea typeface="黑体" panose="02010609060101010101" pitchFamily="49" charset="-122"/>
                <a:cs typeface="Times New Roman" panose="02020603050405020304" pitchFamily="18" charset="0"/>
              </a:defRPr>
            </a:lvl2pPr>
            <a:lvl3pPr marL="1080135" indent="-269875">
              <a:lnSpc>
                <a:spcPct val="120000"/>
              </a:lnSpc>
              <a:spcBef>
                <a:spcPts val="600"/>
              </a:spcBef>
              <a:defRPr sz="2800" b="1">
                <a:latin typeface="Times New Roman" panose="02020603050405020304" pitchFamily="18" charset="0"/>
                <a:ea typeface="黑体" panose="02010609060101010101" pitchFamily="49" charset="-122"/>
                <a:cs typeface="Times New Roman" panose="02020603050405020304" pitchFamily="18" charset="0"/>
              </a:defRPr>
            </a:lvl3pPr>
            <a:lvl4pPr>
              <a:defRPr>
                <a:latin typeface="Times New Roman" panose="02020603050405020304" pitchFamily="18" charset="0"/>
                <a:ea typeface="黑体" panose="02010609060101010101" pitchFamily="49" charset="-122"/>
              </a:defRPr>
            </a:lvl4pPr>
            <a:lvl5pPr>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pic>
        <p:nvPicPr>
          <p:cNvPr id="190467" name="Picture 3" descr="C:\Users\shenxuan\Desktop\图片1-2.png"/>
          <p:cNvPicPr>
            <a:picLocks noChangeAspect="1" noChangeArrowheads="1"/>
          </p:cNvPicPr>
          <p:nvPr userDrawn="1"/>
        </p:nvPicPr>
        <p:blipFill>
          <a:blip r:embed="rId2"/>
          <a:srcRect/>
          <a:stretch>
            <a:fillRect/>
          </a:stretch>
        </p:blipFill>
        <p:spPr bwMode="auto">
          <a:xfrm>
            <a:off x="0" y="6507210"/>
            <a:ext cx="9155113" cy="390525"/>
          </a:xfrm>
          <a:prstGeom prst="rect">
            <a:avLst/>
          </a:prstGeom>
          <a:noFill/>
        </p:spPr>
      </p:pic>
      <p:sp>
        <p:nvSpPr>
          <p:cNvPr id="8" name="矩形 7"/>
          <p:cNvSpPr/>
          <p:nvPr userDrawn="1"/>
        </p:nvSpPr>
        <p:spPr>
          <a:xfrm>
            <a:off x="6324624" y="220578"/>
            <a:ext cx="2829621" cy="400110"/>
          </a:xfrm>
          <a:prstGeom prst="rect">
            <a:avLst/>
          </a:prstGeom>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fontAlgn="auto">
              <a:spcBef>
                <a:spcPts val="0"/>
              </a:spcBef>
              <a:spcAft>
                <a:spcPts val="0"/>
              </a:spcAft>
              <a:defRPr/>
            </a:pPr>
            <a:r>
              <a:rPr lang="zh-CN" altLang="en-US" sz="2000" u="none" kern="0" spc="50" dirty="0">
                <a:ln w="11430"/>
                <a:solidFill>
                  <a:srgbClr val="FF0000"/>
                </a:solidFill>
                <a:effectLst>
                  <a:outerShdw blurRad="76200" dist="50800" dir="5400000" algn="tl" rotWithShape="0">
                    <a:srgbClr val="000000">
                      <a:alpha val="65000"/>
                    </a:srgbClr>
                  </a:outerShdw>
                </a:effectLst>
                <a:latin typeface="方正大黑简体" pitchFamily="65" charset="-122"/>
                <a:ea typeface="方正大黑简体" pitchFamily="65" charset="-122"/>
              </a:rPr>
              <a:t>（三）数字签名的构成</a:t>
            </a:r>
            <a:endParaRPr lang="zh-CN" altLang="en-US" sz="2000" u="none" kern="0" spc="50" dirty="0">
              <a:ln w="11430"/>
              <a:solidFill>
                <a:srgbClr val="FF0000"/>
              </a:solidFill>
              <a:effectLst>
                <a:outerShdw blurRad="76200" dist="50800" dir="5400000" algn="tl" rotWithShape="0">
                  <a:srgbClr val="000000">
                    <a:alpha val="65000"/>
                  </a:srgbClr>
                </a:outerShdw>
              </a:effectLst>
              <a:latin typeface="方正大黑简体" pitchFamily="65" charset="-122"/>
              <a:ea typeface="方正大黑简体" pitchFamily="65" charset="-122"/>
            </a:endParaRPr>
          </a:p>
        </p:txBody>
      </p:sp>
      <p:sp>
        <p:nvSpPr>
          <p:cNvPr id="7" name="TextBox 6"/>
          <p:cNvSpPr txBox="1"/>
          <p:nvPr userDrawn="1"/>
        </p:nvSpPr>
        <p:spPr>
          <a:xfrm>
            <a:off x="1103265" y="179343"/>
            <a:ext cx="4089456" cy="523220"/>
          </a:xfrm>
          <a:prstGeom prst="rect">
            <a:avLst/>
          </a:prstGeom>
          <a:noFill/>
        </p:spPr>
        <p:txBody>
          <a:bodyPr wrap="square" rtlCol="0">
            <a:spAutoFit/>
          </a:bodyPr>
          <a:lstStyle/>
          <a:p>
            <a:r>
              <a:rPr lang="zh-CN" altLang="en-US" u="none" dirty="0">
                <a:solidFill>
                  <a:srgbClr val="008000"/>
                </a:solidFill>
                <a:latin typeface="方正大黑简体" pitchFamily="65" charset="-122"/>
                <a:ea typeface="方正大黑简体" pitchFamily="65" charset="-122"/>
              </a:rPr>
              <a:t>一、数字签名概述</a:t>
            </a:r>
            <a:endParaRPr lang="zh-CN" altLang="en-US" u="none" dirty="0">
              <a:solidFill>
                <a:srgbClr val="008000"/>
              </a:solidFill>
              <a:latin typeface="方正大黑简体" pitchFamily="65" charset="-122"/>
              <a:ea typeface="方正大黑简体" pitchFamily="65" charset="-122"/>
            </a:endParaRPr>
          </a:p>
        </p:txBody>
      </p:sp>
      <p:grpSp>
        <p:nvGrpSpPr>
          <p:cNvPr id="9" name="组合 8"/>
          <p:cNvGrpSpPr/>
          <p:nvPr userDrawn="1"/>
        </p:nvGrpSpPr>
        <p:grpSpPr>
          <a:xfrm>
            <a:off x="-108520" y="-60861"/>
            <a:ext cx="9252520" cy="1124930"/>
            <a:chOff x="-108520" y="-63388"/>
            <a:chExt cx="9252520" cy="1124930"/>
          </a:xfrm>
        </p:grpSpPr>
        <p:sp>
          <p:nvSpPr>
            <p:cNvPr id="10" name="矩形 9"/>
            <p:cNvSpPr/>
            <p:nvPr userDrawn="1"/>
          </p:nvSpPr>
          <p:spPr bwMode="auto">
            <a:xfrm>
              <a:off x="0" y="656693"/>
              <a:ext cx="9144000" cy="216024"/>
            </a:xfrm>
            <a:prstGeom prst="rect">
              <a:avLst/>
            </a:prstGeom>
            <a:solidFill>
              <a:srgbClr val="3399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defPPr>
                <a:defRPr lang="zh-CN"/>
              </a:defPPr>
              <a:lvl1pPr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1pPr>
              <a:lvl2pPr marL="4572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2pPr>
              <a:lvl3pPr marL="9144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3pPr>
              <a:lvl4pPr marL="13716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4pPr>
              <a:lvl5pPr marL="18288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5pPr>
              <a:lvl6pPr marL="22860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6pPr>
              <a:lvl7pPr marL="27432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7pPr>
              <a:lvl8pPr marL="32004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8pPr>
              <a:lvl9pPr marL="36576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9pPr>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520" y="-63388"/>
              <a:ext cx="1124930" cy="1124930"/>
            </a:xfrm>
            <a:prstGeom prst="rect">
              <a:avLst/>
            </a:prstGeom>
          </p:spPr>
        </p:pic>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4">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70449"/>
            <a:ext cx="8229600" cy="4824000"/>
          </a:xfrm>
        </p:spPr>
        <p:txBody>
          <a:bodyPr/>
          <a:lstStyle>
            <a:lvl1pPr>
              <a:lnSpc>
                <a:spcPct val="120000"/>
              </a:lnSpc>
              <a:spcBef>
                <a:spcPts val="600"/>
              </a:spcBef>
              <a:defRPr sz="3200" b="1">
                <a:latin typeface="Times New Roman" panose="02020603050405020304" pitchFamily="18" charset="0"/>
                <a:ea typeface="黑体" panose="02010609060101010101" pitchFamily="49" charset="-122"/>
                <a:cs typeface="Times New Roman" panose="02020603050405020304" pitchFamily="18" charset="0"/>
              </a:defRPr>
            </a:lvl1pPr>
            <a:lvl2pPr marL="720090" indent="-269875">
              <a:lnSpc>
                <a:spcPct val="120000"/>
              </a:lnSpc>
              <a:spcBef>
                <a:spcPts val="600"/>
              </a:spcBef>
              <a:defRPr sz="2800" b="1">
                <a:latin typeface="Times New Roman" panose="02020603050405020304" pitchFamily="18" charset="0"/>
                <a:ea typeface="黑体" panose="02010609060101010101" pitchFamily="49" charset="-122"/>
                <a:cs typeface="Times New Roman" panose="02020603050405020304" pitchFamily="18" charset="0"/>
              </a:defRPr>
            </a:lvl2pPr>
            <a:lvl3pPr marL="1080135" indent="-269875">
              <a:lnSpc>
                <a:spcPct val="120000"/>
              </a:lnSpc>
              <a:spcBef>
                <a:spcPts val="600"/>
              </a:spcBef>
              <a:defRPr sz="2800" b="1">
                <a:latin typeface="Times New Roman" panose="02020603050405020304" pitchFamily="18" charset="0"/>
                <a:ea typeface="黑体" panose="02010609060101010101" pitchFamily="49" charset="-122"/>
                <a:cs typeface="Times New Roman" panose="02020603050405020304" pitchFamily="18" charset="0"/>
              </a:defRPr>
            </a:lvl3pPr>
            <a:lvl4pPr>
              <a:defRPr>
                <a:latin typeface="Times New Roman" panose="02020603050405020304" pitchFamily="18" charset="0"/>
                <a:ea typeface="黑体" panose="02010609060101010101" pitchFamily="49" charset="-122"/>
              </a:defRPr>
            </a:lvl4pPr>
            <a:lvl5pPr>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pic>
        <p:nvPicPr>
          <p:cNvPr id="190467" name="Picture 3" descr="C:\Users\shenxuan\Desktop\图片1-2.png"/>
          <p:cNvPicPr>
            <a:picLocks noChangeAspect="1" noChangeArrowheads="1"/>
          </p:cNvPicPr>
          <p:nvPr userDrawn="1"/>
        </p:nvPicPr>
        <p:blipFill>
          <a:blip r:embed="rId2"/>
          <a:srcRect/>
          <a:stretch>
            <a:fillRect/>
          </a:stretch>
        </p:blipFill>
        <p:spPr bwMode="auto">
          <a:xfrm>
            <a:off x="0" y="6507210"/>
            <a:ext cx="9155113" cy="390525"/>
          </a:xfrm>
          <a:prstGeom prst="rect">
            <a:avLst/>
          </a:prstGeom>
          <a:noFill/>
        </p:spPr>
      </p:pic>
      <p:sp>
        <p:nvSpPr>
          <p:cNvPr id="8" name="矩形 7"/>
          <p:cNvSpPr/>
          <p:nvPr userDrawn="1"/>
        </p:nvSpPr>
        <p:spPr>
          <a:xfrm>
            <a:off x="6324624" y="220578"/>
            <a:ext cx="2829621" cy="400110"/>
          </a:xfrm>
          <a:prstGeom prst="rect">
            <a:avLst/>
          </a:prstGeom>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fontAlgn="auto">
              <a:spcBef>
                <a:spcPts val="0"/>
              </a:spcBef>
              <a:spcAft>
                <a:spcPts val="0"/>
              </a:spcAft>
              <a:defRPr/>
            </a:pPr>
            <a:r>
              <a:rPr lang="zh-CN" altLang="en-US" sz="2000" u="none" kern="0" spc="50" dirty="0">
                <a:ln w="11430"/>
                <a:solidFill>
                  <a:srgbClr val="FF0000"/>
                </a:solidFill>
                <a:effectLst>
                  <a:outerShdw blurRad="76200" dist="50800" dir="5400000" algn="tl" rotWithShape="0">
                    <a:srgbClr val="000000">
                      <a:alpha val="65000"/>
                    </a:srgbClr>
                  </a:outerShdw>
                </a:effectLst>
                <a:latin typeface="方正大黑简体" pitchFamily="65" charset="-122"/>
                <a:ea typeface="方正大黑简体" pitchFamily="65" charset="-122"/>
              </a:rPr>
              <a:t>（四）数字签名的原理</a:t>
            </a:r>
            <a:endParaRPr lang="zh-CN" altLang="en-US" sz="2000" u="none" kern="0" spc="50" dirty="0">
              <a:ln w="11430"/>
              <a:solidFill>
                <a:srgbClr val="FF0000"/>
              </a:solidFill>
              <a:effectLst>
                <a:outerShdw blurRad="76200" dist="50800" dir="5400000" algn="tl" rotWithShape="0">
                  <a:srgbClr val="000000">
                    <a:alpha val="65000"/>
                  </a:srgbClr>
                </a:outerShdw>
              </a:effectLst>
              <a:latin typeface="方正大黑简体" pitchFamily="65" charset="-122"/>
              <a:ea typeface="方正大黑简体" pitchFamily="65" charset="-122"/>
            </a:endParaRPr>
          </a:p>
        </p:txBody>
      </p:sp>
      <p:sp>
        <p:nvSpPr>
          <p:cNvPr id="7" name="TextBox 6"/>
          <p:cNvSpPr txBox="1"/>
          <p:nvPr userDrawn="1"/>
        </p:nvSpPr>
        <p:spPr>
          <a:xfrm>
            <a:off x="1103265" y="179343"/>
            <a:ext cx="4089456" cy="523220"/>
          </a:xfrm>
          <a:prstGeom prst="rect">
            <a:avLst/>
          </a:prstGeom>
          <a:noFill/>
        </p:spPr>
        <p:txBody>
          <a:bodyPr wrap="square" rtlCol="0">
            <a:spAutoFit/>
          </a:bodyPr>
          <a:lstStyle/>
          <a:p>
            <a:r>
              <a:rPr lang="zh-CN" altLang="en-US" u="none" dirty="0">
                <a:solidFill>
                  <a:srgbClr val="008000"/>
                </a:solidFill>
                <a:latin typeface="方正大黑简体" pitchFamily="65" charset="-122"/>
                <a:ea typeface="方正大黑简体" pitchFamily="65" charset="-122"/>
              </a:rPr>
              <a:t>一、数字签名概述</a:t>
            </a:r>
            <a:endParaRPr lang="zh-CN" altLang="en-US" u="none" dirty="0">
              <a:solidFill>
                <a:srgbClr val="008000"/>
              </a:solidFill>
              <a:latin typeface="方正大黑简体" pitchFamily="65" charset="-122"/>
              <a:ea typeface="方正大黑简体" pitchFamily="65" charset="-122"/>
            </a:endParaRPr>
          </a:p>
        </p:txBody>
      </p:sp>
      <p:grpSp>
        <p:nvGrpSpPr>
          <p:cNvPr id="9" name="组合 8"/>
          <p:cNvGrpSpPr/>
          <p:nvPr userDrawn="1"/>
        </p:nvGrpSpPr>
        <p:grpSpPr>
          <a:xfrm>
            <a:off x="-108520" y="-60861"/>
            <a:ext cx="9252520" cy="1124930"/>
            <a:chOff x="-108520" y="-63388"/>
            <a:chExt cx="9252520" cy="1124930"/>
          </a:xfrm>
        </p:grpSpPr>
        <p:sp>
          <p:nvSpPr>
            <p:cNvPr id="10" name="矩形 9"/>
            <p:cNvSpPr/>
            <p:nvPr userDrawn="1"/>
          </p:nvSpPr>
          <p:spPr bwMode="auto">
            <a:xfrm>
              <a:off x="0" y="656693"/>
              <a:ext cx="9144000" cy="216024"/>
            </a:xfrm>
            <a:prstGeom prst="rect">
              <a:avLst/>
            </a:prstGeom>
            <a:solidFill>
              <a:srgbClr val="3399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defPPr>
                <a:defRPr lang="zh-CN"/>
              </a:defPPr>
              <a:lvl1pPr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1pPr>
              <a:lvl2pPr marL="4572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2pPr>
              <a:lvl3pPr marL="9144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3pPr>
              <a:lvl4pPr marL="13716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4pPr>
              <a:lvl5pPr marL="18288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5pPr>
              <a:lvl6pPr marL="22860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6pPr>
              <a:lvl7pPr marL="27432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7pPr>
              <a:lvl8pPr marL="32004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8pPr>
              <a:lvl9pPr marL="36576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9pPr>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520" y="-63388"/>
              <a:ext cx="1124930" cy="1124930"/>
            </a:xfrm>
            <a:prstGeom prst="rect">
              <a:avLst/>
            </a:prstGeom>
          </p:spPr>
        </p:pic>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二、MD5杂凑函数">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70449"/>
            <a:ext cx="8229600" cy="4824000"/>
          </a:xfrm>
        </p:spPr>
        <p:txBody>
          <a:bodyPr/>
          <a:lstStyle>
            <a:lvl1pPr>
              <a:lnSpc>
                <a:spcPct val="120000"/>
              </a:lnSpc>
              <a:spcBef>
                <a:spcPts val="600"/>
              </a:spcBef>
              <a:defRPr sz="3200" b="1">
                <a:latin typeface="Times New Roman" panose="02020603050405020304" pitchFamily="18" charset="0"/>
                <a:ea typeface="黑体" panose="02010609060101010101" pitchFamily="49" charset="-122"/>
                <a:cs typeface="Times New Roman" panose="02020603050405020304" pitchFamily="18" charset="0"/>
              </a:defRPr>
            </a:lvl1pPr>
            <a:lvl2pPr marL="720090" indent="-269875">
              <a:lnSpc>
                <a:spcPct val="120000"/>
              </a:lnSpc>
              <a:spcBef>
                <a:spcPts val="600"/>
              </a:spcBef>
              <a:defRPr sz="2800" b="1">
                <a:latin typeface="Times New Roman" panose="02020603050405020304" pitchFamily="18" charset="0"/>
                <a:ea typeface="黑体" panose="02010609060101010101" pitchFamily="49" charset="-122"/>
                <a:cs typeface="Times New Roman" panose="02020603050405020304" pitchFamily="18" charset="0"/>
              </a:defRPr>
            </a:lvl2pPr>
            <a:lvl3pPr marL="1080135" indent="-269875">
              <a:lnSpc>
                <a:spcPct val="120000"/>
              </a:lnSpc>
              <a:spcBef>
                <a:spcPts val="600"/>
              </a:spcBef>
              <a:defRPr sz="2800" b="1">
                <a:latin typeface="Times New Roman" panose="02020603050405020304" pitchFamily="18" charset="0"/>
                <a:ea typeface="黑体" panose="02010609060101010101" pitchFamily="49" charset="-122"/>
                <a:cs typeface="Times New Roman" panose="02020603050405020304" pitchFamily="18" charset="0"/>
              </a:defRPr>
            </a:lvl3pPr>
            <a:lvl4pPr>
              <a:defRPr>
                <a:latin typeface="Times New Roman" panose="02020603050405020304" pitchFamily="18" charset="0"/>
                <a:ea typeface="黑体" panose="02010609060101010101" pitchFamily="49" charset="-122"/>
              </a:defRPr>
            </a:lvl4pPr>
            <a:lvl5pPr>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pic>
        <p:nvPicPr>
          <p:cNvPr id="190467" name="Picture 3" descr="C:\Users\shenxuan\Desktop\图片1-2.png"/>
          <p:cNvPicPr>
            <a:picLocks noChangeAspect="1" noChangeArrowheads="1"/>
          </p:cNvPicPr>
          <p:nvPr userDrawn="1"/>
        </p:nvPicPr>
        <p:blipFill>
          <a:blip r:embed="rId2"/>
          <a:srcRect/>
          <a:stretch>
            <a:fillRect/>
          </a:stretch>
        </p:blipFill>
        <p:spPr bwMode="auto">
          <a:xfrm>
            <a:off x="0" y="6507210"/>
            <a:ext cx="9155113" cy="390525"/>
          </a:xfrm>
          <a:prstGeom prst="rect">
            <a:avLst/>
          </a:prstGeom>
          <a:noFill/>
        </p:spPr>
      </p:pic>
      <p:sp>
        <p:nvSpPr>
          <p:cNvPr id="19" name="TextBox 18"/>
          <p:cNvSpPr txBox="1"/>
          <p:nvPr userDrawn="1"/>
        </p:nvSpPr>
        <p:spPr>
          <a:xfrm>
            <a:off x="1103265" y="179343"/>
            <a:ext cx="4527612" cy="523220"/>
          </a:xfrm>
          <a:prstGeom prst="rect">
            <a:avLst/>
          </a:prstGeom>
          <a:noFill/>
        </p:spPr>
        <p:txBody>
          <a:bodyPr wrap="square" rtlCol="0">
            <a:spAutoFit/>
          </a:bodyPr>
          <a:lstStyle/>
          <a:p>
            <a:r>
              <a:rPr lang="zh-CN" altLang="en-US" u="none" dirty="0">
                <a:solidFill>
                  <a:srgbClr val="008000"/>
                </a:solidFill>
                <a:latin typeface="方正大黑简体" pitchFamily="65" charset="-122"/>
                <a:ea typeface="方正大黑简体" pitchFamily="65" charset="-122"/>
              </a:rPr>
              <a:t>二、</a:t>
            </a:r>
            <a:r>
              <a:rPr lang="en-US" altLang="zh-CN" u="none" dirty="0">
                <a:solidFill>
                  <a:srgbClr val="008000"/>
                </a:solidFill>
                <a:latin typeface="方正大黑简体" pitchFamily="65" charset="-122"/>
                <a:ea typeface="方正大黑简体" pitchFamily="65" charset="-122"/>
              </a:rPr>
              <a:t>RSA</a:t>
            </a:r>
            <a:r>
              <a:rPr lang="zh-CN" altLang="en-US" u="none" dirty="0">
                <a:solidFill>
                  <a:srgbClr val="008000"/>
                </a:solidFill>
                <a:latin typeface="方正大黑简体" pitchFamily="65" charset="-122"/>
                <a:ea typeface="方正大黑简体" pitchFamily="65" charset="-122"/>
              </a:rPr>
              <a:t>数字签名</a:t>
            </a:r>
            <a:endParaRPr lang="zh-CN" altLang="en-US" u="none" dirty="0">
              <a:solidFill>
                <a:srgbClr val="008000"/>
              </a:solidFill>
              <a:latin typeface="方正大黑简体" pitchFamily="65" charset="-122"/>
              <a:ea typeface="方正大黑简体" pitchFamily="65" charset="-122"/>
            </a:endParaRPr>
          </a:p>
        </p:txBody>
      </p:sp>
      <p:grpSp>
        <p:nvGrpSpPr>
          <p:cNvPr id="6" name="组合 5"/>
          <p:cNvGrpSpPr/>
          <p:nvPr userDrawn="1"/>
        </p:nvGrpSpPr>
        <p:grpSpPr>
          <a:xfrm>
            <a:off x="-108520" y="-60861"/>
            <a:ext cx="9252520" cy="1124930"/>
            <a:chOff x="-108520" y="-63388"/>
            <a:chExt cx="9252520" cy="1124930"/>
          </a:xfrm>
        </p:grpSpPr>
        <p:sp>
          <p:nvSpPr>
            <p:cNvPr id="7" name="矩形 6"/>
            <p:cNvSpPr/>
            <p:nvPr userDrawn="1"/>
          </p:nvSpPr>
          <p:spPr bwMode="auto">
            <a:xfrm>
              <a:off x="0" y="656693"/>
              <a:ext cx="9144000" cy="216024"/>
            </a:xfrm>
            <a:prstGeom prst="rect">
              <a:avLst/>
            </a:prstGeom>
            <a:solidFill>
              <a:srgbClr val="3399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defPPr>
                <a:defRPr lang="zh-CN"/>
              </a:defPPr>
              <a:lvl1pPr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1pPr>
              <a:lvl2pPr marL="4572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2pPr>
              <a:lvl3pPr marL="9144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3pPr>
              <a:lvl4pPr marL="13716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4pPr>
              <a:lvl5pPr marL="1828800" algn="l" rtl="0" fontAlgn="base">
                <a:spcBef>
                  <a:spcPct val="0"/>
                </a:spcBef>
                <a:spcAft>
                  <a:spcPct val="0"/>
                </a:spcAft>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5pPr>
              <a:lvl6pPr marL="22860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6pPr>
              <a:lvl7pPr marL="27432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7pPr>
              <a:lvl8pPr marL="32004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8pPr>
              <a:lvl9pPr marL="3657600" algn="l" defTabSz="914400" rtl="0" eaLnBrk="1" latinLnBrk="0" hangingPunct="1">
                <a:defRPr sz="2800" b="1" u="sng" kern="1200">
                  <a:solidFill>
                    <a:schemeClr val="tx1"/>
                  </a:solidFill>
                  <a:latin typeface="Times New Roman" panose="02020603050405020304" pitchFamily="18" charset="0"/>
                  <a:ea typeface="华文中宋" panose="02010600040101010101" pitchFamily="2" charset="-122"/>
                  <a:cs typeface="Times New Roman" panose="02020603050405020304" pitchFamily="18" charset="0"/>
                </a:defRPr>
              </a:lvl9pPr>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pic>
          <p:nvPicPr>
            <p:cNvPr id="8" name="图片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520" y="-63388"/>
              <a:ext cx="1124930" cy="1124930"/>
            </a:xfrm>
            <a:prstGeom prst="rect">
              <a:avLst/>
            </a:prstGeom>
          </p:spPr>
        </p:pic>
      </p:gr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6" Type="http://schemas.openxmlformats.org/officeDocument/2006/relationships/theme" Target="../theme/theme1.xml"/><Relationship Id="rId25" Type="http://schemas.openxmlformats.org/officeDocument/2006/relationships/image" Target="../media/image7.png"/><Relationship Id="rId24" Type="http://schemas.openxmlformats.org/officeDocument/2006/relationships/image" Target="../media/image6.png"/><Relationship Id="rId23" Type="http://schemas.openxmlformats.org/officeDocument/2006/relationships/image" Target="../media/image5.png"/><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90186" name="Rectangle 42"/>
          <p:cNvSpPr>
            <a:spLocks noGrp="1" noChangeArrowheads="1"/>
          </p:cNvSpPr>
          <p:nvPr>
            <p:ph type="title"/>
          </p:nvPr>
        </p:nvSpPr>
        <p:spPr bwMode="auto">
          <a:xfrm>
            <a:off x="457200" y="431800"/>
            <a:ext cx="8229600" cy="1143000"/>
          </a:xfrm>
          <a:prstGeom prst="rect">
            <a:avLst/>
          </a:prstGeom>
          <a:noFill/>
          <a:ln w="9525">
            <a:noFill/>
            <a:miter lim="800000"/>
          </a:ln>
          <a:effectLst/>
        </p:spPr>
        <p:txBody>
          <a:bodyPr vert="horz" wrap="square" lIns="91440" tIns="45720" rIns="91440" bIns="45720" numCol="1" anchor="ctr" anchorCtr="0" compatLnSpc="1"/>
          <a:lstStyle/>
          <a:p>
            <a:pPr lvl="0"/>
            <a:r>
              <a:rPr lang="zh-CN" altLang="en-US" dirty="0"/>
              <a:t>单击此处编辑母版标题样式</a:t>
            </a:r>
            <a:endParaRPr lang="zh-CN" altLang="en-US" dirty="0"/>
          </a:p>
        </p:txBody>
      </p:sp>
      <p:sp>
        <p:nvSpPr>
          <p:cNvPr id="390187" name="Rectangle 43"/>
          <p:cNvSpPr>
            <a:spLocks noGrp="1" noChangeArrowheads="1"/>
          </p:cNvSpPr>
          <p:nvPr>
            <p:ph type="body" idx="1"/>
          </p:nvPr>
        </p:nvSpPr>
        <p:spPr bwMode="auto">
          <a:xfrm>
            <a:off x="457200" y="1600200"/>
            <a:ext cx="8229600" cy="5040313"/>
          </a:xfrm>
          <a:prstGeom prst="rect">
            <a:avLst/>
          </a:prstGeom>
          <a:noFill/>
          <a:ln w="9525">
            <a:noFill/>
            <a:miter lim="800000"/>
          </a:ln>
          <a:effectLst/>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xStyles>
    <p:titleStyle>
      <a:lvl1pPr algn="ctr" rtl="0" eaLnBrk="0" fontAlgn="base" hangingPunct="0">
        <a:spcBef>
          <a:spcPct val="0"/>
        </a:spcBef>
        <a:spcAft>
          <a:spcPct val="0"/>
        </a:spcAft>
        <a:defRPr sz="4400" b="1">
          <a:solidFill>
            <a:schemeClr val="accent4">
              <a:lumMod val="10000"/>
            </a:schemeClr>
          </a:solidFill>
          <a:effectLst/>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华文中宋" panose="02010600040101010101" pitchFamily="2" charset="-122"/>
          <a:ea typeface="华文中宋" panose="02010600040101010101" pitchFamily="2" charset="-122"/>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华文中宋" panose="02010600040101010101" pitchFamily="2" charset="-122"/>
          <a:ea typeface="华文中宋" panose="02010600040101010101" pitchFamily="2" charset="-122"/>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华文中宋" panose="02010600040101010101" pitchFamily="2" charset="-122"/>
          <a:ea typeface="华文中宋" panose="02010600040101010101" pitchFamily="2" charset="-122"/>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华文中宋" panose="02010600040101010101" pitchFamily="2" charset="-122"/>
          <a:ea typeface="华文中宋" panose="02010600040101010101" pitchFamily="2"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p:titleStyle>
    <p:bodyStyle>
      <a:lvl1pPr marL="342900" indent="-342900" algn="l" rtl="0" eaLnBrk="0" fontAlgn="base" hangingPunct="0">
        <a:lnSpc>
          <a:spcPct val="120000"/>
        </a:lnSpc>
        <a:spcBef>
          <a:spcPts val="600"/>
        </a:spcBef>
        <a:spcAft>
          <a:spcPct val="0"/>
        </a:spcAft>
        <a:buClr>
          <a:schemeClr val="hlink"/>
        </a:buClr>
        <a:buSzPct val="90000"/>
        <a:buFont typeface="Wingdings" panose="05000000000000000000" pitchFamily="2" charset="2"/>
        <a:buBlip>
          <a:blip r:embed="rId23"/>
        </a:buBlip>
        <a:defRPr sz="3200" b="1">
          <a:solidFill>
            <a:schemeClr val="accent4">
              <a:lumMod val="10000"/>
            </a:schemeClr>
          </a:solidFill>
          <a:effectLst/>
          <a:latin typeface="黑体" panose="02010609060101010101" pitchFamily="49" charset="-122"/>
          <a:ea typeface="黑体" panose="02010609060101010101" pitchFamily="49" charset="-122"/>
          <a:cs typeface="+mn-cs"/>
        </a:defRPr>
      </a:lvl1pPr>
      <a:lvl2pPr marL="742950" indent="-285750" algn="l" rtl="0" eaLnBrk="0" fontAlgn="base" hangingPunct="0">
        <a:lnSpc>
          <a:spcPct val="120000"/>
        </a:lnSpc>
        <a:spcBef>
          <a:spcPts val="600"/>
        </a:spcBef>
        <a:spcAft>
          <a:spcPct val="0"/>
        </a:spcAft>
        <a:buClr>
          <a:srgbClr val="00FF00"/>
        </a:buClr>
        <a:buFont typeface="Wingdings" panose="05000000000000000000" pitchFamily="2" charset="2"/>
        <a:buChar char="l"/>
        <a:defRPr sz="2800" b="1">
          <a:solidFill>
            <a:schemeClr val="accent4">
              <a:lumMod val="10000"/>
            </a:schemeClr>
          </a:solidFill>
          <a:effectLst/>
          <a:latin typeface="华文中宋" panose="02010600040101010101" pitchFamily="2" charset="-122"/>
          <a:ea typeface="华文中宋" panose="02010600040101010101" pitchFamily="2" charset="-122"/>
        </a:defRPr>
      </a:lvl2pPr>
      <a:lvl3pPr marL="1143000" indent="-228600" algn="l" rtl="0" eaLnBrk="0" fontAlgn="base" hangingPunct="0">
        <a:lnSpc>
          <a:spcPct val="120000"/>
        </a:lnSpc>
        <a:spcBef>
          <a:spcPts val="600"/>
        </a:spcBef>
        <a:spcAft>
          <a:spcPct val="0"/>
        </a:spcAft>
        <a:buClr>
          <a:schemeClr val="accent2"/>
        </a:buClr>
        <a:buSzPct val="90000"/>
        <a:buFont typeface="Wingdings" panose="05000000000000000000" pitchFamily="2" charset="2"/>
        <a:buBlip>
          <a:blip r:embed="rId24"/>
        </a:buBlip>
        <a:defRPr sz="2400" b="1">
          <a:solidFill>
            <a:schemeClr val="accent4">
              <a:lumMod val="10000"/>
            </a:schemeClr>
          </a:solidFill>
          <a:effectLst/>
          <a:latin typeface="华文中宋" panose="02010600040101010101" pitchFamily="2" charset="-122"/>
          <a:ea typeface="华文中宋" panose="02010600040101010101" pitchFamily="2" charset="-122"/>
        </a:defRPr>
      </a:lvl3pPr>
      <a:lvl4pPr marL="1600200" indent="-228600" algn="l" rtl="0" eaLnBrk="0" fontAlgn="base" hangingPunct="0">
        <a:lnSpc>
          <a:spcPct val="120000"/>
        </a:lnSpc>
        <a:spcBef>
          <a:spcPts val="600"/>
        </a:spcBef>
        <a:spcAft>
          <a:spcPct val="0"/>
        </a:spcAft>
        <a:buFont typeface="Wingdings" panose="05000000000000000000" pitchFamily="2" charset="2"/>
        <a:buChar char="Ø"/>
        <a:defRPr sz="2000" b="1">
          <a:solidFill>
            <a:schemeClr val="accent4">
              <a:lumMod val="10000"/>
            </a:schemeClr>
          </a:solidFill>
          <a:effectLst/>
          <a:latin typeface="华文中宋" panose="02010600040101010101" pitchFamily="2" charset="-122"/>
          <a:ea typeface="华文中宋" panose="02010600040101010101" pitchFamily="2" charset="-122"/>
        </a:defRPr>
      </a:lvl4pPr>
      <a:lvl5pPr marL="2057400" indent="-228600" algn="l" rtl="0" eaLnBrk="0" fontAlgn="base" hangingPunct="0">
        <a:spcBef>
          <a:spcPct val="20000"/>
        </a:spcBef>
        <a:spcAft>
          <a:spcPct val="0"/>
        </a:spcAft>
        <a:buClr>
          <a:schemeClr val="folHlink"/>
        </a:buClr>
        <a:buSzPct val="90000"/>
        <a:buFont typeface="Wingdings" panose="05000000000000000000" pitchFamily="2" charset="2"/>
        <a:buBlip>
          <a:blip r:embed="rId25"/>
        </a:buBlip>
        <a:defRPr sz="2000" b="1">
          <a:solidFill>
            <a:schemeClr val="accent4">
              <a:lumMod val="10000"/>
            </a:schemeClr>
          </a:solidFill>
          <a:effectLst/>
          <a:latin typeface="华文中宋" panose="02010600040101010101" pitchFamily="2" charset="-122"/>
          <a:ea typeface="华文中宋" panose="02010600040101010101" pitchFamily="2" charset="-122"/>
        </a:defRPr>
      </a:lvl5pPr>
      <a:lvl6pPr marL="2514600" indent="-228600" algn="l" rtl="0" fontAlgn="base">
        <a:spcBef>
          <a:spcPct val="20000"/>
        </a:spcBef>
        <a:spcAft>
          <a:spcPct val="0"/>
        </a:spcAft>
        <a:buClr>
          <a:schemeClr val="folHlink"/>
        </a:buClr>
        <a:buSzPct val="90000"/>
        <a:buFont typeface="Wingdings" panose="05000000000000000000" pitchFamily="2" charset="2"/>
        <a:buBlip>
          <a:blip r:embed="rId25"/>
        </a:buBlip>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90000"/>
        <a:buFont typeface="Wingdings" panose="05000000000000000000" pitchFamily="2" charset="2"/>
        <a:buBlip>
          <a:blip r:embed="rId25"/>
        </a:buBlip>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90000"/>
        <a:buFont typeface="Wingdings" panose="05000000000000000000" pitchFamily="2" charset="2"/>
        <a:buBlip>
          <a:blip r:embed="rId25"/>
        </a:buBlip>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90000"/>
        <a:buFont typeface="Wingdings" panose="05000000000000000000" pitchFamily="2" charset="2"/>
        <a:buBlip>
          <a:blip r:embed="rId25"/>
        </a:buBlip>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image" Target="../media/image8.jpe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5.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0.xml"/><Relationship Id="rId2" Type="http://schemas.openxmlformats.org/officeDocument/2006/relationships/image" Target="../media/image11.emf"/><Relationship Id="rId1"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image" Target="../media/image8.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5" Type="http://schemas.openxmlformats.org/officeDocument/2006/relationships/slideLayout" Target="../slideLayouts/slideLayout11.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13.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1.xml"/><Relationship Id="rId1"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1.xml"/><Relationship Id="rId1" Type="http://schemas.openxmlformats.org/officeDocument/2006/relationships/image" Target="../media/image15.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image" Target="../media/image16.png"/></Relationships>
</file>

<file path=ppt/slides/_rels/slide28.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4.xml"/><Relationship Id="rId1" Type="http://schemas.openxmlformats.org/officeDocument/2006/relationships/image" Target="../media/image17.jpe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5.xml"/><Relationship Id="rId1"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5.xml"/><Relationship Id="rId1" Type="http://schemas.openxmlformats.org/officeDocument/2006/relationships/image" Target="../media/image19.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5.xml"/><Relationship Id="rId1" Type="http://schemas.openxmlformats.org/officeDocument/2006/relationships/image" Target="../media/image20.jpe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5.xml"/><Relationship Id="rId1" Type="http://schemas.openxmlformats.org/officeDocument/2006/relationships/image" Target="../media/image21.jpeg"/></Relationships>
</file>

<file path=ppt/slides/_rels/slide37.xml.rels><?xml version="1.0" encoding="UTF-8" standalone="yes"?>
<Relationships xmlns="http://schemas.openxmlformats.org/package/2006/relationships"><Relationship Id="rId7" Type="http://schemas.openxmlformats.org/officeDocument/2006/relationships/notesSlide" Target="../notesSlides/notesSlide25.xml"/><Relationship Id="rId6" Type="http://schemas.openxmlformats.org/officeDocument/2006/relationships/vmlDrawing" Target="../drawings/vmlDrawing2.vml"/><Relationship Id="rId5" Type="http://schemas.openxmlformats.org/officeDocument/2006/relationships/slideLayout" Target="../slideLayouts/slideLayout15.xml"/><Relationship Id="rId4" Type="http://schemas.openxmlformats.org/officeDocument/2006/relationships/image" Target="../media/image23.wmf"/><Relationship Id="rId3" Type="http://schemas.openxmlformats.org/officeDocument/2006/relationships/oleObject" Target="../embeddings/oleObject3.bin"/><Relationship Id="rId2" Type="http://schemas.openxmlformats.org/officeDocument/2006/relationships/image" Target="../media/image22.wmf"/><Relationship Id="rId1" Type="http://schemas.openxmlformats.org/officeDocument/2006/relationships/oleObject" Target="../embeddings/oleObject2.bin"/></Relationships>
</file>

<file path=ppt/slides/_rels/slide38.xml.rels><?xml version="1.0" encoding="UTF-8" standalone="yes"?>
<Relationships xmlns="http://schemas.openxmlformats.org/package/2006/relationships"><Relationship Id="rId8" Type="http://schemas.openxmlformats.org/officeDocument/2006/relationships/notesSlide" Target="../notesSlides/notesSlide26.xml"/><Relationship Id="rId7" Type="http://schemas.openxmlformats.org/officeDocument/2006/relationships/vmlDrawing" Target="../drawings/vmlDrawing3.vml"/><Relationship Id="rId6" Type="http://schemas.openxmlformats.org/officeDocument/2006/relationships/slideLayout" Target="../slideLayouts/slideLayout15.xml"/><Relationship Id="rId5" Type="http://schemas.openxmlformats.org/officeDocument/2006/relationships/image" Target="../media/image26.jpeg"/><Relationship Id="rId4" Type="http://schemas.openxmlformats.org/officeDocument/2006/relationships/image" Target="../media/image25.wmf"/><Relationship Id="rId3" Type="http://schemas.openxmlformats.org/officeDocument/2006/relationships/oleObject" Target="../embeddings/oleObject5.bin"/><Relationship Id="rId2" Type="http://schemas.openxmlformats.org/officeDocument/2006/relationships/image" Target="../media/image24.wmf"/><Relationship Id="rId1" Type="http://schemas.openxmlformats.org/officeDocument/2006/relationships/oleObject" Target="../embeddings/oleObject4.bin"/></Relationships>
</file>

<file path=ppt/slides/_rels/slide39.xml.rels><?xml version="1.0" encoding="UTF-8" standalone="yes"?>
<Relationships xmlns="http://schemas.openxmlformats.org/package/2006/relationships"><Relationship Id="rId9" Type="http://schemas.openxmlformats.org/officeDocument/2006/relationships/image" Target="../media/image31.jpeg"/><Relationship Id="rId8" Type="http://schemas.openxmlformats.org/officeDocument/2006/relationships/image" Target="../media/image30.wmf"/><Relationship Id="rId7" Type="http://schemas.openxmlformats.org/officeDocument/2006/relationships/oleObject" Target="../embeddings/oleObject9.bin"/><Relationship Id="rId6" Type="http://schemas.openxmlformats.org/officeDocument/2006/relationships/image" Target="../media/image29.wmf"/><Relationship Id="rId5" Type="http://schemas.openxmlformats.org/officeDocument/2006/relationships/oleObject" Target="../embeddings/oleObject8.bin"/><Relationship Id="rId4" Type="http://schemas.openxmlformats.org/officeDocument/2006/relationships/image" Target="../media/image28.wmf"/><Relationship Id="rId3" Type="http://schemas.openxmlformats.org/officeDocument/2006/relationships/oleObject" Target="../embeddings/oleObject7.bin"/><Relationship Id="rId2" Type="http://schemas.openxmlformats.org/officeDocument/2006/relationships/image" Target="../media/image27.wmf"/><Relationship Id="rId12" Type="http://schemas.openxmlformats.org/officeDocument/2006/relationships/notesSlide" Target="../notesSlides/notesSlide27.xml"/><Relationship Id="rId11" Type="http://schemas.openxmlformats.org/officeDocument/2006/relationships/vmlDrawing" Target="../drawings/vmlDrawing4.vml"/><Relationship Id="rId10" Type="http://schemas.openxmlformats.org/officeDocument/2006/relationships/slideLayout" Target="../slideLayouts/slideLayout15.xml"/><Relationship Id="rId1" Type="http://schemas.openxmlformats.org/officeDocument/2006/relationships/oleObject" Target="../embeddings/oleObject6.bin"/></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15.xml"/><Relationship Id="rId2" Type="http://schemas.openxmlformats.org/officeDocument/2006/relationships/image" Target="../media/image33.jpeg"/><Relationship Id="rId1" Type="http://schemas.openxmlformats.org/officeDocument/2006/relationships/image" Target="../media/image32.jpe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7" Type="http://schemas.openxmlformats.org/officeDocument/2006/relationships/notesSlide" Target="../notesSlides/notesSlide32.xml"/><Relationship Id="rId6" Type="http://schemas.openxmlformats.org/officeDocument/2006/relationships/slideLayout" Target="../slideLayouts/slideLayout3.xml"/><Relationship Id="rId5" Type="http://schemas.microsoft.com/office/2007/relationships/diagramDrawing" Target="../diagrams/drawing6.xml"/><Relationship Id="rId4" Type="http://schemas.openxmlformats.org/officeDocument/2006/relationships/diagramColors" Target="../diagrams/colors6.xml"/><Relationship Id="rId3" Type="http://schemas.openxmlformats.org/officeDocument/2006/relationships/diagramQuickStyle" Target="../diagrams/quickStyle6.xml"/><Relationship Id="rId2" Type="http://schemas.openxmlformats.org/officeDocument/2006/relationships/diagramLayout" Target="../diagrams/layout6.xml"/><Relationship Id="rId1" Type="http://schemas.openxmlformats.org/officeDocument/2006/relationships/diagramData" Target="../diagrams/data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8.xml"/><Relationship Id="rId1" Type="http://schemas.openxmlformats.org/officeDocument/2006/relationships/image" Target="../media/image34.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9.xml"/></Relationships>
</file>

<file path=ppt/slides/_rels/slide48.xml.rels><?xml version="1.0" encoding="UTF-8" standalone="yes"?>
<Relationships xmlns="http://schemas.openxmlformats.org/package/2006/relationships"><Relationship Id="rId5" Type="http://schemas.openxmlformats.org/officeDocument/2006/relationships/notesSlide" Target="../notesSlides/notesSlide36.xml"/><Relationship Id="rId4" Type="http://schemas.openxmlformats.org/officeDocument/2006/relationships/vmlDrawing" Target="../drawings/vmlDrawing5.vml"/><Relationship Id="rId3" Type="http://schemas.openxmlformats.org/officeDocument/2006/relationships/slideLayout" Target="../slideLayouts/slideLayout19.xml"/><Relationship Id="rId2" Type="http://schemas.openxmlformats.org/officeDocument/2006/relationships/image" Target="../media/image35.wmf"/><Relationship Id="rId1" Type="http://schemas.openxmlformats.org/officeDocument/2006/relationships/oleObject" Target="../embeddings/oleObject10.bin"/></Relationships>
</file>

<file path=ppt/slides/_rels/slide49.xml.rels><?xml version="1.0" encoding="UTF-8" standalone="yes"?>
<Relationships xmlns="http://schemas.openxmlformats.org/package/2006/relationships"><Relationship Id="rId8" Type="http://schemas.openxmlformats.org/officeDocument/2006/relationships/notesSlide" Target="../notesSlides/notesSlide37.xml"/><Relationship Id="rId7" Type="http://schemas.openxmlformats.org/officeDocument/2006/relationships/vmlDrawing" Target="../drawings/vmlDrawing6.vml"/><Relationship Id="rId6" Type="http://schemas.openxmlformats.org/officeDocument/2006/relationships/slideLayout" Target="../slideLayouts/slideLayout19.xml"/><Relationship Id="rId5" Type="http://schemas.openxmlformats.org/officeDocument/2006/relationships/image" Target="../media/image38.jpeg"/><Relationship Id="rId4" Type="http://schemas.openxmlformats.org/officeDocument/2006/relationships/image" Target="../media/image37.wmf"/><Relationship Id="rId3" Type="http://schemas.openxmlformats.org/officeDocument/2006/relationships/oleObject" Target="../embeddings/oleObject12.bin"/><Relationship Id="rId2" Type="http://schemas.openxmlformats.org/officeDocument/2006/relationships/image" Target="../media/image36.wmf"/><Relationship Id="rId1" Type="http://schemas.openxmlformats.org/officeDocument/2006/relationships/oleObject" Target="../embeddings/oleObject11.bin"/></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50.xml.rels><?xml version="1.0" encoding="UTF-8" standalone="yes"?>
<Relationships xmlns="http://schemas.openxmlformats.org/package/2006/relationships"><Relationship Id="rId7" Type="http://schemas.openxmlformats.org/officeDocument/2006/relationships/notesSlide" Target="../notesSlides/notesSlide38.xml"/><Relationship Id="rId6" Type="http://schemas.openxmlformats.org/officeDocument/2006/relationships/vmlDrawing" Target="../drawings/vmlDrawing7.vml"/><Relationship Id="rId5" Type="http://schemas.openxmlformats.org/officeDocument/2006/relationships/slideLayout" Target="../slideLayouts/slideLayout19.xml"/><Relationship Id="rId4" Type="http://schemas.openxmlformats.org/officeDocument/2006/relationships/image" Target="../media/image41.png"/><Relationship Id="rId3" Type="http://schemas.openxmlformats.org/officeDocument/2006/relationships/image" Target="../media/image40.wmf"/><Relationship Id="rId2" Type="http://schemas.openxmlformats.org/officeDocument/2006/relationships/oleObject" Target="../embeddings/oleObject13.bin"/><Relationship Id="rId1" Type="http://schemas.openxmlformats.org/officeDocument/2006/relationships/image" Target="../media/image39.jpeg"/></Relationships>
</file>

<file path=ppt/slides/_rels/slide51.xml.rels><?xml version="1.0" encoding="UTF-8" standalone="yes"?>
<Relationships xmlns="http://schemas.openxmlformats.org/package/2006/relationships"><Relationship Id="rId7" Type="http://schemas.openxmlformats.org/officeDocument/2006/relationships/notesSlide" Target="../notesSlides/notesSlide39.xml"/><Relationship Id="rId6" Type="http://schemas.openxmlformats.org/officeDocument/2006/relationships/vmlDrawing" Target="../drawings/vmlDrawing8.vml"/><Relationship Id="rId5" Type="http://schemas.openxmlformats.org/officeDocument/2006/relationships/slideLayout" Target="../slideLayouts/slideLayout19.xml"/><Relationship Id="rId4" Type="http://schemas.openxmlformats.org/officeDocument/2006/relationships/image" Target="../media/image44.wmf"/><Relationship Id="rId3" Type="http://schemas.openxmlformats.org/officeDocument/2006/relationships/oleObject" Target="../embeddings/oleObject15.bin"/><Relationship Id="rId2" Type="http://schemas.openxmlformats.org/officeDocument/2006/relationships/image" Target="../media/image43.wmf"/><Relationship Id="rId1" Type="http://schemas.openxmlformats.org/officeDocument/2006/relationships/oleObject" Target="../embeddings/oleObject14.bin"/></Relationships>
</file>

<file path=ppt/slides/_rels/slide52.xml.rels><?xml version="1.0" encoding="UTF-8" standalone="yes"?>
<Relationships xmlns="http://schemas.openxmlformats.org/package/2006/relationships"><Relationship Id="rId9" Type="http://schemas.openxmlformats.org/officeDocument/2006/relationships/notesSlide" Target="../notesSlides/notesSlide40.xml"/><Relationship Id="rId8" Type="http://schemas.openxmlformats.org/officeDocument/2006/relationships/vmlDrawing" Target="../drawings/vmlDrawing9.vml"/><Relationship Id="rId7" Type="http://schemas.openxmlformats.org/officeDocument/2006/relationships/slideLayout" Target="../slideLayouts/slideLayout19.xml"/><Relationship Id="rId6" Type="http://schemas.openxmlformats.org/officeDocument/2006/relationships/image" Target="../media/image47.wmf"/><Relationship Id="rId5" Type="http://schemas.openxmlformats.org/officeDocument/2006/relationships/oleObject" Target="../embeddings/oleObject18.bin"/><Relationship Id="rId4" Type="http://schemas.openxmlformats.org/officeDocument/2006/relationships/image" Target="../media/image46.wmf"/><Relationship Id="rId3" Type="http://schemas.openxmlformats.org/officeDocument/2006/relationships/oleObject" Target="../embeddings/oleObject17.bin"/><Relationship Id="rId2" Type="http://schemas.openxmlformats.org/officeDocument/2006/relationships/image" Target="../media/image45.wmf"/><Relationship Id="rId1" Type="http://schemas.openxmlformats.org/officeDocument/2006/relationships/oleObject" Target="../embeddings/oleObject16.bin"/></Relationships>
</file>

<file path=ppt/slides/_rels/slide53.xml.rels><?xml version="1.0" encoding="UTF-8" standalone="yes"?>
<Relationships xmlns="http://schemas.openxmlformats.org/package/2006/relationships"><Relationship Id="rId9" Type="http://schemas.openxmlformats.org/officeDocument/2006/relationships/notesSlide" Target="../notesSlides/notesSlide41.xml"/><Relationship Id="rId8" Type="http://schemas.openxmlformats.org/officeDocument/2006/relationships/vmlDrawing" Target="../drawings/vmlDrawing10.vml"/><Relationship Id="rId7" Type="http://schemas.openxmlformats.org/officeDocument/2006/relationships/slideLayout" Target="../slideLayouts/slideLayout19.xml"/><Relationship Id="rId6" Type="http://schemas.openxmlformats.org/officeDocument/2006/relationships/image" Target="../media/image50.wmf"/><Relationship Id="rId5" Type="http://schemas.openxmlformats.org/officeDocument/2006/relationships/oleObject" Target="../embeddings/oleObject21.bin"/><Relationship Id="rId4" Type="http://schemas.openxmlformats.org/officeDocument/2006/relationships/image" Target="../media/image49.wmf"/><Relationship Id="rId3" Type="http://schemas.openxmlformats.org/officeDocument/2006/relationships/oleObject" Target="../embeddings/oleObject20.bin"/><Relationship Id="rId2" Type="http://schemas.openxmlformats.org/officeDocument/2006/relationships/image" Target="../media/image48.wmf"/><Relationship Id="rId1" Type="http://schemas.openxmlformats.org/officeDocument/2006/relationships/oleObject" Target="../embeddings/oleObject19.bin"/></Relationships>
</file>

<file path=ppt/slides/_rels/slide54.xml.rels><?xml version="1.0" encoding="UTF-8" standalone="yes"?>
<Relationships xmlns="http://schemas.openxmlformats.org/package/2006/relationships"><Relationship Id="rId5" Type="http://schemas.openxmlformats.org/officeDocument/2006/relationships/notesSlide" Target="../notesSlides/notesSlide42.xml"/><Relationship Id="rId4" Type="http://schemas.openxmlformats.org/officeDocument/2006/relationships/vmlDrawing" Target="../drawings/vmlDrawing11.vml"/><Relationship Id="rId3" Type="http://schemas.openxmlformats.org/officeDocument/2006/relationships/slideLayout" Target="../slideLayouts/slideLayout20.xml"/><Relationship Id="rId2" Type="http://schemas.openxmlformats.org/officeDocument/2006/relationships/image" Target="../media/image51.wmf"/><Relationship Id="rId1" Type="http://schemas.openxmlformats.org/officeDocument/2006/relationships/oleObject" Target="../embeddings/oleObject22.bin"/></Relationships>
</file>

<file path=ppt/slides/_rels/slide55.xml.rels><?xml version="1.0" encoding="UTF-8" standalone="yes"?>
<Relationships xmlns="http://schemas.openxmlformats.org/package/2006/relationships"><Relationship Id="rId9" Type="http://schemas.openxmlformats.org/officeDocument/2006/relationships/notesSlide" Target="../notesSlides/notesSlide43.xml"/><Relationship Id="rId8" Type="http://schemas.openxmlformats.org/officeDocument/2006/relationships/vmlDrawing" Target="../drawings/vmlDrawing12.vml"/><Relationship Id="rId7" Type="http://schemas.openxmlformats.org/officeDocument/2006/relationships/slideLayout" Target="../slideLayouts/slideLayout20.xml"/><Relationship Id="rId6" Type="http://schemas.openxmlformats.org/officeDocument/2006/relationships/image" Target="../media/image54.wmf"/><Relationship Id="rId5" Type="http://schemas.openxmlformats.org/officeDocument/2006/relationships/oleObject" Target="../embeddings/oleObject25.bin"/><Relationship Id="rId4" Type="http://schemas.openxmlformats.org/officeDocument/2006/relationships/image" Target="../media/image53.wmf"/><Relationship Id="rId3" Type="http://schemas.openxmlformats.org/officeDocument/2006/relationships/oleObject" Target="../embeddings/oleObject24.bin"/><Relationship Id="rId2" Type="http://schemas.openxmlformats.org/officeDocument/2006/relationships/image" Target="../media/image52.wmf"/><Relationship Id="rId1" Type="http://schemas.openxmlformats.org/officeDocument/2006/relationships/oleObject" Target="../embeddings/oleObject23.bin"/></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5.xml"/><Relationship Id="rId2" Type="http://schemas.openxmlformats.org/officeDocument/2006/relationships/image" Target="../media/image10.jpeg"/><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5.xml"/><Relationship Id="rId2" Type="http://schemas.openxmlformats.org/officeDocument/2006/relationships/image" Target="../media/image10.jpeg"/><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a:xfrm>
            <a:off x="306446" y="4633929"/>
            <a:ext cx="8537575" cy="1879600"/>
          </a:xfrm>
          <a:prstGeom prst="rect">
            <a:avLst/>
          </a:prstGeom>
        </p:spPr>
        <p:txBody>
          <a:bodyPr/>
          <a:lstStyle/>
          <a:p>
            <a:pPr indent="720090" algn="just">
              <a:lnSpc>
                <a:spcPct val="120000"/>
              </a:lnSpc>
              <a:buClr>
                <a:srgbClr val="FF0000"/>
              </a:buClr>
              <a:defRPr/>
            </a:pPr>
            <a:endParaRPr lang="zh-CN" altLang="en-US" sz="2800" u="none" dirty="0">
              <a:solidFill>
                <a:srgbClr val="1C1C1C"/>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TextBox 7"/>
          <p:cNvSpPr txBox="1"/>
          <p:nvPr/>
        </p:nvSpPr>
        <p:spPr>
          <a:xfrm>
            <a:off x="1139778" y="1968480"/>
            <a:ext cx="1277955" cy="523220"/>
          </a:xfrm>
          <a:prstGeom prst="rect">
            <a:avLst/>
          </a:prstGeom>
          <a:noFill/>
        </p:spPr>
        <p:txBody>
          <a:bodyPr wrap="square" rtlCol="0">
            <a:spAutoFit/>
          </a:bodyPr>
          <a:lstStyle/>
          <a:p>
            <a:r>
              <a:rPr lang="en-US" altLang="zh-CN" u="none" dirty="0">
                <a:solidFill>
                  <a:schemeClr val="accent4">
                    <a:lumMod val="10000"/>
                  </a:schemeClr>
                </a:solidFill>
                <a:ea typeface="黑体" panose="02010609060101010101" pitchFamily="49" charset="-122"/>
              </a:rPr>
              <a:t>Alice</a:t>
            </a:r>
            <a:endParaRPr lang="zh-CN" altLang="en-US" u="none" dirty="0">
              <a:solidFill>
                <a:schemeClr val="accent4">
                  <a:lumMod val="10000"/>
                </a:schemeClr>
              </a:solidFill>
              <a:ea typeface="黑体" panose="02010609060101010101" pitchFamily="49" charset="-122"/>
            </a:endParaRPr>
          </a:p>
        </p:txBody>
      </p:sp>
      <p:sp>
        <p:nvSpPr>
          <p:cNvPr id="10" name="TextBox 9"/>
          <p:cNvSpPr txBox="1"/>
          <p:nvPr/>
        </p:nvSpPr>
        <p:spPr>
          <a:xfrm>
            <a:off x="6981858" y="1956442"/>
            <a:ext cx="1058877" cy="523220"/>
          </a:xfrm>
          <a:prstGeom prst="rect">
            <a:avLst/>
          </a:prstGeom>
          <a:noFill/>
        </p:spPr>
        <p:txBody>
          <a:bodyPr wrap="square" rtlCol="0">
            <a:spAutoFit/>
          </a:bodyPr>
          <a:lstStyle/>
          <a:p>
            <a:r>
              <a:rPr lang="en-US" altLang="zh-CN" u="none" dirty="0">
                <a:solidFill>
                  <a:schemeClr val="accent4">
                    <a:lumMod val="10000"/>
                  </a:schemeClr>
                </a:solidFill>
                <a:ea typeface="黑体" panose="02010609060101010101" pitchFamily="49" charset="-122"/>
              </a:rPr>
              <a:t>Bob</a:t>
            </a:r>
            <a:endParaRPr lang="zh-CN" altLang="en-US" u="none" dirty="0">
              <a:solidFill>
                <a:schemeClr val="accent4">
                  <a:lumMod val="10000"/>
                </a:schemeClr>
              </a:solidFill>
              <a:ea typeface="黑体" panose="02010609060101010101" pitchFamily="49" charset="-122"/>
            </a:endParaRPr>
          </a:p>
        </p:txBody>
      </p:sp>
      <p:sp>
        <p:nvSpPr>
          <p:cNvPr id="15" name="AutoShape 5"/>
          <p:cNvSpPr>
            <a:spLocks noChangeArrowheads="1"/>
          </p:cNvSpPr>
          <p:nvPr/>
        </p:nvSpPr>
        <p:spPr bwMode="auto">
          <a:xfrm>
            <a:off x="226953" y="1311246"/>
            <a:ext cx="2143125" cy="571500"/>
          </a:xfrm>
          <a:prstGeom prst="roundRect">
            <a:avLst>
              <a:gd name="adj" fmla="val 16667"/>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n w="25400" algn="ctr">
            <a:solidFill>
              <a:srgbClr val="FFFFFF"/>
            </a:solidFill>
            <a:round/>
          </a:ln>
          <a:effectLst>
            <a:outerShdw dist="107763" dir="2700000" algn="ctr" rotWithShape="0">
              <a:srgbClr val="000000">
                <a:alpha val="50000"/>
              </a:srgbClr>
            </a:outerShdw>
          </a:effectLst>
        </p:spPr>
        <p:txBody>
          <a:bodyPr wrap="none" anchor="ctr"/>
          <a:lstStyle>
            <a:lvl1pPr>
              <a:spcBef>
                <a:spcPct val="20000"/>
              </a:spcBef>
              <a:buClr>
                <a:schemeClr val="accent2"/>
              </a:buClr>
              <a:buFont typeface="Monotype Sorts" pitchFamily="2" charset="2"/>
              <a:buChar char="m"/>
              <a:defRPr sz="3200">
                <a:solidFill>
                  <a:srgbClr val="FFFFFF"/>
                </a:solidFill>
                <a:latin typeface="Times New Roman" panose="02020603050405020304" pitchFamily="18" charset="0"/>
                <a:ea typeface="黑体" panose="02010609060101010101" pitchFamily="49" charset="-122"/>
              </a:defRPr>
            </a:lvl1pPr>
            <a:lvl2pPr marL="742950" indent="-285750">
              <a:spcBef>
                <a:spcPct val="20000"/>
              </a:spcBef>
              <a:buClr>
                <a:schemeClr val="accent2"/>
              </a:buClr>
              <a:buFont typeface="Monotype Sorts" pitchFamily="2" charset="2"/>
              <a:buChar char="m"/>
              <a:defRPr sz="3200">
                <a:solidFill>
                  <a:srgbClr val="FFFFFF"/>
                </a:solidFill>
                <a:latin typeface="Times New Roman" panose="02020603050405020304" pitchFamily="18" charset="0"/>
                <a:ea typeface="黑体" panose="02010609060101010101" pitchFamily="49" charset="-122"/>
              </a:defRPr>
            </a:lvl2pPr>
            <a:lvl3pPr marL="1143000" indent="-228600">
              <a:spcBef>
                <a:spcPct val="20000"/>
              </a:spcBef>
              <a:buClr>
                <a:schemeClr val="accent2"/>
              </a:buClr>
              <a:buFont typeface="Monotype Sorts" pitchFamily="2" charset="2"/>
              <a:buChar char="m"/>
              <a:defRPr sz="3200">
                <a:solidFill>
                  <a:srgbClr val="FFFFFF"/>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Font typeface="Monotype Sorts" pitchFamily="2" charset="2"/>
              <a:buChar char="m"/>
              <a:defRPr sz="3200">
                <a:solidFill>
                  <a:srgbClr val="FFFFFF"/>
                </a:solidFill>
                <a:latin typeface="Times New Roman" panose="02020603050405020304" pitchFamily="18" charset="0"/>
                <a:ea typeface="黑体" panose="02010609060101010101" pitchFamily="49" charset="-122"/>
              </a:defRPr>
            </a:lvl4pPr>
            <a:lvl5pPr marL="2057400" indent="-228600">
              <a:spcBef>
                <a:spcPct val="20000"/>
              </a:spcBef>
              <a:buClr>
                <a:schemeClr val="accent2"/>
              </a:buClr>
              <a:buFont typeface="Monotype Sorts" pitchFamily="2" charset="2"/>
              <a:buChar char="m"/>
              <a:defRPr sz="3200">
                <a:solidFill>
                  <a:srgbClr val="FFFFFF"/>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2"/>
              </a:buClr>
              <a:buFont typeface="Monotype Sorts" pitchFamily="2" charset="2"/>
              <a:buChar char="m"/>
              <a:defRPr sz="3200">
                <a:solidFill>
                  <a:srgbClr val="FFFFFF"/>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2"/>
              </a:buClr>
              <a:buFont typeface="Monotype Sorts" pitchFamily="2" charset="2"/>
              <a:buChar char="m"/>
              <a:defRPr sz="3200">
                <a:solidFill>
                  <a:srgbClr val="FFFFFF"/>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2"/>
              </a:buClr>
              <a:buFont typeface="Monotype Sorts" pitchFamily="2" charset="2"/>
              <a:buChar char="m"/>
              <a:defRPr sz="3200">
                <a:solidFill>
                  <a:srgbClr val="FFFFFF"/>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2"/>
              </a:buClr>
              <a:buFont typeface="Monotype Sorts" pitchFamily="2" charset="2"/>
              <a:buChar char="m"/>
              <a:defRPr sz="3200">
                <a:solidFill>
                  <a:srgbClr val="FFFFFF"/>
                </a:solidFill>
                <a:latin typeface="Times New Roman" panose="02020603050405020304" pitchFamily="18" charset="0"/>
                <a:ea typeface="黑体" panose="02010609060101010101" pitchFamily="49" charset="-122"/>
              </a:defRPr>
            </a:lvl9pPr>
          </a:lstStyle>
          <a:p>
            <a:pPr algn="ctr">
              <a:spcBef>
                <a:spcPct val="0"/>
              </a:spcBef>
              <a:buFont typeface="Monotype Sorts" pitchFamily="2" charset="2"/>
              <a:buNone/>
            </a:pPr>
            <a:r>
              <a:rPr lang="zh-CN" altLang="en-US" sz="2800" u="none" dirty="0">
                <a:effectLst>
                  <a:outerShdw blurRad="38100" dist="38100" dir="2700000" algn="tl">
                    <a:srgbClr val="000000"/>
                  </a:outerShdw>
                </a:effectLst>
                <a:latin typeface="黑体" panose="02010609060101010101" pitchFamily="49" charset="-122"/>
              </a:rPr>
              <a:t>消息认证</a:t>
            </a:r>
            <a:endParaRPr lang="zh-CN" altLang="en-US" sz="2800" u="none" dirty="0">
              <a:effectLst>
                <a:outerShdw blurRad="38100" dist="38100" dir="2700000" algn="tl">
                  <a:srgbClr val="000000"/>
                </a:outerShdw>
              </a:effectLst>
              <a:latin typeface="黑体" panose="02010609060101010101" pitchFamily="49" charset="-122"/>
            </a:endParaRPr>
          </a:p>
        </p:txBody>
      </p:sp>
      <p:sp>
        <p:nvSpPr>
          <p:cNvPr id="16" name="TextBox 15"/>
          <p:cNvSpPr txBox="1"/>
          <p:nvPr/>
        </p:nvSpPr>
        <p:spPr>
          <a:xfrm>
            <a:off x="665109" y="4414851"/>
            <a:ext cx="8178912" cy="2591479"/>
          </a:xfrm>
          <a:prstGeom prst="rect">
            <a:avLst/>
          </a:prstGeom>
          <a:noFill/>
        </p:spPr>
        <p:txBody>
          <a:bodyPr wrap="square" rtlCol="0">
            <a:spAutoFit/>
          </a:bodyPr>
          <a:lstStyle/>
          <a:p>
            <a:pPr algn="just" eaLnBrk="1" hangingPunct="1">
              <a:lnSpc>
                <a:spcPct val="120000"/>
              </a:lnSpc>
              <a:spcAft>
                <a:spcPct val="20000"/>
              </a:spcAft>
            </a:pPr>
            <a:r>
              <a:rPr lang="en-US" altLang="zh-CN" u="none" dirty="0">
                <a:solidFill>
                  <a:schemeClr val="accent4">
                    <a:lumMod val="10000"/>
                  </a:schemeClr>
                </a:solidFill>
                <a:latin typeface="黑体" panose="02010609060101010101" pitchFamily="49" charset="-122"/>
                <a:ea typeface="黑体" panose="02010609060101010101" pitchFamily="49" charset="-122"/>
              </a:rPr>
              <a:t>    </a:t>
            </a:r>
            <a:r>
              <a:rPr lang="zh-CN" altLang="en-US" sz="2400" u="none" dirty="0">
                <a:solidFill>
                  <a:schemeClr val="accent4">
                    <a:lumMod val="10000"/>
                  </a:schemeClr>
                </a:solidFill>
                <a:latin typeface="黑体" panose="02010609060101010101" pitchFamily="49" charset="-122"/>
                <a:ea typeface="黑体" panose="02010609060101010101" pitchFamily="49" charset="-122"/>
              </a:rPr>
              <a:t>当收发双方没有利害冲突时，这对于防止第三者的破坏已经足够了。</a:t>
            </a:r>
            <a:endParaRPr lang="zh-CN" altLang="en-US" sz="2400" u="none" dirty="0">
              <a:solidFill>
                <a:schemeClr val="accent4">
                  <a:lumMod val="10000"/>
                </a:schemeClr>
              </a:solidFill>
              <a:latin typeface="黑体" panose="02010609060101010101" pitchFamily="49" charset="-122"/>
              <a:ea typeface="黑体" panose="02010609060101010101" pitchFamily="49" charset="-122"/>
            </a:endParaRPr>
          </a:p>
          <a:p>
            <a:pPr marL="800100" lvl="1" indent="-342900" algn="just" eaLnBrk="1" hangingPunct="1">
              <a:lnSpc>
                <a:spcPct val="120000"/>
              </a:lnSpc>
              <a:spcAft>
                <a:spcPct val="20000"/>
              </a:spcAft>
              <a:buClr>
                <a:schemeClr val="bg1">
                  <a:lumMod val="60000"/>
                  <a:lumOff val="40000"/>
                </a:schemeClr>
              </a:buClr>
              <a:buFont typeface="Wingdings" panose="05000000000000000000" pitchFamily="2" charset="2"/>
              <a:buChar char="u"/>
            </a:pPr>
            <a:r>
              <a:rPr lang="zh-CN" altLang="en-US" sz="2400" u="none" dirty="0">
                <a:solidFill>
                  <a:schemeClr val="accent4">
                    <a:lumMod val="10000"/>
                  </a:schemeClr>
                </a:solidFill>
                <a:latin typeface="黑体" panose="02010609060101010101" pitchFamily="49" charset="-122"/>
                <a:ea typeface="黑体" panose="02010609060101010101" pitchFamily="49" charset="-122"/>
              </a:rPr>
              <a:t> 收方能够验证消息发送者身份是否被篡改（真实性）</a:t>
            </a:r>
            <a:endParaRPr lang="zh-CN" altLang="en-US" sz="2400" u="none" dirty="0">
              <a:solidFill>
                <a:schemeClr val="accent4">
                  <a:lumMod val="10000"/>
                </a:schemeClr>
              </a:solidFill>
              <a:latin typeface="黑体" panose="02010609060101010101" pitchFamily="49" charset="-122"/>
              <a:ea typeface="黑体" panose="02010609060101010101" pitchFamily="49" charset="-122"/>
            </a:endParaRPr>
          </a:p>
          <a:p>
            <a:pPr marL="800100" lvl="1" indent="-342900" algn="just" eaLnBrk="1" hangingPunct="1">
              <a:lnSpc>
                <a:spcPct val="120000"/>
              </a:lnSpc>
              <a:spcAft>
                <a:spcPct val="20000"/>
              </a:spcAft>
              <a:buClr>
                <a:schemeClr val="bg1">
                  <a:lumMod val="60000"/>
                  <a:lumOff val="40000"/>
                </a:schemeClr>
              </a:buClr>
              <a:buFont typeface="Wingdings" panose="05000000000000000000" pitchFamily="2" charset="2"/>
              <a:buChar char="u"/>
            </a:pPr>
            <a:r>
              <a:rPr lang="zh-CN" altLang="en-US" sz="2400" u="none" dirty="0">
                <a:solidFill>
                  <a:schemeClr val="accent4">
                    <a:lumMod val="10000"/>
                  </a:schemeClr>
                </a:solidFill>
                <a:latin typeface="黑体" panose="02010609060101010101" pitchFamily="49" charset="-122"/>
                <a:ea typeface="黑体" panose="02010609060101010101" pitchFamily="49" charset="-122"/>
              </a:rPr>
              <a:t> 收方能够验证所发消息内容是否被篡改（完整性）</a:t>
            </a:r>
            <a:endParaRPr lang="zh-CN" altLang="en-US" sz="2400" u="none" dirty="0">
              <a:solidFill>
                <a:schemeClr val="accent4">
                  <a:lumMod val="10000"/>
                </a:schemeClr>
              </a:solidFill>
              <a:latin typeface="黑体" panose="02010609060101010101" pitchFamily="49" charset="-122"/>
              <a:ea typeface="黑体" panose="02010609060101010101" pitchFamily="49" charset="-122"/>
            </a:endParaRPr>
          </a:p>
          <a:p>
            <a:endParaRPr lang="zh-CN" altLang="en-US" u="none" dirty="0">
              <a:solidFill>
                <a:schemeClr val="accent4">
                  <a:lumMod val="10000"/>
                </a:schemeClr>
              </a:solidFill>
              <a:latin typeface="黑体" panose="02010609060101010101" pitchFamily="49" charset="-122"/>
              <a:ea typeface="黑体" panose="02010609060101010101" pitchFamily="49"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2460825"/>
            <a:ext cx="9144000" cy="193634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arn(inVertical)">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6">
                                            <p:txEl>
                                              <p:pRg st="0" end="0"/>
                                            </p:txEl>
                                          </p:spTgt>
                                        </p:tgtEl>
                                        <p:attrNameLst>
                                          <p:attrName>style.visibility</p:attrName>
                                        </p:attrNameLst>
                                      </p:cBhvr>
                                      <p:to>
                                        <p:strVal val="visible"/>
                                      </p:to>
                                    </p:set>
                                    <p:animEffect transition="in" filter="wipe(left)">
                                      <p:cBhvr>
                                        <p:cTn id="23" dur="500"/>
                                        <p:tgtEl>
                                          <p:spTgt spid="16">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6">
                                            <p:txEl>
                                              <p:pRg st="1" end="1"/>
                                            </p:txEl>
                                          </p:spTgt>
                                        </p:tgtEl>
                                        <p:attrNameLst>
                                          <p:attrName>style.visibility</p:attrName>
                                        </p:attrNameLst>
                                      </p:cBhvr>
                                      <p:to>
                                        <p:strVal val="visible"/>
                                      </p:to>
                                    </p:set>
                                    <p:animEffect transition="in" filter="wipe(left)">
                                      <p:cBhvr>
                                        <p:cTn id="28" dur="500"/>
                                        <p:tgtEl>
                                          <p:spTgt spid="16">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6">
                                            <p:txEl>
                                              <p:pRg st="2" end="2"/>
                                            </p:txEl>
                                          </p:spTgt>
                                        </p:tgtEl>
                                        <p:attrNameLst>
                                          <p:attrName>style.visibility</p:attrName>
                                        </p:attrNameLst>
                                      </p:cBhvr>
                                      <p:to>
                                        <p:strVal val="visible"/>
                                      </p:to>
                                    </p:set>
                                    <p:animEffect transition="in" filter="wipe(left)">
                                      <p:cBhvr>
                                        <p:cTn id="33" dur="5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spcAft>
                <a:spcPts val="1800"/>
              </a:spcAft>
              <a:buClr>
                <a:srgbClr val="FF0000"/>
              </a:buClr>
              <a:buNone/>
            </a:pPr>
            <a:r>
              <a:rPr lang="en-US" altLang="zh-CN" dirty="0">
                <a:solidFill>
                  <a:srgbClr val="FF0000"/>
                </a:solidFill>
              </a:rPr>
              <a:t>3. </a:t>
            </a:r>
            <a:r>
              <a:rPr lang="zh-CN" altLang="en-US" dirty="0">
                <a:solidFill>
                  <a:srgbClr val="FF0000"/>
                </a:solidFill>
              </a:rPr>
              <a:t>数字签名的作用</a:t>
            </a:r>
            <a:endParaRPr lang="zh-CN" altLang="en-US" dirty="0">
              <a:solidFill>
                <a:srgbClr val="FF0000"/>
              </a:solidFill>
            </a:endParaRPr>
          </a:p>
        </p:txBody>
      </p:sp>
      <p:graphicFrame>
        <p:nvGraphicFramePr>
          <p:cNvPr id="3" name="图示 2"/>
          <p:cNvGraphicFramePr/>
          <p:nvPr/>
        </p:nvGraphicFramePr>
        <p:xfrm>
          <a:off x="1115615" y="2060848"/>
          <a:ext cx="7363275" cy="440028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7" name="Rectangle 3"/>
          <p:cNvSpPr>
            <a:spLocks noGrp="1" noChangeArrowheads="1"/>
          </p:cNvSpPr>
          <p:nvPr>
            <p:ph idx="1"/>
          </p:nvPr>
        </p:nvSpPr>
        <p:spPr/>
        <p:txBody>
          <a:bodyPr/>
          <a:lstStyle/>
          <a:p>
            <a:pPr>
              <a:spcAft>
                <a:spcPts val="1800"/>
              </a:spcAft>
              <a:buClr>
                <a:srgbClr val="FF0000"/>
              </a:buClr>
              <a:buNone/>
            </a:pPr>
            <a:r>
              <a:rPr lang="en-US" altLang="zh-CN" dirty="0">
                <a:solidFill>
                  <a:srgbClr val="FF0000"/>
                </a:solidFill>
              </a:rPr>
              <a:t>4. </a:t>
            </a:r>
            <a:r>
              <a:rPr lang="zh-CN" altLang="en-US" dirty="0">
                <a:solidFill>
                  <a:srgbClr val="FF0000"/>
                </a:solidFill>
              </a:rPr>
              <a:t>数字签名的应用</a:t>
            </a:r>
            <a:endParaRPr lang="zh-CN" altLang="en-US" dirty="0">
              <a:solidFill>
                <a:srgbClr val="FF0000"/>
              </a:solidFill>
            </a:endParaRPr>
          </a:p>
          <a:p>
            <a:pPr lvl="1">
              <a:buClr>
                <a:schemeClr val="bg1">
                  <a:lumMod val="60000"/>
                  <a:lumOff val="40000"/>
                </a:schemeClr>
              </a:buClr>
              <a:buFont typeface="Wingdings" panose="05000000000000000000" pitchFamily="2" charset="2"/>
              <a:buChar char="u"/>
            </a:pPr>
            <a:r>
              <a:rPr lang="zh-CN" altLang="en-US" dirty="0"/>
              <a:t>电子商务、电子政务、电子金融</a:t>
            </a:r>
            <a:endParaRPr lang="en-US" altLang="zh-CN" dirty="0"/>
          </a:p>
          <a:p>
            <a:pPr lvl="1">
              <a:buClr>
                <a:schemeClr val="bg1">
                  <a:lumMod val="60000"/>
                  <a:lumOff val="40000"/>
                </a:schemeClr>
              </a:buClr>
              <a:buFont typeface="Wingdings" panose="05000000000000000000" pitchFamily="2" charset="2"/>
              <a:buChar char="u"/>
            </a:pPr>
            <a:r>
              <a:rPr lang="zh-CN" altLang="en-US" dirty="0"/>
              <a:t>软件保护</a:t>
            </a:r>
            <a:endParaRPr lang="en-US" altLang="zh-CN" dirty="0"/>
          </a:p>
          <a:p>
            <a:pPr marL="0" lvl="1" indent="0" eaLnBrk="1" hangingPunct="1">
              <a:lnSpc>
                <a:spcPct val="100000"/>
              </a:lnSpc>
              <a:spcBef>
                <a:spcPct val="30000"/>
              </a:spcBef>
              <a:buClrTx/>
              <a:buNone/>
              <a:defRPr/>
            </a:pPr>
            <a:r>
              <a:rPr lang="zh-CN" altLang="en-US" sz="1800" dirty="0"/>
              <a:t>实例</a:t>
            </a:r>
            <a:r>
              <a:rPr lang="en-US" altLang="zh-CN" sz="1800" dirty="0"/>
              <a:t>1</a:t>
            </a:r>
            <a:r>
              <a:rPr lang="zh-CN" altLang="en-US" sz="1800" dirty="0"/>
              <a:t>：</a:t>
            </a:r>
            <a:r>
              <a:rPr lang="en-US" altLang="zh-CN" sz="1800" dirty="0"/>
              <a:t>2010</a:t>
            </a:r>
            <a:r>
              <a:rPr lang="zh-CN" altLang="en-US" sz="1800" dirty="0"/>
              <a:t>年</a:t>
            </a:r>
            <a:r>
              <a:rPr lang="en-US" altLang="zh-CN" sz="1800" dirty="0"/>
              <a:t>6</a:t>
            </a:r>
            <a:r>
              <a:rPr lang="zh-CN" altLang="en-US" sz="1800" dirty="0"/>
              <a:t>月美国和以色列的黑客利用震网病毒成功攻击伊朗核工厂，物理毁坏了伊朗核工厂</a:t>
            </a:r>
            <a:r>
              <a:rPr lang="en-US" altLang="zh-CN" sz="1800" dirty="0"/>
              <a:t>80%</a:t>
            </a:r>
            <a:r>
              <a:rPr lang="zh-CN" altLang="en-US" sz="1800" dirty="0"/>
              <a:t>的离心机，有效阻止了伊朗核计划的正常进展。为了使震网病毒能够在伊朗核工厂的计算机上运行，黑客们为震网病毒偷窃了微软公司的签名证书，使它看上去是一个合法软件，从而混过计算机系统的签名验证，使震网病毒得以运行。</a:t>
            </a:r>
            <a:endParaRPr lang="en-US" altLang="zh-CN" sz="1800" dirty="0"/>
          </a:p>
          <a:p>
            <a:pPr marL="0" lvl="1" indent="0" eaLnBrk="1" hangingPunct="1">
              <a:lnSpc>
                <a:spcPct val="100000"/>
              </a:lnSpc>
              <a:spcBef>
                <a:spcPct val="30000"/>
              </a:spcBef>
              <a:buClrTx/>
              <a:buNone/>
              <a:defRPr/>
            </a:pPr>
            <a:r>
              <a:rPr lang="zh-CN" altLang="en-US" sz="1800" dirty="0"/>
              <a:t>实例</a:t>
            </a:r>
            <a:r>
              <a:rPr lang="en-US" altLang="zh-CN" sz="1800" dirty="0"/>
              <a:t>2</a:t>
            </a:r>
            <a:r>
              <a:rPr lang="zh-CN" altLang="en-US" sz="1800" dirty="0"/>
              <a:t>：</a:t>
            </a:r>
            <a:r>
              <a:rPr lang="en-US" altLang="zh-CN" sz="1800" dirty="0"/>
              <a:t>2012</a:t>
            </a:r>
            <a:r>
              <a:rPr lang="zh-CN" altLang="en-US" sz="1800" dirty="0"/>
              <a:t>年</a:t>
            </a:r>
            <a:r>
              <a:rPr lang="en-US" altLang="zh-CN" sz="1800" dirty="0"/>
              <a:t>5</a:t>
            </a:r>
            <a:r>
              <a:rPr lang="zh-CN" altLang="en-US" sz="1800" dirty="0"/>
              <a:t>月美国和以色列的黑客利用火焰病毒在中东地区大面积传播，收集各种情报。火焰病毒获得签名证书的方法更加技术化。具体办法是通过寻找</a:t>
            </a:r>
            <a:r>
              <a:rPr lang="en-US" altLang="zh-CN" sz="1800" dirty="0"/>
              <a:t>MD5 Hash</a:t>
            </a:r>
            <a:r>
              <a:rPr lang="zh-CN" altLang="en-US" sz="1800" dirty="0"/>
              <a:t>函数的碰撞，伪造出合理的签名证书。由于火焰阿病毒拥有合理的签名证书，所以他能顺利通过计算机系统的签名验证，成功侵入目标计算机系统进行情报收集。</a:t>
            </a:r>
            <a:endParaRPr lang="en-US" altLang="zh-CN" sz="1800" dirty="0"/>
          </a:p>
          <a:p>
            <a:pPr marL="0" lvl="1" indent="0" eaLnBrk="1" hangingPunct="1">
              <a:lnSpc>
                <a:spcPct val="100000"/>
              </a:lnSpc>
              <a:spcBef>
                <a:spcPct val="30000"/>
              </a:spcBef>
              <a:buClrTx/>
              <a:buNone/>
              <a:defRPr/>
            </a:pPr>
            <a:endParaRPr lang="en-US" altLang="zh-CN"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63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226307">
                                            <p:txEl>
                                              <p:pRg st="1" end="1"/>
                                            </p:txEl>
                                          </p:spTgt>
                                        </p:tgtEl>
                                        <p:attrNameLst>
                                          <p:attrName>style.visibility</p:attrName>
                                        </p:attrNameLst>
                                      </p:cBhvr>
                                      <p:to>
                                        <p:strVal val="visible"/>
                                      </p:to>
                                    </p:set>
                                    <p:animEffect transition="in" filter="blinds(horizontal)">
                                      <p:cBhvr>
                                        <p:cTn id="11" dur="500"/>
                                        <p:tgtEl>
                                          <p:spTgt spid="226307">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226307">
                                            <p:txEl>
                                              <p:pRg st="2" end="2"/>
                                            </p:txEl>
                                          </p:spTgt>
                                        </p:tgtEl>
                                        <p:attrNameLst>
                                          <p:attrName>style.visibility</p:attrName>
                                        </p:attrNameLst>
                                      </p:cBhvr>
                                      <p:to>
                                        <p:strVal val="visible"/>
                                      </p:to>
                                    </p:set>
                                    <p:animEffect transition="in" filter="blinds(horizontal)">
                                      <p:cBhvr>
                                        <p:cTn id="16" dur="500"/>
                                        <p:tgtEl>
                                          <p:spTgt spid="226307">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26307">
                                            <p:txEl>
                                              <p:pRg st="3" end="3"/>
                                            </p:txEl>
                                          </p:spTgt>
                                        </p:tgtEl>
                                        <p:attrNameLst>
                                          <p:attrName>style.visibility</p:attrName>
                                        </p:attrNameLst>
                                      </p:cBhvr>
                                      <p:to>
                                        <p:strVal val="visible"/>
                                      </p:to>
                                    </p:set>
                                    <p:animEffect transition="in" filter="blinds(horizontal)">
                                      <p:cBhvr>
                                        <p:cTn id="21" dur="500"/>
                                        <p:tgtEl>
                                          <p:spTgt spid="2263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7" name="Rectangle 3"/>
          <p:cNvSpPr>
            <a:spLocks noGrp="1" noChangeArrowheads="1"/>
          </p:cNvSpPr>
          <p:nvPr>
            <p:ph idx="1"/>
          </p:nvPr>
        </p:nvSpPr>
        <p:spPr/>
        <p:txBody>
          <a:bodyPr/>
          <a:lstStyle/>
          <a:p>
            <a:pPr marL="342900" lvl="1" indent="-342900">
              <a:spcAft>
                <a:spcPts val="1800"/>
              </a:spcAft>
              <a:buClr>
                <a:srgbClr val="FF0000"/>
              </a:buClr>
              <a:buSzPct val="90000"/>
              <a:buNone/>
            </a:pPr>
            <a:r>
              <a:rPr lang="en-US" altLang="zh-CN" sz="3200" dirty="0">
                <a:solidFill>
                  <a:srgbClr val="FF0000"/>
                </a:solidFill>
              </a:rPr>
              <a:t>1. </a:t>
            </a:r>
            <a:r>
              <a:rPr lang="zh-CN" altLang="en-US" sz="3200" dirty="0">
                <a:solidFill>
                  <a:srgbClr val="FF0000"/>
                </a:solidFill>
              </a:rPr>
              <a:t>依用途分类</a:t>
            </a:r>
            <a:endParaRPr lang="en-US" altLang="zh-CN" sz="3200" dirty="0">
              <a:solidFill>
                <a:srgbClr val="FF0000"/>
              </a:solidFill>
            </a:endParaRPr>
          </a:p>
          <a:p>
            <a:pPr marL="0" lvl="2"/>
            <a:r>
              <a:rPr lang="zh-CN" altLang="en-US" dirty="0"/>
              <a:t>盲签名</a:t>
            </a:r>
            <a:endParaRPr lang="en-US" altLang="zh-CN" dirty="0"/>
          </a:p>
          <a:p>
            <a:pPr marL="720090" lvl="3" indent="0">
              <a:buNone/>
            </a:pPr>
            <a:r>
              <a:rPr lang="zh-CN" altLang="en-US" sz="2400" dirty="0"/>
              <a:t>签名者不知道代签名文件内容时使用的数字签名。这</a:t>
            </a:r>
            <a:endParaRPr lang="en-US" altLang="zh-CN" sz="2400" dirty="0"/>
          </a:p>
          <a:p>
            <a:pPr marL="0" lvl="3" indent="0">
              <a:buNone/>
            </a:pPr>
            <a:r>
              <a:rPr lang="zh-CN" altLang="en-US" sz="2400" dirty="0"/>
              <a:t>种签名方式在电子商务和电子选举等领域具有很广泛的应用价值。</a:t>
            </a:r>
            <a:endParaRPr lang="en-US" altLang="zh-CN" sz="2400" dirty="0"/>
          </a:p>
          <a:p>
            <a:pPr marL="0" lvl="2"/>
            <a:r>
              <a:rPr lang="zh-CN" altLang="en-US" dirty="0"/>
              <a:t>门限签名</a:t>
            </a:r>
            <a:endParaRPr lang="en-US" altLang="zh-CN" dirty="0"/>
          </a:p>
          <a:p>
            <a:pPr marL="720090" lvl="2" indent="0">
              <a:buNone/>
            </a:pPr>
            <a:r>
              <a:rPr lang="zh-CN" altLang="en-US" sz="2400" dirty="0"/>
              <a:t>如果一个群体中有</a:t>
            </a:r>
            <a:r>
              <a:rPr lang="en-US" altLang="zh-CN" sz="2400" i="1" dirty="0"/>
              <a:t>n</a:t>
            </a:r>
            <a:r>
              <a:rPr lang="zh-CN" altLang="en-US" sz="2400" dirty="0"/>
              <a:t>个人，那么至少需要</a:t>
            </a:r>
            <a:r>
              <a:rPr lang="en-US" altLang="zh-CN" sz="2400" i="1" dirty="0"/>
              <a:t>t</a:t>
            </a:r>
            <a:r>
              <a:rPr lang="en-US" altLang="zh-CN" sz="2400" dirty="0"/>
              <a:t>(</a:t>
            </a:r>
            <a:r>
              <a:rPr lang="en-US" altLang="zh-CN" sz="2400" i="1" dirty="0"/>
              <a:t>t</a:t>
            </a:r>
            <a:r>
              <a:rPr lang="zh-CN" altLang="en-US" sz="2400" dirty="0"/>
              <a:t>≤</a:t>
            </a:r>
            <a:r>
              <a:rPr lang="en-US" altLang="zh-CN" sz="2400" i="1" dirty="0"/>
              <a:t>n</a:t>
            </a:r>
            <a:r>
              <a:rPr lang="en-US" altLang="zh-CN" sz="2400" dirty="0"/>
              <a:t>)</a:t>
            </a:r>
            <a:r>
              <a:rPr lang="zh-CN" altLang="en-US" sz="2400" dirty="0"/>
              <a:t>个人签</a:t>
            </a:r>
            <a:endParaRPr lang="en-US" altLang="zh-CN" sz="2400" dirty="0"/>
          </a:p>
          <a:p>
            <a:pPr marL="0" lvl="2" indent="0">
              <a:buNone/>
            </a:pPr>
            <a:r>
              <a:rPr lang="zh-CN" altLang="en-US" sz="2400" dirty="0"/>
              <a:t>名才视为有效签名。</a:t>
            </a:r>
            <a:endParaRPr lang="en-US" altLang="zh-CN" sz="2400" dirty="0"/>
          </a:p>
          <a:p>
            <a:pPr lvl="3"/>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63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226307">
                                            <p:txEl>
                                              <p:pRg st="1" end="1"/>
                                            </p:txEl>
                                          </p:spTgt>
                                        </p:tgtEl>
                                        <p:attrNameLst>
                                          <p:attrName>style.visibility</p:attrName>
                                        </p:attrNameLst>
                                      </p:cBhvr>
                                      <p:to>
                                        <p:strVal val="visible"/>
                                      </p:to>
                                    </p:set>
                                    <p:animEffect transition="in" filter="blinds(horizontal)">
                                      <p:cBhvr>
                                        <p:cTn id="11" dur="500"/>
                                        <p:tgtEl>
                                          <p:spTgt spid="226307">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26307">
                                            <p:txEl>
                                              <p:pRg st="2" end="2"/>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226307">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26307">
                                            <p:txEl>
                                              <p:pRg st="4" end="4"/>
                                            </p:txEl>
                                          </p:spTgt>
                                        </p:tgtEl>
                                        <p:attrNameLst>
                                          <p:attrName>style.visibility</p:attrName>
                                        </p:attrNameLst>
                                      </p:cBhvr>
                                      <p:to>
                                        <p:strVal val="visible"/>
                                      </p:to>
                                    </p:set>
                                    <p:animEffect transition="in" filter="blinds(horizontal)">
                                      <p:cBhvr>
                                        <p:cTn id="22" dur="500"/>
                                        <p:tgtEl>
                                          <p:spTgt spid="2263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26307">
                                            <p:txEl>
                                              <p:pRg st="5" end="5"/>
                                            </p:txEl>
                                          </p:spTgt>
                                        </p:tgtEl>
                                        <p:attrNameLst>
                                          <p:attrName>style.visibility</p:attrName>
                                        </p:attrNameLst>
                                      </p:cBhvr>
                                      <p:to>
                                        <p:strVal val="visible"/>
                                      </p:to>
                                    </p:set>
                                    <p:animEffect transition="in" filter="blinds(horizontal)">
                                      <p:cBhvr>
                                        <p:cTn id="27" dur="500"/>
                                        <p:tgtEl>
                                          <p:spTgt spid="226307">
                                            <p:txEl>
                                              <p:pRg st="5" end="5"/>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226307">
                                            <p:txEl>
                                              <p:pRg st="6" end="6"/>
                                            </p:txEl>
                                          </p:spTgt>
                                        </p:tgtEl>
                                        <p:attrNameLst>
                                          <p:attrName>style.visibility</p:attrName>
                                        </p:attrNameLst>
                                      </p:cBhvr>
                                      <p:to>
                                        <p:strVal val="visible"/>
                                      </p:to>
                                    </p:set>
                                    <p:animEffect transition="in" filter="blinds(horizontal)">
                                      <p:cBhvr>
                                        <p:cTn id="30" dur="500"/>
                                        <p:tgtEl>
                                          <p:spTgt spid="2263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7" name="Rectangle 3"/>
          <p:cNvSpPr>
            <a:spLocks noGrp="1" noChangeArrowheads="1"/>
          </p:cNvSpPr>
          <p:nvPr>
            <p:ph idx="1"/>
          </p:nvPr>
        </p:nvSpPr>
        <p:spPr/>
        <p:txBody>
          <a:bodyPr/>
          <a:lstStyle/>
          <a:p>
            <a:pPr marL="342900" lvl="1" indent="-342900">
              <a:spcAft>
                <a:spcPts val="1800"/>
              </a:spcAft>
              <a:buClr>
                <a:srgbClr val="FF0000"/>
              </a:buClr>
              <a:buSzPct val="90000"/>
              <a:buNone/>
            </a:pPr>
            <a:r>
              <a:rPr lang="en-US" altLang="zh-CN" sz="3200" dirty="0">
                <a:solidFill>
                  <a:srgbClr val="FF0000"/>
                </a:solidFill>
              </a:rPr>
              <a:t>1. </a:t>
            </a:r>
            <a:r>
              <a:rPr lang="zh-CN" altLang="en-US" sz="3200" dirty="0">
                <a:solidFill>
                  <a:srgbClr val="FF0000"/>
                </a:solidFill>
              </a:rPr>
              <a:t>依用途分类</a:t>
            </a:r>
            <a:endParaRPr lang="en-US" altLang="zh-CN" sz="3200" dirty="0">
              <a:solidFill>
                <a:srgbClr val="FF0000"/>
              </a:solidFill>
            </a:endParaRPr>
          </a:p>
          <a:p>
            <a:pPr marL="0" lvl="2"/>
            <a:r>
              <a:rPr lang="zh-CN" altLang="en-US" dirty="0"/>
              <a:t>群签名</a:t>
            </a:r>
            <a:endParaRPr lang="en-US" altLang="zh-CN" dirty="0"/>
          </a:p>
          <a:p>
            <a:pPr marL="720090" lvl="2" indent="0">
              <a:buNone/>
            </a:pPr>
            <a:r>
              <a:rPr lang="zh-CN" altLang="en-US" sz="2400" dirty="0"/>
              <a:t>在群签名中，一个群体由多个成员组成，某个成员代</a:t>
            </a:r>
            <a:endParaRPr lang="en-US" altLang="zh-CN" sz="2400" dirty="0"/>
          </a:p>
          <a:p>
            <a:pPr marL="0" lvl="2" indent="0">
              <a:buNone/>
            </a:pPr>
            <a:r>
              <a:rPr lang="zh-CN" altLang="en-US" sz="2400" dirty="0"/>
              <a:t>表群体来进行签名，而且该成员作为签名者可以被验证。</a:t>
            </a:r>
            <a:endParaRPr lang="en-US" altLang="zh-CN" sz="2400" dirty="0"/>
          </a:p>
          <a:p>
            <a:pPr marL="0" lvl="2"/>
            <a:r>
              <a:rPr lang="zh-CN" altLang="en-US" dirty="0"/>
              <a:t>代理签名</a:t>
            </a:r>
            <a:endParaRPr lang="en-US" altLang="zh-CN" dirty="0"/>
          </a:p>
          <a:p>
            <a:pPr marL="720090" lvl="2" indent="0">
              <a:buNone/>
            </a:pPr>
            <a:r>
              <a:rPr lang="zh-CN" altLang="en-US" sz="2400" dirty="0"/>
              <a:t>密钥的所有者可以将签名权力授予第三方，获得签名</a:t>
            </a:r>
            <a:endParaRPr lang="en-US" altLang="zh-CN" sz="2400" dirty="0"/>
          </a:p>
          <a:p>
            <a:pPr marL="0" lvl="2" indent="0">
              <a:buNone/>
            </a:pPr>
            <a:r>
              <a:rPr lang="zh-CN" altLang="en-US" sz="2400" dirty="0"/>
              <a:t>权力的第三方可以进行数字签名。</a:t>
            </a:r>
            <a:endParaRPr lang="en-US" altLang="zh-CN" sz="2400" dirty="0"/>
          </a:p>
          <a:p>
            <a:pPr lvl="3"/>
            <a:endParaRPr lang="en-US" altLang="zh-CN" dirty="0"/>
          </a:p>
          <a:p>
            <a:pPr lvl="3"/>
            <a:endParaRPr lang="en-US" altLang="zh-CN" dirty="0"/>
          </a:p>
          <a:p>
            <a:pPr lvl="3"/>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6307">
                                            <p:txEl>
                                              <p:pRg st="1" end="1"/>
                                            </p:txEl>
                                          </p:spTgt>
                                        </p:tgtEl>
                                        <p:attrNameLst>
                                          <p:attrName>style.visibility</p:attrName>
                                        </p:attrNameLst>
                                      </p:cBhvr>
                                      <p:to>
                                        <p:strVal val="visible"/>
                                      </p:to>
                                    </p:set>
                                    <p:animEffect transition="in" filter="blinds(horizontal)">
                                      <p:cBhvr>
                                        <p:cTn id="7" dur="500"/>
                                        <p:tgtEl>
                                          <p:spTgt spid="22630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6307">
                                            <p:txEl>
                                              <p:pRg st="2" end="2"/>
                                            </p:txEl>
                                          </p:spTgt>
                                        </p:tgtEl>
                                        <p:attrNameLst>
                                          <p:attrName>style.visibility</p:attrName>
                                        </p:attrNameLst>
                                      </p:cBhvr>
                                      <p:to>
                                        <p:strVal val="visible"/>
                                      </p:to>
                                    </p:set>
                                    <p:animEffect transition="in" filter="blinds(horizontal)">
                                      <p:cBhvr>
                                        <p:cTn id="12" dur="500"/>
                                        <p:tgtEl>
                                          <p:spTgt spid="226307">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26307">
                                            <p:txEl>
                                              <p:pRg st="3" end="3"/>
                                            </p:txEl>
                                          </p:spTgt>
                                        </p:tgtEl>
                                        <p:attrNameLst>
                                          <p:attrName>style.visibility</p:attrName>
                                        </p:attrNameLst>
                                      </p:cBhvr>
                                      <p:to>
                                        <p:strVal val="visible"/>
                                      </p:to>
                                    </p:set>
                                    <p:animEffect transition="in" filter="blinds(horizontal)">
                                      <p:cBhvr>
                                        <p:cTn id="15" dur="500"/>
                                        <p:tgtEl>
                                          <p:spTgt spid="226307">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26307">
                                            <p:txEl>
                                              <p:pRg st="4" end="4"/>
                                            </p:txEl>
                                          </p:spTgt>
                                        </p:tgtEl>
                                        <p:attrNameLst>
                                          <p:attrName>style.visibility</p:attrName>
                                        </p:attrNameLst>
                                      </p:cBhvr>
                                      <p:to>
                                        <p:strVal val="visible"/>
                                      </p:to>
                                    </p:set>
                                    <p:animEffect transition="in" filter="blinds(horizontal)">
                                      <p:cBhvr>
                                        <p:cTn id="20" dur="500"/>
                                        <p:tgtEl>
                                          <p:spTgt spid="226307">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26307">
                                            <p:txEl>
                                              <p:pRg st="5" end="5"/>
                                            </p:txEl>
                                          </p:spTgt>
                                        </p:tgtEl>
                                        <p:attrNameLst>
                                          <p:attrName>style.visibility</p:attrName>
                                        </p:attrNameLst>
                                      </p:cBhvr>
                                      <p:to>
                                        <p:strVal val="visible"/>
                                      </p:to>
                                    </p:set>
                                    <p:animEffect transition="in" filter="blinds(horizontal)">
                                      <p:cBhvr>
                                        <p:cTn id="25" dur="500"/>
                                        <p:tgtEl>
                                          <p:spTgt spid="226307">
                                            <p:txEl>
                                              <p:pRg st="5" end="5"/>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226307">
                                            <p:txEl>
                                              <p:pRg st="6" end="6"/>
                                            </p:txEl>
                                          </p:spTgt>
                                        </p:tgtEl>
                                        <p:attrNameLst>
                                          <p:attrName>style.visibility</p:attrName>
                                        </p:attrNameLst>
                                      </p:cBhvr>
                                      <p:to>
                                        <p:strVal val="visible"/>
                                      </p:to>
                                    </p:set>
                                    <p:animEffect transition="in" filter="blinds(horizontal)">
                                      <p:cBhvr>
                                        <p:cTn id="28" dur="500"/>
                                        <p:tgtEl>
                                          <p:spTgt spid="2263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7" name="Rectangle 3"/>
          <p:cNvSpPr>
            <a:spLocks noGrp="1" noChangeArrowheads="1"/>
          </p:cNvSpPr>
          <p:nvPr>
            <p:ph idx="1"/>
          </p:nvPr>
        </p:nvSpPr>
        <p:spPr/>
        <p:txBody>
          <a:bodyPr/>
          <a:lstStyle/>
          <a:p>
            <a:pPr marL="342900" lvl="1" indent="-342900">
              <a:spcAft>
                <a:spcPts val="1800"/>
              </a:spcAft>
              <a:buClr>
                <a:srgbClr val="FF0000"/>
              </a:buClr>
              <a:buSzPct val="90000"/>
              <a:buNone/>
            </a:pPr>
            <a:r>
              <a:rPr lang="en-US" altLang="zh-CN" sz="3200" dirty="0">
                <a:solidFill>
                  <a:srgbClr val="FF0000"/>
                </a:solidFill>
              </a:rPr>
              <a:t>2. </a:t>
            </a:r>
            <a:r>
              <a:rPr lang="zh-CN" altLang="en-US" sz="3200" dirty="0">
                <a:solidFill>
                  <a:srgbClr val="FF0000"/>
                </a:solidFill>
              </a:rPr>
              <a:t>依数学困难问题分类</a:t>
            </a:r>
            <a:endParaRPr lang="en-US" altLang="zh-CN" sz="3200" dirty="0">
              <a:solidFill>
                <a:srgbClr val="FF0000"/>
              </a:solidFill>
            </a:endParaRPr>
          </a:p>
          <a:p>
            <a:pPr marL="0" lvl="2">
              <a:lnSpc>
                <a:spcPct val="150000"/>
              </a:lnSpc>
            </a:pPr>
            <a:r>
              <a:rPr lang="zh-CN" altLang="en-US" dirty="0"/>
              <a:t>基于大数分解问题：</a:t>
            </a:r>
            <a:r>
              <a:rPr lang="en-US" altLang="zh-CN" dirty="0"/>
              <a:t>RSA</a:t>
            </a:r>
            <a:r>
              <a:rPr lang="zh-CN" altLang="en-US" dirty="0"/>
              <a:t>数字签名</a:t>
            </a:r>
            <a:endParaRPr lang="en-US" altLang="zh-CN" dirty="0"/>
          </a:p>
          <a:p>
            <a:pPr marL="0" lvl="2">
              <a:lnSpc>
                <a:spcPct val="150000"/>
              </a:lnSpc>
            </a:pPr>
            <a:r>
              <a:rPr lang="zh-CN" altLang="en-US" dirty="0"/>
              <a:t>基于离散对数问题：</a:t>
            </a:r>
            <a:r>
              <a:rPr lang="en-US" altLang="zh-CN" dirty="0"/>
              <a:t>DSS</a:t>
            </a:r>
            <a:r>
              <a:rPr lang="zh-CN" altLang="en-US" dirty="0"/>
              <a:t>数字签名</a:t>
            </a:r>
            <a:endParaRPr lang="en-US" altLang="zh-CN" dirty="0"/>
          </a:p>
          <a:p>
            <a:pPr marL="0" lvl="2">
              <a:lnSpc>
                <a:spcPct val="150000"/>
              </a:lnSpc>
            </a:pPr>
            <a:r>
              <a:rPr lang="zh-CN" altLang="en-US" dirty="0"/>
              <a:t>基于椭圆曲线离散对数问题：</a:t>
            </a:r>
            <a:r>
              <a:rPr lang="en-US" altLang="zh-CN" dirty="0"/>
              <a:t>SM2</a:t>
            </a:r>
            <a:r>
              <a:rPr lang="zh-CN" altLang="en-US" dirty="0"/>
              <a:t>数字签名</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63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226307">
                                            <p:txEl>
                                              <p:pRg st="1" end="1"/>
                                            </p:txEl>
                                          </p:spTgt>
                                        </p:tgtEl>
                                        <p:attrNameLst>
                                          <p:attrName>style.visibility</p:attrName>
                                        </p:attrNameLst>
                                      </p:cBhvr>
                                      <p:to>
                                        <p:strVal val="visible"/>
                                      </p:to>
                                    </p:set>
                                    <p:animEffect transition="in" filter="blinds(horizontal)">
                                      <p:cBhvr>
                                        <p:cTn id="11" dur="500"/>
                                        <p:tgtEl>
                                          <p:spTgt spid="226307">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226307">
                                            <p:txEl>
                                              <p:pRg st="2" end="2"/>
                                            </p:txEl>
                                          </p:spTgt>
                                        </p:tgtEl>
                                        <p:attrNameLst>
                                          <p:attrName>style.visibility</p:attrName>
                                        </p:attrNameLst>
                                      </p:cBhvr>
                                      <p:to>
                                        <p:strVal val="visible"/>
                                      </p:to>
                                    </p:set>
                                    <p:animEffect transition="in" filter="blinds(horizontal)">
                                      <p:cBhvr>
                                        <p:cTn id="16" dur="500"/>
                                        <p:tgtEl>
                                          <p:spTgt spid="226307">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26307">
                                            <p:txEl>
                                              <p:pRg st="3" end="3"/>
                                            </p:txEl>
                                          </p:spTgt>
                                        </p:tgtEl>
                                        <p:attrNameLst>
                                          <p:attrName>style.visibility</p:attrName>
                                        </p:attrNameLst>
                                      </p:cBhvr>
                                      <p:to>
                                        <p:strVal val="visible"/>
                                      </p:to>
                                    </p:set>
                                    <p:animEffect transition="in" filter="blinds(horizontal)">
                                      <p:cBhvr>
                                        <p:cTn id="21" dur="500"/>
                                        <p:tgtEl>
                                          <p:spTgt spid="2263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7" name="Rectangle 3"/>
          <p:cNvSpPr>
            <a:spLocks noGrp="1" noChangeArrowheads="1"/>
          </p:cNvSpPr>
          <p:nvPr>
            <p:ph idx="1"/>
          </p:nvPr>
        </p:nvSpPr>
        <p:spPr>
          <a:xfrm>
            <a:off x="457200" y="1484784"/>
            <a:ext cx="8686800" cy="4824000"/>
          </a:xfrm>
        </p:spPr>
        <p:txBody>
          <a:bodyPr/>
          <a:lstStyle/>
          <a:p>
            <a:pPr lvl="1" eaLnBrk="1" hangingPunct="1">
              <a:buClr>
                <a:schemeClr val="bg1">
                  <a:lumMod val="60000"/>
                  <a:lumOff val="40000"/>
                </a:schemeClr>
              </a:buClr>
              <a:buFont typeface="Wingdings" panose="05000000000000000000" pitchFamily="2" charset="2"/>
              <a:buChar char="u"/>
              <a:defRPr/>
            </a:pPr>
            <a:r>
              <a:rPr lang="zh-CN" altLang="en-US" sz="2400" dirty="0">
                <a:solidFill>
                  <a:srgbClr val="0000FF"/>
                </a:solidFill>
              </a:rPr>
              <a:t>空间</a:t>
            </a:r>
            <a:r>
              <a:rPr lang="zh-CN" altLang="en-US" sz="2400" dirty="0"/>
              <a:t>：明文</a:t>
            </a:r>
            <a:r>
              <a:rPr lang="en-US" altLang="zh-CN" sz="2400" i="1" dirty="0"/>
              <a:t>M</a:t>
            </a:r>
            <a:r>
              <a:rPr lang="zh-CN" altLang="en-US" sz="2400" dirty="0"/>
              <a:t>、签名</a:t>
            </a:r>
            <a:r>
              <a:rPr lang="en-US" altLang="zh-CN" sz="2400" i="1" dirty="0"/>
              <a:t>S</a:t>
            </a:r>
            <a:r>
              <a:rPr lang="zh-CN" altLang="en-US" sz="2400" dirty="0"/>
              <a:t>、密钥</a:t>
            </a:r>
            <a:r>
              <a:rPr lang="en-US" altLang="zh-CN" sz="2400" i="1" dirty="0"/>
              <a:t>N</a:t>
            </a:r>
            <a:r>
              <a:rPr lang="zh-CN" altLang="en-US" sz="2400" dirty="0"/>
              <a:t>、签名密钥</a:t>
            </a:r>
            <a:r>
              <a:rPr lang="en-US" altLang="zh-CN" sz="2400" i="1" dirty="0"/>
              <a:t>K</a:t>
            </a:r>
            <a:r>
              <a:rPr lang="zh-CN" altLang="en-US" sz="2400" dirty="0"/>
              <a:t>、验证密钥</a:t>
            </a:r>
            <a:r>
              <a:rPr lang="en-US" altLang="zh-CN" sz="2400" i="1" dirty="0"/>
              <a:t>K</a:t>
            </a:r>
            <a:r>
              <a:rPr lang="en-US" altLang="zh-CN" sz="2400" dirty="0"/>
              <a:t> '</a:t>
            </a:r>
            <a:endParaRPr lang="en-US" altLang="zh-CN" sz="2400" dirty="0"/>
          </a:p>
          <a:p>
            <a:pPr lvl="1" eaLnBrk="1" hangingPunct="1">
              <a:buClr>
                <a:schemeClr val="bg1">
                  <a:lumMod val="60000"/>
                  <a:lumOff val="40000"/>
                </a:schemeClr>
              </a:buClr>
              <a:buFont typeface="Wingdings" panose="05000000000000000000" pitchFamily="2" charset="2"/>
              <a:buChar char="u"/>
              <a:defRPr/>
            </a:pPr>
            <a:r>
              <a:rPr lang="zh-CN" altLang="en-US" sz="2400" dirty="0">
                <a:solidFill>
                  <a:srgbClr val="0000FF"/>
                </a:solidFill>
              </a:rPr>
              <a:t>密钥生成算法</a:t>
            </a:r>
            <a:r>
              <a:rPr lang="zh-CN" altLang="en-US" sz="2400" dirty="0"/>
              <a:t>  </a:t>
            </a:r>
            <a:r>
              <a:rPr lang="en-US" altLang="zh-CN" sz="2400" dirty="0"/>
              <a:t>Gen</a:t>
            </a:r>
            <a:r>
              <a:rPr lang="zh-CN" altLang="en-US" sz="2400" dirty="0"/>
              <a:t>：</a:t>
            </a:r>
            <a:r>
              <a:rPr lang="en-US" altLang="zh-CN" sz="2400" i="1" dirty="0"/>
              <a:t>N</a:t>
            </a:r>
            <a:r>
              <a:rPr lang="en-US" altLang="zh-CN" sz="2400" dirty="0"/>
              <a:t> </a:t>
            </a:r>
            <a:r>
              <a:rPr lang="en-US" altLang="zh-CN" sz="2400" dirty="0">
                <a:sym typeface="Wingdings" panose="05000000000000000000" pitchFamily="2" charset="2"/>
              </a:rPr>
              <a:t> </a:t>
            </a:r>
            <a:r>
              <a:rPr lang="en-US" altLang="zh-CN" sz="2400" i="1" dirty="0"/>
              <a:t>K</a:t>
            </a:r>
            <a:r>
              <a:rPr lang="en-US" altLang="zh-CN" sz="2400" dirty="0"/>
              <a:t>×</a:t>
            </a:r>
            <a:r>
              <a:rPr lang="en-US" altLang="zh-CN" sz="2400" i="1" dirty="0"/>
              <a:t>K </a:t>
            </a:r>
            <a:r>
              <a:rPr lang="en-US" altLang="zh-CN" sz="2400" dirty="0"/>
              <a:t>'</a:t>
            </a:r>
            <a:endParaRPr lang="en-US" altLang="zh-CN" sz="2400" dirty="0"/>
          </a:p>
          <a:p>
            <a:pPr lvl="1" eaLnBrk="1" hangingPunct="1">
              <a:buClr>
                <a:schemeClr val="bg1">
                  <a:lumMod val="60000"/>
                  <a:lumOff val="40000"/>
                </a:schemeClr>
              </a:buClr>
              <a:buFont typeface="Wingdings" panose="05000000000000000000" pitchFamily="2" charset="2"/>
              <a:buChar char="u"/>
              <a:defRPr/>
            </a:pPr>
            <a:r>
              <a:rPr lang="zh-CN" altLang="en-US" sz="2400" dirty="0">
                <a:solidFill>
                  <a:srgbClr val="0000FF"/>
                </a:solidFill>
              </a:rPr>
              <a:t>签名算法</a:t>
            </a:r>
            <a:r>
              <a:rPr lang="zh-CN" altLang="en-US" sz="2400" dirty="0"/>
              <a:t>  </a:t>
            </a:r>
            <a:r>
              <a:rPr lang="en-US" altLang="zh-CN" sz="2400" dirty="0"/>
              <a:t>Sign</a:t>
            </a:r>
            <a:r>
              <a:rPr lang="zh-CN" altLang="en-US" sz="2400" dirty="0"/>
              <a:t>：</a:t>
            </a:r>
            <a:r>
              <a:rPr lang="en-US" altLang="zh-CN" sz="2400" i="1" dirty="0"/>
              <a:t>M</a:t>
            </a:r>
            <a:r>
              <a:rPr lang="en-US" altLang="zh-CN" sz="2400" dirty="0"/>
              <a:t>×</a:t>
            </a:r>
            <a:r>
              <a:rPr lang="en-US" altLang="zh-CN" sz="2400" i="1" dirty="0"/>
              <a:t>K </a:t>
            </a:r>
            <a:r>
              <a:rPr lang="en-US" altLang="zh-CN" sz="2400" dirty="0">
                <a:sym typeface="Wingdings" panose="05000000000000000000" pitchFamily="2" charset="2"/>
              </a:rPr>
              <a:t></a:t>
            </a:r>
            <a:r>
              <a:rPr lang="en-US" altLang="zh-CN" sz="2400" i="1" dirty="0">
                <a:sym typeface="Wingdings" panose="05000000000000000000" pitchFamily="2" charset="2"/>
              </a:rPr>
              <a:t> </a:t>
            </a:r>
            <a:r>
              <a:rPr lang="en-US" altLang="zh-CN" sz="2400" i="1" dirty="0"/>
              <a:t>S</a:t>
            </a:r>
            <a:endParaRPr lang="en-US" altLang="zh-CN" sz="2400" dirty="0"/>
          </a:p>
          <a:p>
            <a:pPr lvl="1" eaLnBrk="1" hangingPunct="1">
              <a:buClr>
                <a:schemeClr val="bg1">
                  <a:lumMod val="60000"/>
                  <a:lumOff val="40000"/>
                </a:schemeClr>
              </a:buClr>
              <a:buFont typeface="Wingdings" panose="05000000000000000000" pitchFamily="2" charset="2"/>
              <a:buChar char="u"/>
              <a:defRPr/>
            </a:pPr>
            <a:r>
              <a:rPr lang="zh-CN" altLang="en-US" sz="2400" dirty="0">
                <a:solidFill>
                  <a:srgbClr val="0000FF"/>
                </a:solidFill>
              </a:rPr>
              <a:t>验证算法</a:t>
            </a:r>
            <a:r>
              <a:rPr lang="zh-CN" altLang="en-US" sz="2400" dirty="0"/>
              <a:t> </a:t>
            </a:r>
            <a:r>
              <a:rPr lang="en-US" altLang="zh-CN" sz="2400" dirty="0"/>
              <a:t>Verify</a:t>
            </a:r>
            <a:r>
              <a:rPr lang="zh-CN" altLang="en-US" sz="2400" dirty="0"/>
              <a:t>：</a:t>
            </a:r>
            <a:r>
              <a:rPr lang="en-US" altLang="zh-CN" sz="2400" i="1" dirty="0"/>
              <a:t>M</a:t>
            </a:r>
            <a:r>
              <a:rPr lang="en-US" altLang="zh-CN" sz="2400" dirty="0"/>
              <a:t>×</a:t>
            </a:r>
            <a:r>
              <a:rPr lang="en-US" altLang="zh-CN" sz="2400" i="1" dirty="0"/>
              <a:t>S</a:t>
            </a:r>
            <a:r>
              <a:rPr lang="en-US" altLang="zh-CN" sz="2400" dirty="0"/>
              <a:t>×</a:t>
            </a:r>
            <a:r>
              <a:rPr lang="en-US" altLang="zh-CN" sz="2400" i="1" dirty="0"/>
              <a:t>K </a:t>
            </a:r>
            <a:r>
              <a:rPr lang="en-US" altLang="zh-CN" sz="2400" dirty="0"/>
              <a:t>' </a:t>
            </a:r>
            <a:r>
              <a:rPr lang="en-US" altLang="zh-CN" sz="2400" dirty="0">
                <a:sym typeface="Wingdings" panose="05000000000000000000" pitchFamily="2" charset="2"/>
              </a:rPr>
              <a:t> </a:t>
            </a:r>
            <a:r>
              <a:rPr lang="en-US" altLang="zh-CN" sz="2400" dirty="0"/>
              <a:t>{True</a:t>
            </a:r>
            <a:r>
              <a:rPr lang="zh-CN" altLang="en-US" sz="2400" dirty="0"/>
              <a:t>，</a:t>
            </a:r>
            <a:r>
              <a:rPr lang="en-US" altLang="zh-CN" sz="2400" dirty="0"/>
              <a:t>False}</a:t>
            </a:r>
            <a:endParaRPr lang="en-US" altLang="zh-CN" sz="2400" dirty="0"/>
          </a:p>
          <a:p>
            <a:pPr lvl="1" eaLnBrk="1" hangingPunct="1">
              <a:buClr>
                <a:schemeClr val="bg1">
                  <a:lumMod val="60000"/>
                  <a:lumOff val="40000"/>
                </a:schemeClr>
              </a:buClr>
              <a:buFont typeface="Wingdings" panose="05000000000000000000" pitchFamily="2" charset="2"/>
              <a:buChar char="u"/>
              <a:defRPr/>
            </a:pPr>
            <a:r>
              <a:rPr lang="zh-CN" altLang="en-US" sz="2400" dirty="0"/>
              <a:t>对任意</a:t>
            </a:r>
            <a:r>
              <a:rPr lang="en-US" altLang="zh-CN" sz="2400" i="1" dirty="0" err="1"/>
              <a:t>sk</a:t>
            </a:r>
            <a:r>
              <a:rPr lang="en-US" altLang="zh-CN" sz="2400" dirty="0" err="1"/>
              <a:t>∈</a:t>
            </a:r>
            <a:r>
              <a:rPr lang="en-US" altLang="zh-CN" sz="2400" i="1" dirty="0" err="1"/>
              <a:t>K</a:t>
            </a:r>
            <a:r>
              <a:rPr lang="zh-CN" altLang="en-US" sz="2400" dirty="0"/>
              <a:t>和</a:t>
            </a:r>
            <a:r>
              <a:rPr lang="en-US" altLang="zh-CN" sz="2400" i="1" dirty="0" err="1"/>
              <a:t>m</a:t>
            </a:r>
            <a:r>
              <a:rPr lang="en-US" altLang="zh-CN" sz="2400" dirty="0" err="1"/>
              <a:t>∈</a:t>
            </a:r>
            <a:r>
              <a:rPr lang="en-US" altLang="zh-CN" sz="2400" i="1" dirty="0" err="1"/>
              <a:t>M</a:t>
            </a:r>
            <a:r>
              <a:rPr lang="zh-CN" altLang="en-US" sz="2400" dirty="0"/>
              <a:t>，</a:t>
            </a:r>
            <a:r>
              <a:rPr lang="en-US" altLang="zh-CN" sz="2400" i="1" dirty="0"/>
              <a:t>s</a:t>
            </a:r>
            <a:r>
              <a:rPr lang="en-US" altLang="zh-CN" sz="2400" dirty="0"/>
              <a:t> </a:t>
            </a:r>
            <a:r>
              <a:rPr lang="en-US" altLang="zh-CN" sz="2400" dirty="0">
                <a:sym typeface="Wingdings" panose="05000000000000000000" pitchFamily="2" charset="2"/>
              </a:rPr>
              <a:t>=</a:t>
            </a:r>
            <a:r>
              <a:rPr lang="en-US" altLang="zh-CN" sz="2400" dirty="0"/>
              <a:t> </a:t>
            </a:r>
            <a:r>
              <a:rPr lang="en-US" altLang="zh-CN" sz="2400" dirty="0" err="1"/>
              <a:t>Sign</a:t>
            </a:r>
            <a:r>
              <a:rPr lang="en-US" altLang="zh-CN" sz="2400" i="1" baseline="-25000" dirty="0" err="1"/>
              <a:t>sk</a:t>
            </a:r>
            <a:r>
              <a:rPr lang="en-US" altLang="zh-CN" sz="2400" dirty="0"/>
              <a:t>(</a:t>
            </a:r>
            <a:r>
              <a:rPr lang="en-US" altLang="zh-CN" sz="2400" i="1" dirty="0"/>
              <a:t>m</a:t>
            </a:r>
            <a:r>
              <a:rPr lang="en-US" altLang="zh-CN" sz="2400" dirty="0"/>
              <a:t>)</a:t>
            </a:r>
            <a:r>
              <a:rPr lang="zh-CN" altLang="en-US" sz="2400" dirty="0"/>
              <a:t>表示</a:t>
            </a:r>
            <a:r>
              <a:rPr lang="zh-CN" altLang="en-US" sz="2400" dirty="0">
                <a:solidFill>
                  <a:srgbClr val="0000FF"/>
                </a:solidFill>
              </a:rPr>
              <a:t>签名变换</a:t>
            </a:r>
            <a:endParaRPr lang="zh-CN" altLang="en-US" sz="2400" dirty="0"/>
          </a:p>
          <a:p>
            <a:pPr lvl="1" eaLnBrk="1" hangingPunct="1">
              <a:buClr>
                <a:schemeClr val="bg1">
                  <a:lumMod val="60000"/>
                  <a:lumOff val="40000"/>
                </a:schemeClr>
              </a:buClr>
              <a:buFont typeface="Wingdings" panose="05000000000000000000" pitchFamily="2" charset="2"/>
              <a:buChar char="u"/>
              <a:defRPr/>
            </a:pPr>
            <a:r>
              <a:rPr lang="en-US" altLang="zh-CN" sz="2400" i="1" dirty="0" err="1"/>
              <a:t>pk</a:t>
            </a:r>
            <a:r>
              <a:rPr lang="zh-CN" altLang="en-US" sz="2400" dirty="0"/>
              <a:t>表示与</a:t>
            </a:r>
            <a:r>
              <a:rPr lang="en-US" altLang="zh-CN" sz="2400" i="1" dirty="0" err="1"/>
              <a:t>sk</a:t>
            </a:r>
            <a:r>
              <a:rPr lang="zh-CN" altLang="en-US" sz="2400" dirty="0"/>
              <a:t>相匹配的公钥。对于</a:t>
            </a:r>
            <a:r>
              <a:rPr lang="en-US" altLang="zh-CN" sz="2400" i="1" dirty="0" err="1"/>
              <a:t>m</a:t>
            </a:r>
            <a:r>
              <a:rPr lang="en-US" altLang="zh-CN" sz="2400" dirty="0" err="1"/>
              <a:t>∈</a:t>
            </a:r>
            <a:r>
              <a:rPr lang="en-US" altLang="zh-CN" sz="2400" i="1" dirty="0" err="1"/>
              <a:t>M</a:t>
            </a:r>
            <a:r>
              <a:rPr lang="en-US" altLang="zh-CN" sz="2400" dirty="0"/>
              <a:t>, </a:t>
            </a:r>
            <a:r>
              <a:rPr lang="en-US" altLang="zh-CN" sz="2400" i="1" dirty="0" err="1"/>
              <a:t>s</a:t>
            </a:r>
            <a:r>
              <a:rPr lang="en-US" altLang="zh-CN" sz="2400" dirty="0" err="1"/>
              <a:t>∈</a:t>
            </a:r>
            <a:r>
              <a:rPr lang="en-US" altLang="zh-CN" sz="2400" i="1" dirty="0" err="1"/>
              <a:t>S</a:t>
            </a:r>
            <a:r>
              <a:rPr lang="en-US" altLang="zh-CN" sz="2400" dirty="0"/>
              <a:t>, </a:t>
            </a:r>
            <a:r>
              <a:rPr lang="zh-CN" altLang="en-US" sz="2400" dirty="0">
                <a:solidFill>
                  <a:srgbClr val="0000FF"/>
                </a:solidFill>
              </a:rPr>
              <a:t>签名验证</a:t>
            </a:r>
            <a:endParaRPr lang="en-US" altLang="zh-CN" sz="2400" dirty="0">
              <a:solidFill>
                <a:srgbClr val="0000FF"/>
              </a:solidFill>
            </a:endParaRPr>
          </a:p>
          <a:p>
            <a:pPr lvl="1" eaLnBrk="1" hangingPunct="1">
              <a:buNone/>
              <a:defRPr/>
            </a:pPr>
            <a:r>
              <a:rPr lang="en-US" altLang="zh-CN" sz="2400" dirty="0">
                <a:solidFill>
                  <a:srgbClr val="00FF00"/>
                </a:solidFill>
              </a:rPr>
              <a:t>                                 </a:t>
            </a:r>
            <a:r>
              <a:rPr lang="en-US" altLang="zh-CN" sz="2400" dirty="0"/>
              <a:t>True</a:t>
            </a:r>
            <a:r>
              <a:rPr lang="zh-CN" altLang="en-US" sz="2400" dirty="0"/>
              <a:t>， 若</a:t>
            </a:r>
            <a:r>
              <a:rPr lang="en-US" altLang="zh-CN" sz="2400" i="1" dirty="0"/>
              <a:t>s</a:t>
            </a:r>
            <a:r>
              <a:rPr lang="en-US" altLang="zh-CN" sz="2400" dirty="0"/>
              <a:t> </a:t>
            </a:r>
            <a:r>
              <a:rPr lang="en-US" altLang="zh-CN" sz="2400" dirty="0">
                <a:sym typeface="Wingdings" panose="05000000000000000000" pitchFamily="2" charset="2"/>
              </a:rPr>
              <a:t>= </a:t>
            </a:r>
            <a:r>
              <a:rPr lang="en-US" altLang="zh-CN" sz="2400" dirty="0" err="1"/>
              <a:t>Sign</a:t>
            </a:r>
            <a:r>
              <a:rPr lang="en-US" altLang="zh-CN" sz="2400" i="1" baseline="-25000" dirty="0" err="1"/>
              <a:t>sk</a:t>
            </a:r>
            <a:r>
              <a:rPr lang="en-US" altLang="zh-CN" sz="2400" dirty="0"/>
              <a:t>(</a:t>
            </a:r>
            <a:r>
              <a:rPr lang="en-US" altLang="zh-CN" sz="2400" i="1" dirty="0"/>
              <a:t>m</a:t>
            </a:r>
            <a:r>
              <a:rPr lang="en-US" altLang="zh-CN" sz="2400" dirty="0"/>
              <a:t>)</a:t>
            </a:r>
            <a:br>
              <a:rPr lang="en-US" altLang="zh-CN" sz="2400" dirty="0"/>
            </a:br>
            <a:r>
              <a:rPr lang="en-US" altLang="zh-CN" sz="2400" dirty="0"/>
              <a:t>                              False</a:t>
            </a:r>
            <a:r>
              <a:rPr lang="zh-CN" altLang="en-US" sz="2400" dirty="0"/>
              <a:t>，若</a:t>
            </a:r>
            <a:r>
              <a:rPr lang="en-US" altLang="zh-CN" sz="2400" i="1" dirty="0"/>
              <a:t>s </a:t>
            </a:r>
            <a:r>
              <a:rPr lang="en-US" altLang="zh-CN" sz="2400" dirty="0"/>
              <a:t>≠ </a:t>
            </a:r>
            <a:r>
              <a:rPr lang="en-US" altLang="zh-CN" sz="2400" dirty="0" err="1"/>
              <a:t>Sign</a:t>
            </a:r>
            <a:r>
              <a:rPr lang="en-US" altLang="zh-CN" sz="2400" i="1" baseline="-25000" dirty="0" err="1"/>
              <a:t>sk</a:t>
            </a:r>
            <a:r>
              <a:rPr lang="en-US" altLang="zh-CN" sz="2400" dirty="0"/>
              <a:t>(</a:t>
            </a:r>
            <a:r>
              <a:rPr lang="en-US" altLang="zh-CN" sz="2400" i="1" dirty="0"/>
              <a:t>m</a:t>
            </a:r>
            <a:r>
              <a:rPr lang="en-US" altLang="zh-CN" sz="2400" dirty="0"/>
              <a:t>)</a:t>
            </a:r>
            <a:endParaRPr lang="en-US" altLang="zh-CN" sz="2400" dirty="0"/>
          </a:p>
          <a:p>
            <a:pPr lvl="1"/>
            <a:endParaRPr lang="zh-CN" altLang="en-US" dirty="0"/>
          </a:p>
        </p:txBody>
      </p:sp>
      <p:sp>
        <p:nvSpPr>
          <p:cNvPr id="3" name="Text Box 8"/>
          <p:cNvSpPr txBox="1">
            <a:spLocks noChangeArrowheads="1"/>
          </p:cNvSpPr>
          <p:nvPr/>
        </p:nvSpPr>
        <p:spPr bwMode="auto">
          <a:xfrm>
            <a:off x="1285830" y="4800213"/>
            <a:ext cx="2286000" cy="895350"/>
          </a:xfrm>
          <a:prstGeom prst="rect">
            <a:avLst/>
          </a:prstGeom>
          <a:noFill/>
          <a:ln w="9525">
            <a:noFill/>
            <a:miter lim="800000"/>
          </a:ln>
        </p:spPr>
        <p:txBody>
          <a:bodyPr>
            <a:spAutoFit/>
          </a:bodyPr>
          <a:lstStyle/>
          <a:p>
            <a:pPr>
              <a:lnSpc>
                <a:spcPct val="110000"/>
              </a:lnSpc>
              <a:spcBef>
                <a:spcPct val="20000"/>
              </a:spcBef>
              <a:buClr>
                <a:schemeClr val="accent2"/>
              </a:buClr>
              <a:buSzPct val="75000"/>
              <a:buFont typeface="Wingdings" panose="05000000000000000000" pitchFamily="2" charset="2"/>
              <a:buNone/>
            </a:pPr>
            <a:r>
              <a:rPr lang="en-US" altLang="zh-CN" sz="2400" u="none" dirty="0" err="1">
                <a:solidFill>
                  <a:schemeClr val="accent4">
                    <a:lumMod val="10000"/>
                  </a:schemeClr>
                </a:solidFill>
                <a:latin typeface="Times New Roman" panose="02020603050405020304" pitchFamily="18" charset="0"/>
                <a:ea typeface="华文中宋" panose="02010600040101010101" pitchFamily="2" charset="-122"/>
              </a:rPr>
              <a:t>Verify</a:t>
            </a:r>
            <a:r>
              <a:rPr lang="en-US" altLang="zh-CN" sz="2400" i="1" u="none" baseline="-25000" dirty="0" err="1">
                <a:solidFill>
                  <a:schemeClr val="accent4">
                    <a:lumMod val="10000"/>
                  </a:schemeClr>
                </a:solidFill>
                <a:latin typeface="Times New Roman" panose="02020603050405020304" pitchFamily="18" charset="0"/>
                <a:ea typeface="华文中宋" panose="02010600040101010101" pitchFamily="2" charset="-122"/>
              </a:rPr>
              <a:t>pk</a:t>
            </a:r>
            <a:r>
              <a:rPr lang="en-US" altLang="zh-CN" sz="2400" u="none" dirty="0">
                <a:solidFill>
                  <a:schemeClr val="accent4">
                    <a:lumMod val="10000"/>
                  </a:schemeClr>
                </a:solidFill>
                <a:latin typeface="Times New Roman" panose="02020603050405020304" pitchFamily="18" charset="0"/>
                <a:ea typeface="华文中宋" panose="02010600040101010101" pitchFamily="2" charset="-122"/>
              </a:rPr>
              <a:t>(</a:t>
            </a:r>
            <a:r>
              <a:rPr lang="en-US" altLang="zh-CN" sz="2400" i="1" u="none" dirty="0">
                <a:solidFill>
                  <a:schemeClr val="accent4">
                    <a:lumMod val="10000"/>
                  </a:schemeClr>
                </a:solidFill>
                <a:latin typeface="Times New Roman" panose="02020603050405020304" pitchFamily="18" charset="0"/>
                <a:ea typeface="华文中宋" panose="02010600040101010101" pitchFamily="2" charset="-122"/>
              </a:rPr>
              <a:t>m</a:t>
            </a:r>
            <a:r>
              <a:rPr lang="en-US" altLang="zh-CN" sz="2400" u="none" dirty="0">
                <a:solidFill>
                  <a:schemeClr val="accent4">
                    <a:lumMod val="10000"/>
                  </a:schemeClr>
                </a:solidFill>
                <a:latin typeface="Times New Roman" panose="02020603050405020304" pitchFamily="18" charset="0"/>
                <a:ea typeface="华文中宋" panose="02010600040101010101" pitchFamily="2" charset="-122"/>
              </a:rPr>
              <a:t>, </a:t>
            </a:r>
            <a:r>
              <a:rPr lang="en-US" altLang="zh-CN" sz="2400" i="1" u="none" dirty="0">
                <a:solidFill>
                  <a:schemeClr val="accent4">
                    <a:lumMod val="10000"/>
                  </a:schemeClr>
                </a:solidFill>
                <a:latin typeface="Times New Roman" panose="02020603050405020304" pitchFamily="18" charset="0"/>
                <a:ea typeface="华文中宋" panose="02010600040101010101" pitchFamily="2" charset="-122"/>
              </a:rPr>
              <a:t>s</a:t>
            </a:r>
            <a:r>
              <a:rPr lang="en-US" altLang="zh-CN" sz="2400" u="none" dirty="0">
                <a:solidFill>
                  <a:schemeClr val="accent4">
                    <a:lumMod val="10000"/>
                  </a:schemeClr>
                </a:solidFill>
                <a:latin typeface="Times New Roman" panose="02020603050405020304" pitchFamily="18" charset="0"/>
                <a:ea typeface="华文中宋" panose="02010600040101010101" pitchFamily="2" charset="-122"/>
              </a:rPr>
              <a:t>) =</a:t>
            </a:r>
            <a:br>
              <a:rPr lang="en-US" altLang="zh-CN" sz="2400" u="none" dirty="0">
                <a:solidFill>
                  <a:schemeClr val="accent4">
                    <a:lumMod val="10000"/>
                  </a:schemeClr>
                </a:solidFill>
                <a:ea typeface="华文中宋" panose="02010600040101010101" pitchFamily="2" charset="-122"/>
              </a:rPr>
            </a:br>
            <a:endParaRPr lang="en-US" altLang="zh-CN" sz="2400" u="none" dirty="0">
              <a:solidFill>
                <a:schemeClr val="accent4">
                  <a:lumMod val="10000"/>
                </a:schemeClr>
              </a:solidFill>
              <a:ea typeface="华文中宋" panose="02010600040101010101" pitchFamily="2" charset="-122"/>
            </a:endParaRPr>
          </a:p>
        </p:txBody>
      </p:sp>
      <p:sp>
        <p:nvSpPr>
          <p:cNvPr id="4" name="AutoShape 4"/>
          <p:cNvSpPr/>
          <p:nvPr/>
        </p:nvSpPr>
        <p:spPr bwMode="auto">
          <a:xfrm>
            <a:off x="3430527" y="4814508"/>
            <a:ext cx="76200" cy="533400"/>
          </a:xfrm>
          <a:prstGeom prst="leftBrace">
            <a:avLst>
              <a:gd name="adj1" fmla="val 58333"/>
              <a:gd name="adj2" fmla="val 50000"/>
            </a:avLst>
          </a:prstGeom>
          <a:noFill/>
          <a:ln w="25400">
            <a:solidFill>
              <a:schemeClr val="accent4">
                <a:lumMod val="10000"/>
              </a:schemeClr>
            </a:solidFill>
            <a:round/>
          </a:ln>
        </p:spPr>
        <p:txBody>
          <a:bodyPr wrap="none" anchor="ctr"/>
          <a:lstStyle/>
          <a:p>
            <a:pPr>
              <a:lnSpc>
                <a:spcPct val="110000"/>
              </a:lnSpc>
              <a:spcBef>
                <a:spcPct val="20000"/>
              </a:spcBef>
              <a:buClr>
                <a:schemeClr val="accent2"/>
              </a:buClr>
              <a:buSzPct val="75000"/>
              <a:buFont typeface="Wingdings" panose="05000000000000000000" pitchFamily="2" charset="2"/>
              <a:buChar char="n"/>
            </a:pPr>
            <a:endParaRPr lang="zh-CN" altLang="en-US" sz="3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26307">
                                            <p:txEl>
                                              <p:pRg st="0" end="0"/>
                                            </p:txEl>
                                          </p:spTgt>
                                        </p:tgtEl>
                                        <p:attrNameLst>
                                          <p:attrName>style.visibility</p:attrName>
                                        </p:attrNameLst>
                                      </p:cBhvr>
                                      <p:to>
                                        <p:strVal val="visible"/>
                                      </p:to>
                                    </p:set>
                                    <p:animEffect transition="in" filter="wipe(down)">
                                      <p:cBhvr>
                                        <p:cTn id="7" dur="500"/>
                                        <p:tgtEl>
                                          <p:spTgt spid="2263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26307">
                                            <p:txEl>
                                              <p:pRg st="1" end="1"/>
                                            </p:txEl>
                                          </p:spTgt>
                                        </p:tgtEl>
                                        <p:attrNameLst>
                                          <p:attrName>style.visibility</p:attrName>
                                        </p:attrNameLst>
                                      </p:cBhvr>
                                      <p:to>
                                        <p:strVal val="visible"/>
                                      </p:to>
                                    </p:set>
                                    <p:animEffect transition="in" filter="wipe(down)">
                                      <p:cBhvr>
                                        <p:cTn id="12" dur="500"/>
                                        <p:tgtEl>
                                          <p:spTgt spid="2263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26307">
                                            <p:txEl>
                                              <p:pRg st="2" end="2"/>
                                            </p:txEl>
                                          </p:spTgt>
                                        </p:tgtEl>
                                        <p:attrNameLst>
                                          <p:attrName>style.visibility</p:attrName>
                                        </p:attrNameLst>
                                      </p:cBhvr>
                                      <p:to>
                                        <p:strVal val="visible"/>
                                      </p:to>
                                    </p:set>
                                    <p:animEffect transition="in" filter="wipe(down)">
                                      <p:cBhvr>
                                        <p:cTn id="17" dur="500"/>
                                        <p:tgtEl>
                                          <p:spTgt spid="2263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26307">
                                            <p:txEl>
                                              <p:pRg st="3" end="3"/>
                                            </p:txEl>
                                          </p:spTgt>
                                        </p:tgtEl>
                                        <p:attrNameLst>
                                          <p:attrName>style.visibility</p:attrName>
                                        </p:attrNameLst>
                                      </p:cBhvr>
                                      <p:to>
                                        <p:strVal val="visible"/>
                                      </p:to>
                                    </p:set>
                                    <p:animEffect transition="in" filter="wipe(down)">
                                      <p:cBhvr>
                                        <p:cTn id="22" dur="500"/>
                                        <p:tgtEl>
                                          <p:spTgt spid="2263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26307">
                                            <p:txEl>
                                              <p:pRg st="4" end="4"/>
                                            </p:txEl>
                                          </p:spTgt>
                                        </p:tgtEl>
                                        <p:attrNameLst>
                                          <p:attrName>style.visibility</p:attrName>
                                        </p:attrNameLst>
                                      </p:cBhvr>
                                      <p:to>
                                        <p:strVal val="visible"/>
                                      </p:to>
                                    </p:set>
                                    <p:animEffect transition="in" filter="wipe(down)">
                                      <p:cBhvr>
                                        <p:cTn id="27" dur="500"/>
                                        <p:tgtEl>
                                          <p:spTgt spid="2263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26307">
                                            <p:txEl>
                                              <p:pRg st="5" end="5"/>
                                            </p:txEl>
                                          </p:spTgt>
                                        </p:tgtEl>
                                        <p:attrNameLst>
                                          <p:attrName>style.visibility</p:attrName>
                                        </p:attrNameLst>
                                      </p:cBhvr>
                                      <p:to>
                                        <p:strVal val="visible"/>
                                      </p:to>
                                    </p:set>
                                    <p:animEffect transition="in" filter="wipe(down)">
                                      <p:cBhvr>
                                        <p:cTn id="32" dur="500"/>
                                        <p:tgtEl>
                                          <p:spTgt spid="22630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26307">
                                            <p:txEl>
                                              <p:pRg st="6" end="6"/>
                                            </p:txEl>
                                          </p:spTgt>
                                        </p:tgtEl>
                                        <p:attrNameLst>
                                          <p:attrName>style.visibility</p:attrName>
                                        </p:attrNameLst>
                                      </p:cBhvr>
                                      <p:to>
                                        <p:strVal val="visible"/>
                                      </p:to>
                                    </p:set>
                                    <p:animEffect transition="in" filter="wipe(up)">
                                      <p:cBhvr>
                                        <p:cTn id="37" dur="500"/>
                                        <p:tgtEl>
                                          <p:spTgt spid="226307">
                                            <p:txEl>
                                              <p:pRg st="6" end="6"/>
                                            </p:txEl>
                                          </p:spTgt>
                                        </p:tgtEl>
                                      </p:cBhvr>
                                    </p:animEffect>
                                  </p:childTnLst>
                                </p:cTn>
                              </p:par>
                              <p:par>
                                <p:cTn id="38" presetID="1" presetClass="entr" presetSubtype="0" fill="hold" grpId="1" nodeType="withEffect">
                                  <p:stCondLst>
                                    <p:cond delay="0"/>
                                  </p:stCondLst>
                                  <p:childTnLst>
                                    <p:set>
                                      <p:cBhvr>
                                        <p:cTn id="39" dur="1" fill="hold">
                                          <p:stCondLst>
                                            <p:cond delay="0"/>
                                          </p:stCondLst>
                                        </p:cTn>
                                        <p:tgtEl>
                                          <p:spTgt spid="3"/>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7" grpId="0" uiExpand="1" build="p"/>
      <p:bldP spid="3" grpId="1"/>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nvGraphicFramePr>
        <p:xfrm>
          <a:off x="1012818" y="1457298"/>
          <a:ext cx="7100943" cy="496576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957953" y="2276872"/>
            <a:ext cx="5256584" cy="609398"/>
          </a:xfrm>
          <a:prstGeom prst="rect">
            <a:avLst/>
          </a:prstGeom>
          <a:solidFill>
            <a:srgbClr val="5A8800"/>
          </a:solidFill>
          <a:ln>
            <a:solidFill>
              <a:srgbClr val="80C535"/>
            </a:solidFill>
          </a:ln>
        </p:spPr>
        <p:txBody>
          <a:bodyPr wrap="square" rtlCol="0">
            <a:spAutoFit/>
          </a:bodyPr>
          <a:lstStyle/>
          <a:p>
            <a:pPr marL="0" lvl="1" indent="-269875" eaLnBrk="0" hangingPunct="0">
              <a:lnSpc>
                <a:spcPct val="120000"/>
              </a:lnSpc>
              <a:spcBef>
                <a:spcPts val="600"/>
              </a:spcBef>
              <a:buClr>
                <a:srgbClr val="00FF00"/>
              </a:buClr>
            </a:pPr>
            <a:r>
              <a:rPr lang="zh-CN" altLang="en-US" b="0" u="none" kern="0" dirty="0">
                <a:ea typeface="黑体" panose="02010609060101010101" pitchFamily="49" charset="-122"/>
              </a:rPr>
              <a:t>（一）</a:t>
            </a:r>
            <a:r>
              <a:rPr lang="en-US" altLang="zh-CN" b="0" u="none" dirty="0">
                <a:ea typeface="黑体" panose="02010609060101010101" pitchFamily="49" charset="-122"/>
              </a:rPr>
              <a:t>RSA</a:t>
            </a:r>
            <a:r>
              <a:rPr lang="zh-CN" altLang="zh-CN" b="0" u="none" dirty="0">
                <a:ea typeface="黑体" panose="02010609060101010101" pitchFamily="49" charset="-122"/>
              </a:rPr>
              <a:t>数字签名</a:t>
            </a:r>
            <a:r>
              <a:rPr lang="zh-CN" altLang="en-US" b="0" u="none" dirty="0">
                <a:ea typeface="黑体" panose="02010609060101010101" pitchFamily="49" charset="-122"/>
              </a:rPr>
              <a:t>算法描述</a:t>
            </a:r>
            <a:endParaRPr lang="zh-CN" altLang="en-US" b="0" u="none" kern="0" dirty="0">
              <a:ea typeface="黑体" panose="02010609060101010101" pitchFamily="49" charset="-122"/>
            </a:endParaRPr>
          </a:p>
        </p:txBody>
      </p:sp>
      <p:sp>
        <p:nvSpPr>
          <p:cNvPr id="5" name="文本框 4"/>
          <p:cNvSpPr txBox="1"/>
          <p:nvPr/>
        </p:nvSpPr>
        <p:spPr>
          <a:xfrm>
            <a:off x="1957953" y="3185630"/>
            <a:ext cx="5256584" cy="523220"/>
          </a:xfrm>
          <a:prstGeom prst="rect">
            <a:avLst/>
          </a:prstGeom>
          <a:solidFill>
            <a:srgbClr val="5A8800"/>
          </a:solidFill>
          <a:ln>
            <a:solidFill>
              <a:srgbClr val="80C535"/>
            </a:solidFill>
          </a:ln>
        </p:spPr>
        <p:txBody>
          <a:bodyPr wrap="square" rtlCol="0">
            <a:spAutoFit/>
          </a:bodyPr>
          <a:lstStyle/>
          <a:p>
            <a:pPr lvl="0"/>
            <a:r>
              <a:rPr lang="zh-CN" altLang="en-US" b="0" u="none" kern="0" dirty="0">
                <a:ea typeface="黑体" panose="02010609060101010101" pitchFamily="49" charset="-122"/>
              </a:rPr>
              <a:t>（二）</a:t>
            </a:r>
            <a:r>
              <a:rPr lang="en-US" altLang="zh-CN" b="0" u="none" dirty="0">
                <a:ea typeface="黑体" panose="02010609060101010101" pitchFamily="49" charset="-122"/>
              </a:rPr>
              <a:t>RSA</a:t>
            </a:r>
            <a:r>
              <a:rPr lang="zh-CN" altLang="zh-CN" b="0" u="none" dirty="0">
                <a:ea typeface="黑体" panose="02010609060101010101" pitchFamily="49" charset="-122"/>
              </a:rPr>
              <a:t>数字签名安全性分析</a:t>
            </a:r>
            <a:endParaRPr lang="zh-CN" altLang="zh-CN" sz="1800" b="0" u="none" dirty="0">
              <a:ea typeface="黑体" panose="02010609060101010101" pitchFamily="49" charset="-122"/>
            </a:endParaRPr>
          </a:p>
        </p:txBody>
      </p:sp>
      <p:sp>
        <p:nvSpPr>
          <p:cNvPr id="6" name="文本框 5"/>
          <p:cNvSpPr txBox="1"/>
          <p:nvPr/>
        </p:nvSpPr>
        <p:spPr>
          <a:xfrm>
            <a:off x="1943708" y="4094388"/>
            <a:ext cx="5256584" cy="559897"/>
          </a:xfrm>
          <a:prstGeom prst="rect">
            <a:avLst/>
          </a:prstGeom>
          <a:solidFill>
            <a:srgbClr val="5A8800"/>
          </a:solidFill>
          <a:ln>
            <a:solidFill>
              <a:srgbClr val="80C535"/>
            </a:solidFill>
          </a:ln>
        </p:spPr>
        <p:txBody>
          <a:bodyPr wrap="square" rtlCol="0">
            <a:spAutoFit/>
          </a:bodyPr>
          <a:lstStyle/>
          <a:p>
            <a:pPr marL="0" lvl="1" indent="-269875" eaLnBrk="0" hangingPunct="0">
              <a:lnSpc>
                <a:spcPct val="120000"/>
              </a:lnSpc>
              <a:spcBef>
                <a:spcPts val="600"/>
              </a:spcBef>
              <a:buClr>
                <a:srgbClr val="00FF00"/>
              </a:buClr>
            </a:pPr>
            <a:r>
              <a:rPr lang="zh-CN" altLang="en-US" b="0" u="none" kern="0" dirty="0">
                <a:ea typeface="黑体" panose="02010609060101010101" pitchFamily="49" charset="-122"/>
              </a:rPr>
              <a:t>（三）</a:t>
            </a:r>
            <a:r>
              <a:rPr lang="en-US" altLang="zh-CN" b="0" u="none" dirty="0">
                <a:ea typeface="黑体" panose="02010609060101010101" pitchFamily="49" charset="-122"/>
              </a:rPr>
              <a:t> RSA</a:t>
            </a:r>
            <a:r>
              <a:rPr lang="zh-CN" altLang="zh-CN" b="0" u="none" dirty="0">
                <a:ea typeface="黑体" panose="02010609060101010101" pitchFamily="49" charset="-122"/>
              </a:rPr>
              <a:t>数字签名</a:t>
            </a:r>
            <a:r>
              <a:rPr lang="zh-CN" altLang="en-US" b="0" u="none" dirty="0">
                <a:ea typeface="黑体" panose="02010609060101010101" pitchFamily="49" charset="-122"/>
              </a:rPr>
              <a:t>应用</a:t>
            </a:r>
            <a:endParaRPr lang="zh-CN" altLang="en-US" b="0" u="none" kern="0" dirty="0">
              <a:ea typeface="黑体" panose="02010609060101010101" pitchFamily="49"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11"/>
          <p:cNvSpPr>
            <a:spLocks noGrp="1"/>
          </p:cNvSpPr>
          <p:nvPr>
            <p:ph idx="1"/>
          </p:nvPr>
        </p:nvSpPr>
        <p:spPr>
          <a:xfrm>
            <a:off x="457200" y="1484784"/>
            <a:ext cx="8702604" cy="4824000"/>
          </a:xfrm>
        </p:spPr>
        <p:txBody>
          <a:bodyPr/>
          <a:lstStyle/>
          <a:p>
            <a:pPr marL="0" lvl="1" eaLnBrk="1" hangingPunct="1">
              <a:lnSpc>
                <a:spcPct val="130000"/>
              </a:lnSpc>
              <a:buClr>
                <a:srgbClr val="FF0000"/>
              </a:buClr>
              <a:buFont typeface="Wingdings" panose="05000000000000000000" pitchFamily="2" charset="2"/>
              <a:buChar char="u"/>
              <a:defRPr/>
            </a:pPr>
            <a:r>
              <a:rPr lang="zh-CN" altLang="en-US" dirty="0">
                <a:solidFill>
                  <a:srgbClr val="FF0000"/>
                </a:solidFill>
              </a:rPr>
              <a:t>密钥建立</a:t>
            </a:r>
            <a:r>
              <a:rPr lang="zh-CN" altLang="en-US" dirty="0"/>
              <a:t>：和</a:t>
            </a:r>
            <a:r>
              <a:rPr lang="en-US" altLang="zh-CN" dirty="0"/>
              <a:t>RSA</a:t>
            </a:r>
            <a:r>
              <a:rPr lang="zh-CN" altLang="en-US" dirty="0"/>
              <a:t>密码系统密钥建立过程相同</a:t>
            </a:r>
            <a:br>
              <a:rPr lang="zh-CN" altLang="en-US" dirty="0"/>
            </a:br>
            <a:r>
              <a:rPr lang="zh-CN" altLang="en-US" dirty="0"/>
              <a:t>                        </a:t>
            </a:r>
            <a:r>
              <a:rPr lang="zh-CN" altLang="en-US" dirty="0">
                <a:solidFill>
                  <a:schemeClr val="bg1">
                    <a:lumMod val="95000"/>
                    <a:lumOff val="5000"/>
                  </a:schemeClr>
                </a:solidFill>
                <a:sym typeface="Wingdings" panose="05000000000000000000" pitchFamily="2" charset="2"/>
              </a:rPr>
              <a:t></a:t>
            </a:r>
            <a:r>
              <a:rPr lang="zh-CN" altLang="en-US" dirty="0"/>
              <a:t>公钥</a:t>
            </a:r>
            <a:r>
              <a:rPr lang="en-US" altLang="zh-CN" dirty="0"/>
              <a:t>(</a:t>
            </a:r>
            <a:r>
              <a:rPr lang="en-US" altLang="zh-CN" i="1" dirty="0"/>
              <a:t>e</a:t>
            </a:r>
            <a:r>
              <a:rPr lang="en-US" altLang="zh-CN" dirty="0"/>
              <a:t>, </a:t>
            </a:r>
            <a:r>
              <a:rPr lang="en-US" altLang="zh-CN" i="1" dirty="0"/>
              <a:t>n</a:t>
            </a:r>
            <a:r>
              <a:rPr lang="en-US" altLang="zh-CN" dirty="0"/>
              <a:t>)</a:t>
            </a:r>
            <a:r>
              <a:rPr lang="zh-CN" altLang="en-US" dirty="0"/>
              <a:t>，私钥</a:t>
            </a:r>
            <a:r>
              <a:rPr lang="en-US" altLang="zh-CN" dirty="0"/>
              <a:t>(</a:t>
            </a:r>
            <a:r>
              <a:rPr lang="en-US" altLang="zh-CN" i="1" dirty="0"/>
              <a:t>d</a:t>
            </a:r>
            <a:r>
              <a:rPr lang="en-US" altLang="zh-CN" dirty="0"/>
              <a:t>,</a:t>
            </a:r>
            <a:r>
              <a:rPr lang="en-US" altLang="zh-CN" i="1" dirty="0"/>
              <a:t> n</a:t>
            </a:r>
            <a:r>
              <a:rPr lang="en-US" altLang="zh-CN" dirty="0"/>
              <a:t>)</a:t>
            </a:r>
            <a:endParaRPr lang="en-US" altLang="zh-CN" dirty="0"/>
          </a:p>
          <a:p>
            <a:pPr marL="0" lvl="1" eaLnBrk="1" hangingPunct="1">
              <a:buClr>
                <a:srgbClr val="FF0000"/>
              </a:buClr>
              <a:buFont typeface="Wingdings" panose="05000000000000000000" pitchFamily="2" charset="2"/>
              <a:buChar char="u"/>
              <a:defRPr/>
            </a:pPr>
            <a:r>
              <a:rPr lang="zh-CN" altLang="en-US" dirty="0">
                <a:solidFill>
                  <a:srgbClr val="FF0000"/>
                </a:solidFill>
              </a:rPr>
              <a:t>签名生成</a:t>
            </a:r>
            <a:r>
              <a:rPr lang="zh-CN" altLang="en-US" dirty="0"/>
              <a:t>：对消息</a:t>
            </a:r>
            <a:r>
              <a:rPr lang="en-US" altLang="zh-CN" i="1" dirty="0"/>
              <a:t>m </a:t>
            </a:r>
            <a:r>
              <a:rPr lang="en-US" altLang="zh-CN" dirty="0"/>
              <a:t>&lt;</a:t>
            </a:r>
            <a:r>
              <a:rPr lang="en-US" altLang="zh-CN" i="1" dirty="0"/>
              <a:t>n</a:t>
            </a:r>
            <a:r>
              <a:rPr lang="zh-CN" altLang="en-US" dirty="0"/>
              <a:t>签</a:t>
            </a:r>
            <a:r>
              <a:rPr lang="en-US" altLang="zh-CN" dirty="0"/>
              <a:t>`</a:t>
            </a:r>
            <a:r>
              <a:rPr lang="zh-CN" altLang="en-US" dirty="0"/>
              <a:t>名</a:t>
            </a:r>
            <a:endParaRPr lang="zh-CN" altLang="en-US" dirty="0"/>
          </a:p>
          <a:p>
            <a:pPr lvl="1" algn="ctr" eaLnBrk="1" hangingPunct="1">
              <a:buNone/>
              <a:defRPr/>
            </a:pPr>
            <a:r>
              <a:rPr lang="en-US" altLang="zh-CN" i="1" baseline="-25000" dirty="0"/>
              <a:t>                            </a:t>
            </a:r>
            <a:r>
              <a:rPr lang="en-US" altLang="zh-CN" i="1" dirty="0"/>
              <a:t>s </a:t>
            </a:r>
            <a:r>
              <a:rPr lang="en-US" altLang="zh-CN" dirty="0"/>
              <a:t>= </a:t>
            </a:r>
            <a:r>
              <a:rPr lang="en-US" altLang="zh-CN" dirty="0" err="1"/>
              <a:t>Sign</a:t>
            </a:r>
            <a:r>
              <a:rPr lang="en-US" altLang="zh-CN" i="1" baseline="-25000" dirty="0" err="1"/>
              <a:t>d</a:t>
            </a:r>
            <a:r>
              <a:rPr lang="en-US" altLang="zh-CN" dirty="0"/>
              <a:t>(</a:t>
            </a:r>
            <a:r>
              <a:rPr lang="en-US" altLang="zh-CN" i="1" dirty="0"/>
              <a:t>m</a:t>
            </a:r>
            <a:r>
              <a:rPr lang="en-US" altLang="zh-CN" dirty="0"/>
              <a:t>) </a:t>
            </a:r>
            <a:r>
              <a:rPr lang="en-US" altLang="zh-CN" dirty="0">
                <a:sym typeface="Wingdings" panose="05000000000000000000" pitchFamily="2" charset="2"/>
              </a:rPr>
              <a:t> </a:t>
            </a:r>
            <a:r>
              <a:rPr lang="en-US" altLang="zh-CN" i="1" dirty="0">
                <a:sym typeface="Wingdings" panose="05000000000000000000" pitchFamily="2" charset="2"/>
              </a:rPr>
              <a:t>m</a:t>
            </a:r>
            <a:r>
              <a:rPr lang="en-US" altLang="zh-CN" i="1" baseline="30000" dirty="0">
                <a:sym typeface="Wingdings" panose="05000000000000000000" pitchFamily="2" charset="2"/>
              </a:rPr>
              <a:t>d</a:t>
            </a:r>
            <a:r>
              <a:rPr lang="en-US" altLang="zh-CN" dirty="0">
                <a:sym typeface="Wingdings" panose="05000000000000000000" pitchFamily="2" charset="2"/>
              </a:rPr>
              <a:t> mod </a:t>
            </a:r>
            <a:r>
              <a:rPr lang="en-US" altLang="zh-CN" i="1" dirty="0">
                <a:sym typeface="Wingdings" panose="05000000000000000000" pitchFamily="2" charset="2"/>
              </a:rPr>
              <a:t>n</a:t>
            </a:r>
            <a:endParaRPr lang="en-US" altLang="zh-CN" i="1" dirty="0">
              <a:sym typeface="Wingdings" panose="05000000000000000000" pitchFamily="2" charset="2"/>
            </a:endParaRPr>
          </a:p>
          <a:p>
            <a:pPr lvl="1" eaLnBrk="1" hangingPunct="1">
              <a:buNone/>
              <a:defRPr/>
            </a:pPr>
            <a:r>
              <a:rPr lang="en-US" altLang="zh-CN" i="1" dirty="0">
                <a:sym typeface="Wingdings" panose="05000000000000000000" pitchFamily="2" charset="2"/>
              </a:rPr>
              <a:t>                  </a:t>
            </a:r>
            <a:r>
              <a:rPr lang="zh-CN" altLang="en-US" dirty="0">
                <a:sym typeface="Wingdings" panose="05000000000000000000" pitchFamily="2" charset="2"/>
              </a:rPr>
              <a:t>生成消息</a:t>
            </a:r>
            <a:r>
              <a:rPr lang="en-US" altLang="zh-CN" dirty="0">
                <a:sym typeface="Wingdings" panose="05000000000000000000" pitchFamily="2" charset="2"/>
              </a:rPr>
              <a:t>-</a:t>
            </a:r>
            <a:r>
              <a:rPr lang="zh-CN" altLang="en-US" dirty="0">
                <a:sym typeface="Wingdings" panose="05000000000000000000" pitchFamily="2" charset="2"/>
              </a:rPr>
              <a:t>签名对</a:t>
            </a:r>
            <a:r>
              <a:rPr lang="en-US" altLang="zh-CN" dirty="0">
                <a:sym typeface="Wingdings" panose="05000000000000000000" pitchFamily="2" charset="2"/>
              </a:rPr>
              <a:t>(</a:t>
            </a:r>
            <a:r>
              <a:rPr lang="en-US" altLang="zh-CN" i="1" dirty="0">
                <a:sym typeface="Wingdings" panose="05000000000000000000" pitchFamily="2" charset="2"/>
              </a:rPr>
              <a:t>m</a:t>
            </a:r>
            <a:r>
              <a:rPr lang="en-US" altLang="zh-CN" dirty="0">
                <a:sym typeface="Wingdings" panose="05000000000000000000" pitchFamily="2" charset="2"/>
              </a:rPr>
              <a:t>, </a:t>
            </a:r>
            <a:r>
              <a:rPr lang="en-US" altLang="zh-CN" i="1" dirty="0">
                <a:sym typeface="Wingdings" panose="05000000000000000000" pitchFamily="2" charset="2"/>
              </a:rPr>
              <a:t>s</a:t>
            </a:r>
            <a:r>
              <a:rPr lang="en-US" altLang="zh-CN" dirty="0">
                <a:sym typeface="Wingdings" panose="05000000000000000000" pitchFamily="2" charset="2"/>
              </a:rPr>
              <a:t>)</a:t>
            </a:r>
            <a:r>
              <a:rPr lang="zh-CN" altLang="en-US" dirty="0">
                <a:sym typeface="Wingdings" panose="05000000000000000000" pitchFamily="2" charset="2"/>
              </a:rPr>
              <a:t>。</a:t>
            </a:r>
            <a:endParaRPr lang="zh-CN" altLang="en-US" dirty="0">
              <a:sym typeface="Wingdings" panose="05000000000000000000" pitchFamily="2" charset="2"/>
            </a:endParaRPr>
          </a:p>
          <a:p>
            <a:pPr marL="0" lvl="1" eaLnBrk="1" hangingPunct="1">
              <a:buClr>
                <a:srgbClr val="FF0000"/>
              </a:buClr>
              <a:buFont typeface="Wingdings" panose="05000000000000000000" pitchFamily="2" charset="2"/>
              <a:buChar char="u"/>
              <a:defRPr/>
            </a:pPr>
            <a:r>
              <a:rPr lang="zh-CN" altLang="en-US" dirty="0">
                <a:solidFill>
                  <a:srgbClr val="FF0000"/>
                </a:solidFill>
                <a:sym typeface="Wingdings" panose="05000000000000000000" pitchFamily="2" charset="2"/>
              </a:rPr>
              <a:t>签名验证</a:t>
            </a:r>
            <a:r>
              <a:rPr lang="zh-CN" altLang="en-US" dirty="0">
                <a:sym typeface="Wingdings" panose="05000000000000000000" pitchFamily="2" charset="2"/>
              </a:rPr>
              <a:t>：给定消息</a:t>
            </a:r>
            <a:r>
              <a:rPr lang="en-US" altLang="zh-CN" dirty="0">
                <a:sym typeface="Wingdings" panose="05000000000000000000" pitchFamily="2" charset="2"/>
              </a:rPr>
              <a:t>-</a:t>
            </a:r>
            <a:r>
              <a:rPr lang="zh-CN" altLang="en-US" dirty="0">
                <a:sym typeface="Wingdings" panose="05000000000000000000" pitchFamily="2" charset="2"/>
              </a:rPr>
              <a:t>签名对</a:t>
            </a:r>
            <a:r>
              <a:rPr lang="en-US" altLang="zh-CN" dirty="0">
                <a:sym typeface="Wingdings" panose="05000000000000000000" pitchFamily="2" charset="2"/>
              </a:rPr>
              <a:t>(</a:t>
            </a:r>
            <a:r>
              <a:rPr lang="en-US" altLang="zh-CN" i="1" dirty="0">
                <a:sym typeface="Wingdings" panose="05000000000000000000" pitchFamily="2" charset="2"/>
              </a:rPr>
              <a:t>m</a:t>
            </a:r>
            <a:r>
              <a:rPr lang="en-US" altLang="zh-CN" dirty="0">
                <a:sym typeface="Wingdings" panose="05000000000000000000" pitchFamily="2" charset="2"/>
              </a:rPr>
              <a:t>, </a:t>
            </a:r>
            <a:r>
              <a:rPr lang="en-US" altLang="zh-CN" i="1" dirty="0">
                <a:sym typeface="Wingdings" panose="05000000000000000000" pitchFamily="2" charset="2"/>
              </a:rPr>
              <a:t>s</a:t>
            </a:r>
            <a:r>
              <a:rPr lang="en-US" altLang="zh-CN" dirty="0">
                <a:sym typeface="Wingdings" panose="05000000000000000000" pitchFamily="2" charset="2"/>
              </a:rPr>
              <a:t>)</a:t>
            </a:r>
            <a:r>
              <a:rPr lang="zh-CN" altLang="en-US" dirty="0">
                <a:sym typeface="Wingdings" panose="05000000000000000000" pitchFamily="2" charset="2"/>
              </a:rPr>
              <a:t>，若</a:t>
            </a:r>
            <a:r>
              <a:rPr lang="en-US" altLang="zh-CN" i="1" dirty="0">
                <a:sym typeface="Wingdings" panose="05000000000000000000" pitchFamily="2" charset="2"/>
              </a:rPr>
              <a:t>m </a:t>
            </a:r>
            <a:r>
              <a:rPr lang="en-US" altLang="zh-CN" dirty="0">
                <a:sym typeface="Wingdings" panose="05000000000000000000" pitchFamily="2" charset="2"/>
              </a:rPr>
              <a:t>≡ </a:t>
            </a:r>
            <a:r>
              <a:rPr lang="en-US" altLang="zh-CN" i="1" dirty="0">
                <a:sym typeface="Wingdings" panose="05000000000000000000" pitchFamily="2" charset="2"/>
              </a:rPr>
              <a:t>s</a:t>
            </a:r>
            <a:r>
              <a:rPr lang="en-US" altLang="zh-CN" i="1" baseline="30000" dirty="0">
                <a:sym typeface="Wingdings" panose="05000000000000000000" pitchFamily="2" charset="2"/>
              </a:rPr>
              <a:t>e </a:t>
            </a:r>
            <a:r>
              <a:rPr lang="en-US" altLang="zh-CN" dirty="0">
                <a:sym typeface="Wingdings" panose="05000000000000000000" pitchFamily="2" charset="2"/>
              </a:rPr>
              <a:t>mod </a:t>
            </a:r>
            <a:r>
              <a:rPr lang="en-US" altLang="zh-CN" i="1" dirty="0">
                <a:sym typeface="Wingdings" panose="05000000000000000000" pitchFamily="2" charset="2"/>
              </a:rPr>
              <a:t>n</a:t>
            </a:r>
            <a:r>
              <a:rPr lang="zh-CN" altLang="en-US" dirty="0">
                <a:sym typeface="Wingdings" panose="05000000000000000000" pitchFamily="2" charset="2"/>
              </a:rPr>
              <a:t>，     </a:t>
            </a:r>
            <a:endParaRPr lang="en-US" altLang="zh-CN" dirty="0">
              <a:sym typeface="Wingdings" panose="05000000000000000000" pitchFamily="2" charset="2"/>
            </a:endParaRPr>
          </a:p>
          <a:p>
            <a:pPr marL="0" lvl="1" indent="0" eaLnBrk="1" hangingPunct="1">
              <a:buClr>
                <a:srgbClr val="FF0000"/>
              </a:buClr>
              <a:buNone/>
              <a:defRPr/>
            </a:pPr>
            <a:r>
              <a:rPr lang="en-US" altLang="zh-CN" dirty="0">
                <a:sym typeface="Wingdings" panose="05000000000000000000" pitchFamily="2" charset="2"/>
              </a:rPr>
              <a:t>                        </a:t>
            </a:r>
            <a:r>
              <a:rPr lang="zh-CN" altLang="en-US" dirty="0">
                <a:sym typeface="Wingdings" panose="05000000000000000000" pitchFamily="2" charset="2"/>
              </a:rPr>
              <a:t>则</a:t>
            </a:r>
            <a:r>
              <a:rPr lang="en-US" altLang="zh-CN" dirty="0">
                <a:sym typeface="Wingdings" panose="05000000000000000000" pitchFamily="2" charset="2"/>
              </a:rPr>
              <a:t>Verify</a:t>
            </a:r>
            <a:r>
              <a:rPr lang="en-US" altLang="zh-CN" baseline="-25000" dirty="0">
                <a:sym typeface="Wingdings" panose="05000000000000000000" pitchFamily="2" charset="2"/>
              </a:rPr>
              <a:t>(</a:t>
            </a:r>
            <a:r>
              <a:rPr lang="en-US" altLang="zh-CN" i="1" baseline="-25000" dirty="0">
                <a:sym typeface="Wingdings" panose="05000000000000000000" pitchFamily="2" charset="2"/>
              </a:rPr>
              <a:t>n</a:t>
            </a:r>
            <a:r>
              <a:rPr lang="en-US" altLang="zh-CN" baseline="-25000" dirty="0">
                <a:sym typeface="Wingdings" panose="05000000000000000000" pitchFamily="2" charset="2"/>
              </a:rPr>
              <a:t>, </a:t>
            </a:r>
            <a:r>
              <a:rPr lang="en-US" altLang="zh-CN" i="1" baseline="-25000" dirty="0">
                <a:sym typeface="Wingdings" panose="05000000000000000000" pitchFamily="2" charset="2"/>
              </a:rPr>
              <a:t>e</a:t>
            </a:r>
            <a:r>
              <a:rPr lang="en-US" altLang="zh-CN" baseline="-25000" dirty="0">
                <a:sym typeface="Wingdings" panose="05000000000000000000" pitchFamily="2" charset="2"/>
              </a:rPr>
              <a:t>)</a:t>
            </a:r>
            <a:r>
              <a:rPr lang="en-US" altLang="zh-CN" dirty="0">
                <a:sym typeface="Wingdings" panose="05000000000000000000" pitchFamily="2" charset="2"/>
              </a:rPr>
              <a:t>(</a:t>
            </a:r>
            <a:r>
              <a:rPr lang="en-US" altLang="zh-CN" i="1" dirty="0">
                <a:sym typeface="Wingdings" panose="05000000000000000000" pitchFamily="2" charset="2"/>
              </a:rPr>
              <a:t>m</a:t>
            </a:r>
            <a:r>
              <a:rPr lang="en-US" altLang="zh-CN" dirty="0">
                <a:sym typeface="Wingdings" panose="05000000000000000000" pitchFamily="2" charset="2"/>
              </a:rPr>
              <a:t>, </a:t>
            </a:r>
            <a:r>
              <a:rPr lang="en-US" altLang="zh-CN" i="1" dirty="0">
                <a:sym typeface="Wingdings" panose="05000000000000000000" pitchFamily="2" charset="2"/>
              </a:rPr>
              <a:t>s</a:t>
            </a:r>
            <a:r>
              <a:rPr lang="en-US" altLang="zh-CN" dirty="0">
                <a:sym typeface="Wingdings" panose="05000000000000000000" pitchFamily="2" charset="2"/>
              </a:rPr>
              <a:t>) =True</a:t>
            </a:r>
            <a:endParaRPr lang="en-US" altLang="zh-CN" dirty="0">
              <a:sym typeface="Wingdings" panose="05000000000000000000" pitchFamily="2" charset="2"/>
            </a:endParaRPr>
          </a:p>
          <a:p>
            <a:endParaRPr lang="zh-CN" altLang="en-US" dirty="0"/>
          </a:p>
        </p:txBody>
      </p:sp>
      <p:graphicFrame>
        <p:nvGraphicFramePr>
          <p:cNvPr id="1711106" name="Object 9"/>
          <p:cNvGraphicFramePr>
            <a:graphicFrameLocks noChangeAspect="1"/>
          </p:cNvGraphicFramePr>
          <p:nvPr/>
        </p:nvGraphicFramePr>
        <p:xfrm>
          <a:off x="4391980" y="2957648"/>
          <a:ext cx="4345047" cy="3337848"/>
        </p:xfrm>
        <a:graphic>
          <a:graphicData uri="http://schemas.openxmlformats.org/presentationml/2006/ole">
            <mc:AlternateContent xmlns:mc="http://schemas.openxmlformats.org/markup-compatibility/2006">
              <mc:Choice xmlns:v="urn:schemas-microsoft-com:vml" Requires="v">
                <p:oleObj spid="_x0000_s1027" name="Visio" r:id="rId1" imgW="6629400" imgH="5118100" progId="Visio.Drawing.11">
                  <p:embed/>
                </p:oleObj>
              </mc:Choice>
              <mc:Fallback>
                <p:oleObj name="Visio" r:id="rId1" imgW="6629400" imgH="5118100" progId="Visio.Drawing.11">
                  <p:embed/>
                  <p:pic>
                    <p:nvPicPr>
                      <p:cNvPr id="0" name="Object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1980" y="2957648"/>
                        <a:ext cx="4345047" cy="3337848"/>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1711106"/>
                                        </p:tgtEl>
                                        <p:attrNameLst>
                                          <p:attrName>style.visibility</p:attrName>
                                        </p:attrNameLst>
                                      </p:cBhvr>
                                      <p:to>
                                        <p:strVal val="visible"/>
                                      </p:to>
                                    </p:set>
                                    <p:animEffect transition="in" filter="dissolve">
                                      <p:cBhvr>
                                        <p:cTn id="11" dur="500"/>
                                        <p:tgtEl>
                                          <p:spTgt spid="1711106"/>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xit" presetSubtype="4" fill="hold" nodeType="clickEffect">
                                  <p:stCondLst>
                                    <p:cond delay="0"/>
                                  </p:stCondLst>
                                  <p:childTnLst>
                                    <p:anim calcmode="lin" valueType="num">
                                      <p:cBhvr additive="base">
                                        <p:cTn id="15" dur="500"/>
                                        <p:tgtEl>
                                          <p:spTgt spid="1711106"/>
                                        </p:tgtEl>
                                        <p:attrNameLst>
                                          <p:attrName>ppt_x</p:attrName>
                                        </p:attrNameLst>
                                      </p:cBhvr>
                                      <p:tavLst>
                                        <p:tav tm="0">
                                          <p:val>
                                            <p:strVal val="ppt_x"/>
                                          </p:val>
                                        </p:tav>
                                        <p:tav tm="100000">
                                          <p:val>
                                            <p:strVal val="ppt_x"/>
                                          </p:val>
                                        </p:tav>
                                      </p:tavLst>
                                    </p:anim>
                                    <p:anim calcmode="lin" valueType="num">
                                      <p:cBhvr additive="base">
                                        <p:cTn id="16" dur="500"/>
                                        <p:tgtEl>
                                          <p:spTgt spid="1711106"/>
                                        </p:tgtEl>
                                        <p:attrNameLst>
                                          <p:attrName>ppt_y</p:attrName>
                                        </p:attrNameLst>
                                      </p:cBhvr>
                                      <p:tavLst>
                                        <p:tav tm="0">
                                          <p:val>
                                            <p:strVal val="ppt_y"/>
                                          </p:val>
                                        </p:tav>
                                        <p:tav tm="100000">
                                          <p:val>
                                            <p:strVal val="1+ppt_h/2"/>
                                          </p:val>
                                        </p:tav>
                                      </p:tavLst>
                                    </p:anim>
                                    <p:set>
                                      <p:cBhvr>
                                        <p:cTn id="17" dur="1" fill="hold">
                                          <p:stCondLst>
                                            <p:cond delay="499"/>
                                          </p:stCondLst>
                                        </p:cTn>
                                        <p:tgtEl>
                                          <p:spTgt spid="171110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2"/>
          <p:cNvPicPr>
            <a:picLocks noChangeAspect="1"/>
          </p:cNvPicPr>
          <p:nvPr/>
        </p:nvPicPr>
        <p:blipFill>
          <a:blip r:embed="rId1"/>
          <a:srcRect/>
          <a:stretch>
            <a:fillRect/>
          </a:stretch>
        </p:blipFill>
        <p:spPr bwMode="auto">
          <a:xfrm>
            <a:off x="71500" y="1952836"/>
            <a:ext cx="9001156" cy="36617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a:xfrm>
            <a:off x="306446" y="4633929"/>
            <a:ext cx="8537575" cy="1879600"/>
          </a:xfrm>
          <a:prstGeom prst="rect">
            <a:avLst/>
          </a:prstGeom>
        </p:spPr>
        <p:txBody>
          <a:bodyPr/>
          <a:lstStyle/>
          <a:p>
            <a:pPr indent="720090" algn="just">
              <a:lnSpc>
                <a:spcPct val="120000"/>
              </a:lnSpc>
              <a:buClr>
                <a:srgbClr val="FF0000"/>
              </a:buClr>
              <a:defRPr/>
            </a:pPr>
            <a:endParaRPr lang="zh-CN" altLang="en-US" sz="2800" u="none" dirty="0">
              <a:solidFill>
                <a:srgbClr val="1C1C1C"/>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TextBox 7"/>
          <p:cNvSpPr txBox="1"/>
          <p:nvPr/>
        </p:nvSpPr>
        <p:spPr>
          <a:xfrm>
            <a:off x="1139778" y="1968480"/>
            <a:ext cx="1277955" cy="523220"/>
          </a:xfrm>
          <a:prstGeom prst="rect">
            <a:avLst/>
          </a:prstGeom>
          <a:noFill/>
        </p:spPr>
        <p:txBody>
          <a:bodyPr wrap="square" rtlCol="0">
            <a:spAutoFit/>
          </a:bodyPr>
          <a:lstStyle/>
          <a:p>
            <a:r>
              <a:rPr lang="en-US" altLang="zh-CN" u="none" dirty="0">
                <a:solidFill>
                  <a:schemeClr val="accent4">
                    <a:lumMod val="10000"/>
                  </a:schemeClr>
                </a:solidFill>
                <a:ea typeface="黑体" panose="02010609060101010101" pitchFamily="49" charset="-122"/>
              </a:rPr>
              <a:t>Alice</a:t>
            </a:r>
            <a:endParaRPr lang="zh-CN" altLang="en-US" u="none" dirty="0">
              <a:solidFill>
                <a:schemeClr val="accent4">
                  <a:lumMod val="10000"/>
                </a:schemeClr>
              </a:solidFill>
              <a:ea typeface="黑体" panose="02010609060101010101" pitchFamily="49" charset="-122"/>
            </a:endParaRPr>
          </a:p>
        </p:txBody>
      </p:sp>
      <p:sp>
        <p:nvSpPr>
          <p:cNvPr id="10" name="TextBox 9"/>
          <p:cNvSpPr txBox="1"/>
          <p:nvPr/>
        </p:nvSpPr>
        <p:spPr>
          <a:xfrm>
            <a:off x="6981858" y="1956442"/>
            <a:ext cx="1058877" cy="523220"/>
          </a:xfrm>
          <a:prstGeom prst="rect">
            <a:avLst/>
          </a:prstGeom>
          <a:noFill/>
        </p:spPr>
        <p:txBody>
          <a:bodyPr wrap="square" rtlCol="0">
            <a:spAutoFit/>
          </a:bodyPr>
          <a:lstStyle/>
          <a:p>
            <a:r>
              <a:rPr lang="en-US" altLang="zh-CN" u="none" dirty="0">
                <a:solidFill>
                  <a:schemeClr val="accent4">
                    <a:lumMod val="10000"/>
                  </a:schemeClr>
                </a:solidFill>
                <a:ea typeface="黑体" panose="02010609060101010101" pitchFamily="49" charset="-122"/>
              </a:rPr>
              <a:t>Bob</a:t>
            </a:r>
            <a:endParaRPr lang="zh-CN" altLang="en-US" u="none" dirty="0">
              <a:solidFill>
                <a:schemeClr val="accent4">
                  <a:lumMod val="10000"/>
                </a:schemeClr>
              </a:solidFill>
              <a:ea typeface="黑体" panose="02010609060101010101" pitchFamily="49" charset="-122"/>
            </a:endParaRPr>
          </a:p>
        </p:txBody>
      </p:sp>
      <p:sp>
        <p:nvSpPr>
          <p:cNvPr id="13" name="TextBox 12"/>
          <p:cNvSpPr txBox="1"/>
          <p:nvPr/>
        </p:nvSpPr>
        <p:spPr>
          <a:xfrm>
            <a:off x="263466" y="4767943"/>
            <a:ext cx="8880534" cy="523220"/>
          </a:xfrm>
          <a:prstGeom prst="rect">
            <a:avLst/>
          </a:prstGeom>
          <a:noFill/>
        </p:spPr>
        <p:txBody>
          <a:bodyPr wrap="square" rtlCol="0">
            <a:spAutoFit/>
          </a:bodyPr>
          <a:lstStyle/>
          <a:p>
            <a:r>
              <a:rPr lang="zh-CN" altLang="en-US" u="none" dirty="0">
                <a:solidFill>
                  <a:schemeClr val="accent4">
                    <a:lumMod val="10000"/>
                  </a:schemeClr>
                </a:solidFill>
              </a:rPr>
              <a:t>（</a:t>
            </a:r>
            <a:r>
              <a:rPr lang="en-US" altLang="zh-CN" u="none" dirty="0">
                <a:solidFill>
                  <a:schemeClr val="accent4">
                    <a:lumMod val="10000"/>
                  </a:schemeClr>
                </a:solidFill>
              </a:rPr>
              <a:t>1</a:t>
            </a:r>
            <a:r>
              <a:rPr lang="zh-CN" altLang="en-US" u="none" dirty="0">
                <a:solidFill>
                  <a:schemeClr val="accent4">
                    <a:lumMod val="10000"/>
                  </a:schemeClr>
                </a:solidFill>
              </a:rPr>
              <a:t>）</a:t>
            </a:r>
            <a:r>
              <a:rPr lang="en-US" altLang="zh-CN" u="none" dirty="0">
                <a:solidFill>
                  <a:schemeClr val="accent4">
                    <a:lumMod val="10000"/>
                  </a:schemeClr>
                </a:solidFill>
              </a:rPr>
              <a:t>Bob</a:t>
            </a:r>
            <a:r>
              <a:rPr lang="zh-CN" altLang="en-US" u="none" dirty="0">
                <a:solidFill>
                  <a:schemeClr val="accent4">
                    <a:lumMod val="10000"/>
                  </a:schemeClr>
                </a:solidFill>
                <a:latin typeface="黑体" panose="02010609060101010101" pitchFamily="49" charset="-122"/>
                <a:ea typeface="黑体" panose="02010609060101010101" pitchFamily="49" charset="-122"/>
              </a:rPr>
              <a:t>可以伪造一条消息并称该消息发自</a:t>
            </a:r>
            <a:r>
              <a:rPr lang="en-US" altLang="zh-CN" u="none" dirty="0">
                <a:solidFill>
                  <a:schemeClr val="accent4">
                    <a:lumMod val="10000"/>
                  </a:schemeClr>
                </a:solidFill>
                <a:ea typeface="黑体" panose="02010609060101010101" pitchFamily="49" charset="-122"/>
              </a:rPr>
              <a:t>Alice</a:t>
            </a:r>
            <a:endParaRPr lang="zh-CN" altLang="en-US" u="none" dirty="0">
              <a:solidFill>
                <a:schemeClr val="accent4">
                  <a:lumMod val="10000"/>
                </a:schemeClr>
              </a:solidFill>
              <a:ea typeface="黑体" panose="02010609060101010101" pitchFamily="49" charset="-122"/>
            </a:endParaRPr>
          </a:p>
        </p:txBody>
      </p:sp>
      <p:sp>
        <p:nvSpPr>
          <p:cNvPr id="11" name="TextBox 10"/>
          <p:cNvSpPr txBox="1"/>
          <p:nvPr/>
        </p:nvSpPr>
        <p:spPr>
          <a:xfrm>
            <a:off x="263466" y="5315638"/>
            <a:ext cx="8880534" cy="523220"/>
          </a:xfrm>
          <a:prstGeom prst="rect">
            <a:avLst/>
          </a:prstGeom>
          <a:noFill/>
        </p:spPr>
        <p:txBody>
          <a:bodyPr wrap="square" rtlCol="0">
            <a:spAutoFit/>
          </a:bodyPr>
          <a:lstStyle/>
          <a:p>
            <a:r>
              <a:rPr lang="zh-CN" altLang="en-US" u="none" dirty="0">
                <a:solidFill>
                  <a:schemeClr val="accent4">
                    <a:lumMod val="10000"/>
                  </a:schemeClr>
                </a:solidFill>
              </a:rPr>
              <a:t>（</a:t>
            </a:r>
            <a:r>
              <a:rPr lang="en-US" altLang="zh-CN" u="none" dirty="0">
                <a:solidFill>
                  <a:schemeClr val="accent4">
                    <a:lumMod val="10000"/>
                  </a:schemeClr>
                </a:solidFill>
              </a:rPr>
              <a:t>2</a:t>
            </a:r>
            <a:r>
              <a:rPr lang="zh-CN" altLang="en-US" u="none" dirty="0">
                <a:solidFill>
                  <a:schemeClr val="accent4">
                    <a:lumMod val="10000"/>
                  </a:schemeClr>
                </a:solidFill>
              </a:rPr>
              <a:t>）</a:t>
            </a:r>
            <a:r>
              <a:rPr lang="en-US" altLang="zh-CN" u="none" dirty="0">
                <a:solidFill>
                  <a:schemeClr val="accent4">
                    <a:lumMod val="10000"/>
                  </a:schemeClr>
                </a:solidFill>
                <a:ea typeface="黑体" panose="02010609060101010101" pitchFamily="49" charset="-122"/>
              </a:rPr>
              <a:t>Alice</a:t>
            </a:r>
            <a:r>
              <a:rPr lang="zh-CN" altLang="en-US" u="none" dirty="0">
                <a:solidFill>
                  <a:schemeClr val="accent4">
                    <a:lumMod val="10000"/>
                  </a:schemeClr>
                </a:solidFill>
                <a:latin typeface="黑体" panose="02010609060101010101" pitchFamily="49" charset="-122"/>
                <a:ea typeface="黑体" panose="02010609060101010101" pitchFamily="49" charset="-122"/>
              </a:rPr>
              <a:t>可以否认曾发送过某条消息</a:t>
            </a:r>
            <a:endParaRPr lang="zh-CN" altLang="en-US" u="none" dirty="0">
              <a:solidFill>
                <a:schemeClr val="accent4">
                  <a:lumMod val="10000"/>
                </a:schemeClr>
              </a:solidFill>
              <a:ea typeface="黑体" panose="02010609060101010101" pitchFamily="49" charset="-122"/>
            </a:endParaRPr>
          </a:p>
        </p:txBody>
      </p:sp>
      <p:sp>
        <p:nvSpPr>
          <p:cNvPr id="15" name="AutoShape 5"/>
          <p:cNvSpPr>
            <a:spLocks noChangeArrowheads="1"/>
          </p:cNvSpPr>
          <p:nvPr/>
        </p:nvSpPr>
        <p:spPr bwMode="auto">
          <a:xfrm>
            <a:off x="226953" y="1311246"/>
            <a:ext cx="2143125" cy="571500"/>
          </a:xfrm>
          <a:prstGeom prst="roundRect">
            <a:avLst>
              <a:gd name="adj" fmla="val 16667"/>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n w="25400" algn="ctr">
            <a:solidFill>
              <a:srgbClr val="FFFFFF"/>
            </a:solidFill>
            <a:round/>
          </a:ln>
          <a:effectLst>
            <a:outerShdw dist="107763" dir="2700000" algn="ctr" rotWithShape="0">
              <a:srgbClr val="000000">
                <a:alpha val="50000"/>
              </a:srgbClr>
            </a:outerShdw>
          </a:effectLst>
        </p:spPr>
        <p:txBody>
          <a:bodyPr wrap="none" anchor="ctr"/>
          <a:lstStyle>
            <a:lvl1pPr>
              <a:spcBef>
                <a:spcPct val="20000"/>
              </a:spcBef>
              <a:buClr>
                <a:schemeClr val="accent2"/>
              </a:buClr>
              <a:buFont typeface="Monotype Sorts" pitchFamily="2" charset="2"/>
              <a:buChar char="m"/>
              <a:defRPr sz="3200">
                <a:solidFill>
                  <a:srgbClr val="FFFFFF"/>
                </a:solidFill>
                <a:latin typeface="Times New Roman" panose="02020603050405020304" pitchFamily="18" charset="0"/>
                <a:ea typeface="黑体" panose="02010609060101010101" pitchFamily="49" charset="-122"/>
              </a:defRPr>
            </a:lvl1pPr>
            <a:lvl2pPr marL="742950" indent="-285750">
              <a:spcBef>
                <a:spcPct val="20000"/>
              </a:spcBef>
              <a:buClr>
                <a:schemeClr val="accent2"/>
              </a:buClr>
              <a:buFont typeface="Monotype Sorts" pitchFamily="2" charset="2"/>
              <a:buChar char="m"/>
              <a:defRPr sz="3200">
                <a:solidFill>
                  <a:srgbClr val="FFFFFF"/>
                </a:solidFill>
                <a:latin typeface="Times New Roman" panose="02020603050405020304" pitchFamily="18" charset="0"/>
                <a:ea typeface="黑体" panose="02010609060101010101" pitchFamily="49" charset="-122"/>
              </a:defRPr>
            </a:lvl2pPr>
            <a:lvl3pPr marL="1143000" indent="-228600">
              <a:spcBef>
                <a:spcPct val="20000"/>
              </a:spcBef>
              <a:buClr>
                <a:schemeClr val="accent2"/>
              </a:buClr>
              <a:buFont typeface="Monotype Sorts" pitchFamily="2" charset="2"/>
              <a:buChar char="m"/>
              <a:defRPr sz="3200">
                <a:solidFill>
                  <a:srgbClr val="FFFFFF"/>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Font typeface="Monotype Sorts" pitchFamily="2" charset="2"/>
              <a:buChar char="m"/>
              <a:defRPr sz="3200">
                <a:solidFill>
                  <a:srgbClr val="FFFFFF"/>
                </a:solidFill>
                <a:latin typeface="Times New Roman" panose="02020603050405020304" pitchFamily="18" charset="0"/>
                <a:ea typeface="黑体" panose="02010609060101010101" pitchFamily="49" charset="-122"/>
              </a:defRPr>
            </a:lvl4pPr>
            <a:lvl5pPr marL="2057400" indent="-228600">
              <a:spcBef>
                <a:spcPct val="20000"/>
              </a:spcBef>
              <a:buClr>
                <a:schemeClr val="accent2"/>
              </a:buClr>
              <a:buFont typeface="Monotype Sorts" pitchFamily="2" charset="2"/>
              <a:buChar char="m"/>
              <a:defRPr sz="3200">
                <a:solidFill>
                  <a:srgbClr val="FFFFFF"/>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2"/>
              </a:buClr>
              <a:buFont typeface="Monotype Sorts" pitchFamily="2" charset="2"/>
              <a:buChar char="m"/>
              <a:defRPr sz="3200">
                <a:solidFill>
                  <a:srgbClr val="FFFFFF"/>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2"/>
              </a:buClr>
              <a:buFont typeface="Monotype Sorts" pitchFamily="2" charset="2"/>
              <a:buChar char="m"/>
              <a:defRPr sz="3200">
                <a:solidFill>
                  <a:srgbClr val="FFFFFF"/>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2"/>
              </a:buClr>
              <a:buFont typeface="Monotype Sorts" pitchFamily="2" charset="2"/>
              <a:buChar char="m"/>
              <a:defRPr sz="3200">
                <a:solidFill>
                  <a:srgbClr val="FFFFFF"/>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2"/>
              </a:buClr>
              <a:buFont typeface="Monotype Sorts" pitchFamily="2" charset="2"/>
              <a:buChar char="m"/>
              <a:defRPr sz="3200">
                <a:solidFill>
                  <a:srgbClr val="FFFFFF"/>
                </a:solidFill>
                <a:latin typeface="Times New Roman" panose="02020603050405020304" pitchFamily="18" charset="0"/>
                <a:ea typeface="黑体" panose="02010609060101010101" pitchFamily="49" charset="-122"/>
              </a:defRPr>
            </a:lvl9pPr>
          </a:lstStyle>
          <a:p>
            <a:pPr algn="ctr">
              <a:spcBef>
                <a:spcPct val="0"/>
              </a:spcBef>
              <a:buFont typeface="Monotype Sorts" pitchFamily="2" charset="2"/>
              <a:buNone/>
            </a:pPr>
            <a:r>
              <a:rPr lang="zh-CN" altLang="en-US" sz="2800" u="none" dirty="0">
                <a:effectLst>
                  <a:outerShdw blurRad="38100" dist="38100" dir="2700000" algn="tl">
                    <a:srgbClr val="000000"/>
                  </a:outerShdw>
                </a:effectLst>
                <a:latin typeface="黑体" panose="02010609060101010101" pitchFamily="49" charset="-122"/>
              </a:rPr>
              <a:t>消息认证</a:t>
            </a:r>
            <a:endParaRPr lang="zh-CN" altLang="en-US" sz="2800" u="none" dirty="0">
              <a:effectLst>
                <a:outerShdw blurRad="38100" dist="38100" dir="2700000" algn="tl">
                  <a:srgbClr val="000000"/>
                </a:outerShdw>
              </a:effectLst>
              <a:latin typeface="黑体" panose="02010609060101010101" pitchFamily="49" charset="-122"/>
            </a:endParaRPr>
          </a:p>
        </p:txBody>
      </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2460825"/>
            <a:ext cx="9144000" cy="193634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11"/>
          <p:cNvSpPr>
            <a:spLocks noGrp="1"/>
          </p:cNvSpPr>
          <p:nvPr>
            <p:ph idx="1"/>
          </p:nvPr>
        </p:nvSpPr>
        <p:spPr>
          <a:xfrm>
            <a:off x="457200" y="1270449"/>
            <a:ext cx="8686800" cy="4824000"/>
          </a:xfrm>
        </p:spPr>
        <p:txBody>
          <a:bodyPr/>
          <a:lstStyle/>
          <a:p>
            <a:pPr marL="342900" lvl="1" indent="-342900">
              <a:spcAft>
                <a:spcPts val="1800"/>
              </a:spcAft>
              <a:buClr>
                <a:srgbClr val="FF0000"/>
              </a:buClr>
              <a:buSzPct val="90000"/>
              <a:buNone/>
              <a:defRPr/>
            </a:pPr>
            <a:r>
              <a:rPr lang="en-US" altLang="zh-CN" sz="3200" dirty="0">
                <a:solidFill>
                  <a:srgbClr val="FF0000"/>
                </a:solidFill>
              </a:rPr>
              <a:t>1. RSA</a:t>
            </a:r>
            <a:r>
              <a:rPr lang="zh-CN" altLang="en-US" sz="3200" dirty="0">
                <a:solidFill>
                  <a:srgbClr val="FF0000"/>
                </a:solidFill>
              </a:rPr>
              <a:t>数字签名的伪造攻击</a:t>
            </a:r>
            <a:endParaRPr lang="en-US" altLang="zh-CN" sz="3200" dirty="0">
              <a:solidFill>
                <a:srgbClr val="FF0000"/>
              </a:solidFill>
            </a:endParaRPr>
          </a:p>
          <a:p>
            <a:pPr marL="450215" lvl="1" indent="0" eaLnBrk="1" hangingPunct="1">
              <a:buNone/>
              <a:defRPr/>
            </a:pPr>
            <a:r>
              <a:rPr lang="zh-CN" altLang="en-US" dirty="0">
                <a:solidFill>
                  <a:schemeClr val="bg1">
                    <a:lumMod val="60000"/>
                    <a:lumOff val="40000"/>
                  </a:schemeClr>
                </a:solidFill>
              </a:rPr>
              <a:t>攻击方法</a:t>
            </a:r>
            <a:r>
              <a:rPr lang="en-US" altLang="zh-CN" dirty="0">
                <a:solidFill>
                  <a:schemeClr val="bg1">
                    <a:lumMod val="60000"/>
                    <a:lumOff val="40000"/>
                  </a:schemeClr>
                </a:solidFill>
              </a:rPr>
              <a:t>1</a:t>
            </a:r>
            <a:r>
              <a:rPr lang="zh-CN" altLang="en-US" dirty="0"/>
              <a:t>：攻击者可以伪造随机消息的签名</a:t>
            </a:r>
            <a:endParaRPr lang="en-US" altLang="zh-CN" dirty="0"/>
          </a:p>
          <a:p>
            <a:pPr marL="694055" lvl="2" indent="-514350" eaLnBrk="1" hangingPunct="1">
              <a:buClr>
                <a:schemeClr val="bg1">
                  <a:lumMod val="60000"/>
                  <a:lumOff val="40000"/>
                </a:schemeClr>
              </a:buClr>
              <a:buFont typeface="+mj-ea"/>
              <a:buAutoNum type="circleNumDbPlain"/>
              <a:defRPr/>
            </a:pPr>
            <a:r>
              <a:rPr lang="en-US" altLang="zh-CN" dirty="0"/>
              <a:t>M</a:t>
            </a:r>
            <a:r>
              <a:rPr lang="en-US" altLang="zh-CN" dirty="0">
                <a:sym typeface="Wingdings" panose="05000000000000000000" pitchFamily="2" charset="2"/>
              </a:rPr>
              <a:t>alice</a:t>
            </a:r>
            <a:r>
              <a:rPr lang="zh-CN" altLang="en-US" dirty="0"/>
              <a:t>选取一个随机数</a:t>
            </a:r>
            <a:r>
              <a:rPr lang="en-US" altLang="zh-CN" i="1" dirty="0"/>
              <a:t>s</a:t>
            </a:r>
            <a:r>
              <a:rPr lang="en-US" altLang="zh-CN" dirty="0"/>
              <a:t>&lt;</a:t>
            </a:r>
            <a:r>
              <a:rPr lang="en-US" altLang="zh-CN" i="1" dirty="0"/>
              <a:t>n</a:t>
            </a:r>
            <a:r>
              <a:rPr lang="en-US" altLang="zh-CN" dirty="0">
                <a:sym typeface="Wingdings" panose="05000000000000000000" pitchFamily="2" charset="2"/>
              </a:rPr>
              <a:t>, </a:t>
            </a:r>
            <a:r>
              <a:rPr lang="zh-CN" altLang="en-US" dirty="0"/>
              <a:t>用</a:t>
            </a:r>
            <a:r>
              <a:rPr lang="en-US" altLang="zh-CN" dirty="0">
                <a:sym typeface="Wingdings" panose="05000000000000000000" pitchFamily="2" charset="2"/>
              </a:rPr>
              <a:t>Alice</a:t>
            </a:r>
            <a:r>
              <a:rPr lang="zh-CN" altLang="en-US" dirty="0">
                <a:sym typeface="Wingdings" panose="05000000000000000000" pitchFamily="2" charset="2"/>
              </a:rPr>
              <a:t>的公钥</a:t>
            </a:r>
            <a:r>
              <a:rPr lang="en-US" altLang="zh-CN" dirty="0">
                <a:sym typeface="Wingdings" panose="05000000000000000000" pitchFamily="2" charset="2"/>
              </a:rPr>
              <a:t>(</a:t>
            </a:r>
            <a:r>
              <a:rPr lang="en-US" altLang="zh-CN" i="1" dirty="0">
                <a:sym typeface="Wingdings" panose="05000000000000000000" pitchFamily="2" charset="2"/>
              </a:rPr>
              <a:t>e</a:t>
            </a:r>
            <a:r>
              <a:rPr lang="en-US" altLang="zh-CN" dirty="0">
                <a:sym typeface="Wingdings" panose="05000000000000000000" pitchFamily="2" charset="2"/>
              </a:rPr>
              <a:t>, </a:t>
            </a:r>
            <a:r>
              <a:rPr lang="en-US" altLang="zh-CN" i="1" dirty="0">
                <a:sym typeface="Wingdings" panose="05000000000000000000" pitchFamily="2" charset="2"/>
              </a:rPr>
              <a:t>n</a:t>
            </a:r>
            <a:r>
              <a:rPr lang="en-US" altLang="zh-CN" dirty="0">
                <a:sym typeface="Wingdings" panose="05000000000000000000" pitchFamily="2" charset="2"/>
              </a:rPr>
              <a:t>)</a:t>
            </a:r>
            <a:r>
              <a:rPr lang="zh-CN" altLang="en-US" dirty="0">
                <a:sym typeface="Wingdings" panose="05000000000000000000" pitchFamily="2" charset="2"/>
              </a:rPr>
              <a:t>计算</a:t>
            </a:r>
            <a:r>
              <a:rPr lang="en-US" altLang="zh-CN" i="1" dirty="0"/>
              <a:t>m </a:t>
            </a:r>
            <a:r>
              <a:rPr lang="en-US" altLang="zh-CN" dirty="0">
                <a:sym typeface="Wingdings" panose="05000000000000000000" pitchFamily="2" charset="2"/>
              </a:rPr>
              <a:t> </a:t>
            </a:r>
            <a:r>
              <a:rPr lang="en-US" altLang="zh-CN" i="1" dirty="0">
                <a:sym typeface="Wingdings" panose="05000000000000000000" pitchFamily="2" charset="2"/>
              </a:rPr>
              <a:t>s</a:t>
            </a:r>
            <a:r>
              <a:rPr lang="en-US" altLang="zh-CN" i="1" baseline="30000" dirty="0">
                <a:sym typeface="Wingdings" panose="05000000000000000000" pitchFamily="2" charset="2"/>
              </a:rPr>
              <a:t>e</a:t>
            </a:r>
            <a:r>
              <a:rPr lang="en-US" altLang="zh-CN" dirty="0">
                <a:sym typeface="Wingdings" panose="05000000000000000000" pitchFamily="2" charset="2"/>
              </a:rPr>
              <a:t> mod </a:t>
            </a:r>
            <a:r>
              <a:rPr lang="en-US" altLang="zh-CN" i="1" dirty="0">
                <a:sym typeface="Wingdings" panose="05000000000000000000" pitchFamily="2" charset="2"/>
              </a:rPr>
              <a:t>n</a:t>
            </a:r>
            <a:r>
              <a:rPr lang="zh-CN" altLang="en-US" dirty="0">
                <a:sym typeface="Wingdings" panose="05000000000000000000" pitchFamily="2" charset="2"/>
              </a:rPr>
              <a:t>，发送消息</a:t>
            </a:r>
            <a:r>
              <a:rPr lang="en-US" altLang="zh-CN" dirty="0">
                <a:sym typeface="Wingdings" panose="05000000000000000000" pitchFamily="2" charset="2"/>
              </a:rPr>
              <a:t>-</a:t>
            </a:r>
            <a:r>
              <a:rPr lang="zh-CN" altLang="en-US" dirty="0">
                <a:sym typeface="Wingdings" panose="05000000000000000000" pitchFamily="2" charset="2"/>
              </a:rPr>
              <a:t>签名对</a:t>
            </a:r>
            <a:r>
              <a:rPr lang="en-US" altLang="zh-CN" dirty="0">
                <a:sym typeface="Wingdings" panose="05000000000000000000" pitchFamily="2" charset="2"/>
              </a:rPr>
              <a:t>(</a:t>
            </a:r>
            <a:r>
              <a:rPr lang="en-US" altLang="zh-CN" i="1" dirty="0">
                <a:sym typeface="Wingdings" panose="05000000000000000000" pitchFamily="2" charset="2"/>
              </a:rPr>
              <a:t>m</a:t>
            </a:r>
            <a:r>
              <a:rPr lang="en-US" altLang="zh-CN" dirty="0">
                <a:sym typeface="Wingdings" panose="05000000000000000000" pitchFamily="2" charset="2"/>
              </a:rPr>
              <a:t>, </a:t>
            </a:r>
            <a:r>
              <a:rPr lang="en-US" altLang="zh-CN" i="1" dirty="0">
                <a:sym typeface="Wingdings" panose="05000000000000000000" pitchFamily="2" charset="2"/>
              </a:rPr>
              <a:t>s</a:t>
            </a:r>
            <a:r>
              <a:rPr lang="en-US" altLang="zh-CN" dirty="0">
                <a:sym typeface="Wingdings" panose="05000000000000000000" pitchFamily="2" charset="2"/>
              </a:rPr>
              <a:t>)</a:t>
            </a:r>
            <a:endParaRPr lang="en-US" altLang="zh-CN" dirty="0">
              <a:sym typeface="Wingdings" panose="05000000000000000000" pitchFamily="2" charset="2"/>
            </a:endParaRPr>
          </a:p>
          <a:p>
            <a:pPr marL="694055" lvl="2" indent="-514350" eaLnBrk="1" hangingPunct="1">
              <a:buClr>
                <a:schemeClr val="bg1">
                  <a:lumMod val="60000"/>
                  <a:lumOff val="40000"/>
                </a:schemeClr>
              </a:buClr>
              <a:buFont typeface="+mj-ea"/>
              <a:buAutoNum type="circleNumDbPlain"/>
              <a:defRPr/>
            </a:pPr>
            <a:r>
              <a:rPr lang="en-US" altLang="zh-CN" dirty="0">
                <a:sym typeface="Wingdings" panose="05000000000000000000" pitchFamily="2" charset="2"/>
              </a:rPr>
              <a:t>Bob</a:t>
            </a:r>
            <a:r>
              <a:rPr lang="zh-CN" altLang="en-US" dirty="0">
                <a:sym typeface="Wingdings" panose="05000000000000000000" pitchFamily="2" charset="2"/>
              </a:rPr>
              <a:t>计算</a:t>
            </a:r>
            <a:r>
              <a:rPr lang="en-US" altLang="zh-CN" i="1" dirty="0">
                <a:sym typeface="Wingdings" panose="05000000000000000000" pitchFamily="2" charset="2"/>
              </a:rPr>
              <a:t>m </a:t>
            </a:r>
            <a:r>
              <a:rPr lang="en-US" altLang="zh-CN" dirty="0">
                <a:sym typeface="Wingdings" panose="05000000000000000000" pitchFamily="2" charset="2"/>
              </a:rPr>
              <a:t>≡ </a:t>
            </a:r>
            <a:r>
              <a:rPr lang="en-US" altLang="zh-CN" i="1" dirty="0">
                <a:sym typeface="Wingdings" panose="05000000000000000000" pitchFamily="2" charset="2"/>
              </a:rPr>
              <a:t>s</a:t>
            </a:r>
            <a:r>
              <a:rPr lang="en-US" altLang="zh-CN" i="1" baseline="30000" dirty="0">
                <a:sym typeface="Wingdings" panose="05000000000000000000" pitchFamily="2" charset="2"/>
              </a:rPr>
              <a:t>e </a:t>
            </a:r>
            <a:r>
              <a:rPr lang="en-US" altLang="zh-CN" dirty="0">
                <a:sym typeface="Wingdings" panose="05000000000000000000" pitchFamily="2" charset="2"/>
              </a:rPr>
              <a:t>mod </a:t>
            </a:r>
            <a:r>
              <a:rPr lang="en-US" altLang="zh-CN" i="1" dirty="0">
                <a:sym typeface="Wingdings" panose="05000000000000000000" pitchFamily="2" charset="2"/>
              </a:rPr>
              <a:t>n</a:t>
            </a:r>
            <a:r>
              <a:rPr lang="zh-CN" altLang="en-US" dirty="0">
                <a:sym typeface="Wingdings" panose="05000000000000000000" pitchFamily="2" charset="2"/>
              </a:rPr>
              <a:t>，验证结果</a:t>
            </a:r>
            <a:r>
              <a:rPr lang="en-US" altLang="zh-CN" dirty="0">
                <a:sym typeface="Wingdings" panose="05000000000000000000" pitchFamily="2" charset="2"/>
              </a:rPr>
              <a:t>True</a:t>
            </a:r>
            <a:endParaRPr lang="en-US" altLang="zh-CN" dirty="0">
              <a:sym typeface="Wingdings" panose="05000000000000000000" pitchFamily="2" charset="2"/>
            </a:endParaRPr>
          </a:p>
          <a:p>
            <a:pPr marL="694055" lvl="2" indent="-514350" eaLnBrk="1" hangingPunct="1">
              <a:buClr>
                <a:schemeClr val="bg1">
                  <a:lumMod val="60000"/>
                  <a:lumOff val="40000"/>
                </a:schemeClr>
              </a:buClr>
              <a:buFont typeface="+mj-ea"/>
              <a:buAutoNum type="circleNumDbPlain"/>
              <a:defRPr/>
            </a:pPr>
            <a:r>
              <a:rPr lang="en-US" altLang="zh-CN" dirty="0">
                <a:sym typeface="Wingdings" panose="05000000000000000000" pitchFamily="2" charset="2"/>
              </a:rPr>
              <a:t>Malice</a:t>
            </a:r>
            <a:r>
              <a:rPr lang="zh-CN" altLang="en-US" dirty="0">
                <a:sym typeface="Wingdings" panose="05000000000000000000" pitchFamily="2" charset="2"/>
              </a:rPr>
              <a:t>成功地伪造了</a:t>
            </a:r>
            <a:r>
              <a:rPr lang="en-US" altLang="zh-CN" dirty="0">
                <a:sym typeface="Wingdings" panose="05000000000000000000" pitchFamily="2" charset="2"/>
              </a:rPr>
              <a:t>Alice</a:t>
            </a:r>
            <a:r>
              <a:rPr lang="zh-CN" altLang="en-US" dirty="0">
                <a:sym typeface="Wingdings" panose="05000000000000000000" pitchFamily="2" charset="2"/>
              </a:rPr>
              <a:t>的签名</a:t>
            </a:r>
            <a:endParaRPr lang="en-US" altLang="zh-CN" dirty="0">
              <a:sym typeface="Wingdings" panose="05000000000000000000" pitchFamily="2" charset="2"/>
            </a:endParaRPr>
          </a:p>
          <a:p>
            <a:pPr marL="0" indent="0">
              <a:buNone/>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animEffect transition="in" filter="fade">
                                      <p:cBhvr>
                                        <p:cTn id="15" dur="500"/>
                                        <p:tgtEl>
                                          <p:spTgt spid="1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2">
                                            <p:txEl>
                                              <p:pRg st="3" end="3"/>
                                            </p:txEl>
                                          </p:spTgt>
                                        </p:tgtEl>
                                        <p:attrNameLst>
                                          <p:attrName>style.visibility</p:attrName>
                                        </p:attrNameLst>
                                      </p:cBhvr>
                                      <p:to>
                                        <p:strVal val="visible"/>
                                      </p:to>
                                    </p:set>
                                    <p:animEffect transition="in" filter="fade">
                                      <p:cBhvr>
                                        <p:cTn id="20" dur="500"/>
                                        <p:tgtEl>
                                          <p:spTgt spid="12">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animEffect transition="in" filter="fade">
                                      <p:cBhvr>
                                        <p:cTn id="25"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11"/>
          <p:cNvSpPr>
            <a:spLocks noGrp="1"/>
          </p:cNvSpPr>
          <p:nvPr>
            <p:ph idx="1"/>
          </p:nvPr>
        </p:nvSpPr>
        <p:spPr>
          <a:xfrm>
            <a:off x="457200" y="1270449"/>
            <a:ext cx="8350308" cy="4824000"/>
          </a:xfrm>
        </p:spPr>
        <p:txBody>
          <a:bodyPr/>
          <a:lstStyle/>
          <a:p>
            <a:pPr marL="342900" lvl="1" indent="-342900">
              <a:spcAft>
                <a:spcPts val="1800"/>
              </a:spcAft>
              <a:buClr>
                <a:srgbClr val="FF0000"/>
              </a:buClr>
              <a:buSzPct val="90000"/>
              <a:buNone/>
              <a:defRPr/>
            </a:pPr>
            <a:r>
              <a:rPr lang="en-US" altLang="zh-CN" sz="3200" dirty="0">
                <a:solidFill>
                  <a:srgbClr val="FF0000"/>
                </a:solidFill>
              </a:rPr>
              <a:t>1. RSA</a:t>
            </a:r>
            <a:r>
              <a:rPr lang="zh-CN" altLang="en-US" sz="3200" dirty="0">
                <a:solidFill>
                  <a:srgbClr val="FF0000"/>
                </a:solidFill>
              </a:rPr>
              <a:t>数字签名的伪造攻击</a:t>
            </a:r>
            <a:endParaRPr lang="en-US" altLang="zh-CN" sz="3200" dirty="0">
              <a:solidFill>
                <a:srgbClr val="FF0000"/>
              </a:solidFill>
            </a:endParaRPr>
          </a:p>
          <a:p>
            <a:pPr marL="450215" lvl="1" indent="0" eaLnBrk="1" hangingPunct="1">
              <a:buNone/>
              <a:defRPr/>
            </a:pPr>
            <a:r>
              <a:rPr lang="zh-CN" altLang="en-US" dirty="0">
                <a:solidFill>
                  <a:schemeClr val="bg1">
                    <a:lumMod val="60000"/>
                    <a:lumOff val="40000"/>
                  </a:schemeClr>
                </a:solidFill>
              </a:rPr>
              <a:t>攻击方法</a:t>
            </a:r>
            <a:r>
              <a:rPr lang="en-US" altLang="zh-CN" dirty="0">
                <a:solidFill>
                  <a:schemeClr val="bg1">
                    <a:lumMod val="60000"/>
                    <a:lumOff val="40000"/>
                  </a:schemeClr>
                </a:solidFill>
              </a:rPr>
              <a:t>2</a:t>
            </a:r>
            <a:r>
              <a:rPr lang="zh-CN" altLang="en-US" dirty="0"/>
              <a:t>：攻</a:t>
            </a:r>
            <a:r>
              <a:rPr lang="zh-CN" altLang="en-US" dirty="0">
                <a:sym typeface="Wingdings" panose="05000000000000000000" pitchFamily="2" charset="2"/>
              </a:rPr>
              <a:t>击者利用同态性伪造新的签名</a:t>
            </a:r>
            <a:endParaRPr lang="en-US" altLang="zh-CN" dirty="0">
              <a:sym typeface="Wingdings" panose="05000000000000000000" pitchFamily="2" charset="2"/>
            </a:endParaRPr>
          </a:p>
          <a:p>
            <a:pPr marL="694055" lvl="2" indent="-514350" eaLnBrk="1" hangingPunct="1">
              <a:buClr>
                <a:schemeClr val="bg1">
                  <a:lumMod val="60000"/>
                  <a:lumOff val="40000"/>
                </a:schemeClr>
              </a:buClr>
              <a:buFont typeface="+mj-ea"/>
              <a:buAutoNum type="circleNumDbPlain"/>
              <a:defRPr/>
            </a:pPr>
            <a:r>
              <a:rPr lang="en-US" altLang="zh-CN" dirty="0">
                <a:sym typeface="Wingdings" panose="05000000000000000000" pitchFamily="2" charset="2"/>
              </a:rPr>
              <a:t>Malice</a:t>
            </a:r>
            <a:r>
              <a:rPr lang="zh-CN" altLang="en-US" dirty="0">
                <a:sym typeface="Wingdings" panose="05000000000000000000" pitchFamily="2" charset="2"/>
              </a:rPr>
              <a:t>利用已有的</a:t>
            </a:r>
            <a:r>
              <a:rPr lang="en-US" altLang="zh-CN" dirty="0">
                <a:sym typeface="Wingdings" panose="05000000000000000000" pitchFamily="2" charset="2"/>
              </a:rPr>
              <a:t>Alice</a:t>
            </a:r>
            <a:r>
              <a:rPr lang="zh-CN" altLang="en-US" dirty="0">
                <a:sym typeface="Wingdings" panose="05000000000000000000" pitchFamily="2" charset="2"/>
              </a:rPr>
              <a:t>的消息</a:t>
            </a:r>
            <a:r>
              <a:rPr lang="en-US" altLang="zh-CN" dirty="0">
                <a:sym typeface="Wingdings" panose="05000000000000000000" pitchFamily="2" charset="2"/>
              </a:rPr>
              <a:t>-</a:t>
            </a:r>
            <a:r>
              <a:rPr lang="zh-CN" altLang="en-US" dirty="0">
                <a:sym typeface="Wingdings" panose="05000000000000000000" pitchFamily="2" charset="2"/>
              </a:rPr>
              <a:t>签名对</a:t>
            </a:r>
            <a:r>
              <a:rPr lang="en-US" altLang="zh-CN" dirty="0">
                <a:sym typeface="Wingdings" panose="05000000000000000000" pitchFamily="2" charset="2"/>
              </a:rPr>
              <a:t>(</a:t>
            </a:r>
            <a:r>
              <a:rPr lang="en-US" altLang="zh-CN" i="1" dirty="0">
                <a:sym typeface="Wingdings" panose="05000000000000000000" pitchFamily="2" charset="2"/>
              </a:rPr>
              <a:t>m</a:t>
            </a:r>
            <a:r>
              <a:rPr lang="en-US" altLang="zh-CN" baseline="-25000" dirty="0">
                <a:sym typeface="Wingdings" panose="05000000000000000000" pitchFamily="2" charset="2"/>
              </a:rPr>
              <a:t>1</a:t>
            </a:r>
            <a:r>
              <a:rPr lang="en-US" altLang="zh-CN" dirty="0">
                <a:sym typeface="Wingdings" panose="05000000000000000000" pitchFamily="2" charset="2"/>
              </a:rPr>
              <a:t>,</a:t>
            </a:r>
            <a:r>
              <a:rPr lang="en-US" altLang="zh-CN" i="1" dirty="0">
                <a:sym typeface="Wingdings" panose="05000000000000000000" pitchFamily="2" charset="2"/>
              </a:rPr>
              <a:t>s</a:t>
            </a:r>
            <a:r>
              <a:rPr lang="en-US" altLang="zh-CN" baseline="-25000" dirty="0">
                <a:sym typeface="Wingdings" panose="05000000000000000000" pitchFamily="2" charset="2"/>
              </a:rPr>
              <a:t>1</a:t>
            </a:r>
            <a:r>
              <a:rPr lang="en-US" altLang="zh-CN" dirty="0">
                <a:sym typeface="Wingdings" panose="05000000000000000000" pitchFamily="2" charset="2"/>
              </a:rPr>
              <a:t>)</a:t>
            </a:r>
            <a:r>
              <a:rPr lang="zh-CN" altLang="en-US" dirty="0">
                <a:sym typeface="Wingdings" panose="05000000000000000000" pitchFamily="2" charset="2"/>
              </a:rPr>
              <a:t>和</a:t>
            </a:r>
            <a:r>
              <a:rPr lang="en-US" altLang="zh-CN" dirty="0">
                <a:sym typeface="Wingdings" panose="05000000000000000000" pitchFamily="2" charset="2"/>
              </a:rPr>
              <a:t>(</a:t>
            </a:r>
            <a:r>
              <a:rPr lang="en-US" altLang="zh-CN" i="1" dirty="0">
                <a:sym typeface="Wingdings" panose="05000000000000000000" pitchFamily="2" charset="2"/>
              </a:rPr>
              <a:t>m</a:t>
            </a:r>
            <a:r>
              <a:rPr lang="en-US" altLang="zh-CN" baseline="-25000" dirty="0">
                <a:sym typeface="Wingdings" panose="05000000000000000000" pitchFamily="2" charset="2"/>
              </a:rPr>
              <a:t>2</a:t>
            </a:r>
            <a:r>
              <a:rPr lang="en-US" altLang="zh-CN" dirty="0">
                <a:sym typeface="Wingdings" panose="05000000000000000000" pitchFamily="2" charset="2"/>
              </a:rPr>
              <a:t>,</a:t>
            </a:r>
            <a:r>
              <a:rPr lang="en-US" altLang="zh-CN" i="1" dirty="0">
                <a:sym typeface="Wingdings" panose="05000000000000000000" pitchFamily="2" charset="2"/>
              </a:rPr>
              <a:t>s</a:t>
            </a:r>
            <a:r>
              <a:rPr lang="en-US" altLang="zh-CN" baseline="-25000" dirty="0">
                <a:sym typeface="Wingdings" panose="05000000000000000000" pitchFamily="2" charset="2"/>
              </a:rPr>
              <a:t>2</a:t>
            </a:r>
            <a:r>
              <a:rPr lang="en-US" altLang="zh-CN" dirty="0">
                <a:sym typeface="Wingdings" panose="05000000000000000000" pitchFamily="2" charset="2"/>
              </a:rPr>
              <a:t>)</a:t>
            </a:r>
            <a:r>
              <a:rPr lang="zh-CN" altLang="en-US" dirty="0">
                <a:sym typeface="Wingdings" panose="05000000000000000000" pitchFamily="2" charset="2"/>
              </a:rPr>
              <a:t>，计算 </a:t>
            </a:r>
            <a:r>
              <a:rPr lang="en-US" altLang="zh-CN" i="1" dirty="0">
                <a:sym typeface="Wingdings" panose="05000000000000000000" pitchFamily="2" charset="2"/>
              </a:rPr>
              <a:t>m </a:t>
            </a:r>
            <a:r>
              <a:rPr lang="en-US" altLang="zh-CN" dirty="0">
                <a:sym typeface="Wingdings" panose="05000000000000000000" pitchFamily="2" charset="2"/>
              </a:rPr>
              <a:t>= </a:t>
            </a:r>
            <a:r>
              <a:rPr lang="en-US" altLang="zh-CN" i="1" dirty="0">
                <a:sym typeface="Wingdings" panose="05000000000000000000" pitchFamily="2" charset="2"/>
              </a:rPr>
              <a:t>m</a:t>
            </a:r>
            <a:r>
              <a:rPr lang="en-US" altLang="zh-CN" baseline="-25000" dirty="0">
                <a:sym typeface="Wingdings" panose="05000000000000000000" pitchFamily="2" charset="2"/>
              </a:rPr>
              <a:t>1</a:t>
            </a:r>
            <a:r>
              <a:rPr lang="en-US" altLang="zh-CN" i="1" dirty="0">
                <a:sym typeface="Wingdings" panose="05000000000000000000" pitchFamily="2" charset="2"/>
              </a:rPr>
              <a:t>m</a:t>
            </a:r>
            <a:r>
              <a:rPr lang="en-US" altLang="zh-CN" baseline="-25000" dirty="0">
                <a:sym typeface="Wingdings" panose="05000000000000000000" pitchFamily="2" charset="2"/>
              </a:rPr>
              <a:t>2</a:t>
            </a:r>
            <a:r>
              <a:rPr lang="zh-CN" altLang="en-US" dirty="0">
                <a:sym typeface="Wingdings" panose="05000000000000000000" pitchFamily="2" charset="2"/>
              </a:rPr>
              <a:t>和 </a:t>
            </a:r>
            <a:r>
              <a:rPr lang="en-US" altLang="zh-CN" i="1" dirty="0">
                <a:sym typeface="Wingdings" panose="05000000000000000000" pitchFamily="2" charset="2"/>
              </a:rPr>
              <a:t>s </a:t>
            </a:r>
            <a:r>
              <a:rPr lang="en-US" altLang="zh-CN" dirty="0">
                <a:sym typeface="Wingdings" panose="05000000000000000000" pitchFamily="2" charset="2"/>
              </a:rPr>
              <a:t>= </a:t>
            </a:r>
            <a:r>
              <a:rPr lang="en-US" altLang="zh-CN" i="1" dirty="0">
                <a:sym typeface="Wingdings" panose="05000000000000000000" pitchFamily="2" charset="2"/>
              </a:rPr>
              <a:t>s</a:t>
            </a:r>
            <a:r>
              <a:rPr lang="en-US" altLang="zh-CN" baseline="-25000" dirty="0">
                <a:sym typeface="Wingdings" panose="05000000000000000000" pitchFamily="2" charset="2"/>
              </a:rPr>
              <a:t>1</a:t>
            </a:r>
            <a:r>
              <a:rPr lang="en-US" altLang="zh-CN" i="1" dirty="0">
                <a:sym typeface="Wingdings" panose="05000000000000000000" pitchFamily="2" charset="2"/>
              </a:rPr>
              <a:t>s</a:t>
            </a:r>
            <a:r>
              <a:rPr lang="en-US" altLang="zh-CN" baseline="-25000" dirty="0">
                <a:sym typeface="Wingdings" panose="05000000000000000000" pitchFamily="2" charset="2"/>
              </a:rPr>
              <a:t>2</a:t>
            </a:r>
            <a:r>
              <a:rPr lang="zh-CN" altLang="en-US" dirty="0">
                <a:sym typeface="Wingdings" panose="05000000000000000000" pitchFamily="2" charset="2"/>
              </a:rPr>
              <a:t>，发送新的消息</a:t>
            </a:r>
            <a:r>
              <a:rPr lang="en-US" altLang="zh-CN" dirty="0">
                <a:sym typeface="Wingdings" panose="05000000000000000000" pitchFamily="2" charset="2"/>
              </a:rPr>
              <a:t>-</a:t>
            </a:r>
            <a:r>
              <a:rPr lang="zh-CN" altLang="en-US" dirty="0">
                <a:sym typeface="Wingdings" panose="05000000000000000000" pitchFamily="2" charset="2"/>
              </a:rPr>
              <a:t>签名对</a:t>
            </a:r>
            <a:r>
              <a:rPr lang="en-US" altLang="zh-CN" dirty="0">
                <a:sym typeface="Wingdings" panose="05000000000000000000" pitchFamily="2" charset="2"/>
              </a:rPr>
              <a:t>(</a:t>
            </a:r>
            <a:r>
              <a:rPr lang="en-US" altLang="zh-CN" i="1" dirty="0">
                <a:sym typeface="Wingdings" panose="05000000000000000000" pitchFamily="2" charset="2"/>
              </a:rPr>
              <a:t>m</a:t>
            </a:r>
            <a:r>
              <a:rPr lang="en-US" altLang="zh-CN" dirty="0">
                <a:sym typeface="Wingdings" panose="05000000000000000000" pitchFamily="2" charset="2"/>
              </a:rPr>
              <a:t>, </a:t>
            </a:r>
            <a:r>
              <a:rPr lang="en-US" altLang="zh-CN" i="1" dirty="0">
                <a:sym typeface="Wingdings" panose="05000000000000000000" pitchFamily="2" charset="2"/>
              </a:rPr>
              <a:t>s</a:t>
            </a:r>
            <a:r>
              <a:rPr lang="en-US" altLang="zh-CN" dirty="0">
                <a:sym typeface="Wingdings" panose="05000000000000000000" pitchFamily="2" charset="2"/>
              </a:rPr>
              <a:t>)</a:t>
            </a:r>
            <a:r>
              <a:rPr lang="zh-CN" altLang="en-US" dirty="0">
                <a:sym typeface="Wingdings" panose="05000000000000000000" pitchFamily="2" charset="2"/>
              </a:rPr>
              <a:t>。</a:t>
            </a:r>
            <a:endParaRPr lang="en-US" altLang="zh-CN" dirty="0">
              <a:sym typeface="Wingdings" panose="05000000000000000000" pitchFamily="2" charset="2"/>
            </a:endParaRPr>
          </a:p>
          <a:p>
            <a:pPr marL="694055" lvl="2" indent="-514350" eaLnBrk="1" hangingPunct="1">
              <a:buClr>
                <a:schemeClr val="bg1">
                  <a:lumMod val="60000"/>
                  <a:lumOff val="40000"/>
                </a:schemeClr>
              </a:buClr>
              <a:buFont typeface="+mj-ea"/>
              <a:buAutoNum type="circleNumDbPlain"/>
              <a:defRPr/>
            </a:pPr>
            <a:r>
              <a:rPr lang="en-US" altLang="zh-CN" dirty="0">
                <a:sym typeface="Wingdings" panose="05000000000000000000" pitchFamily="2" charset="2"/>
              </a:rPr>
              <a:t>Bob</a:t>
            </a:r>
            <a:r>
              <a:rPr lang="zh-CN" altLang="en-US" dirty="0">
                <a:sym typeface="Wingdings" panose="05000000000000000000" pitchFamily="2" charset="2"/>
              </a:rPr>
              <a:t>计算</a:t>
            </a:r>
            <a:r>
              <a:rPr lang="en-US" altLang="zh-CN" i="1" dirty="0">
                <a:sym typeface="Wingdings" panose="05000000000000000000" pitchFamily="2" charset="2"/>
              </a:rPr>
              <a:t>s</a:t>
            </a:r>
            <a:r>
              <a:rPr lang="en-US" altLang="zh-CN" i="1" baseline="30000" dirty="0">
                <a:sym typeface="Wingdings" panose="05000000000000000000" pitchFamily="2" charset="2"/>
              </a:rPr>
              <a:t>e</a:t>
            </a:r>
            <a:r>
              <a:rPr lang="en-US" altLang="zh-CN" i="1" dirty="0">
                <a:sym typeface="Wingdings" panose="05000000000000000000" pitchFamily="2" charset="2"/>
              </a:rPr>
              <a:t> </a:t>
            </a:r>
            <a:r>
              <a:rPr lang="en-US" altLang="zh-CN" dirty="0">
                <a:sym typeface="Wingdings" panose="05000000000000000000" pitchFamily="2" charset="2"/>
              </a:rPr>
              <a:t>mod </a:t>
            </a:r>
            <a:r>
              <a:rPr lang="en-US" altLang="zh-CN" i="1" dirty="0">
                <a:sym typeface="Wingdings" panose="05000000000000000000" pitchFamily="2" charset="2"/>
              </a:rPr>
              <a:t>n</a:t>
            </a:r>
            <a:r>
              <a:rPr lang="en-US" altLang="zh-CN" dirty="0">
                <a:sym typeface="Wingdings" panose="05000000000000000000" pitchFamily="2" charset="2"/>
              </a:rPr>
              <a:t> = </a:t>
            </a:r>
            <a:r>
              <a:rPr lang="en-US" altLang="zh-CN" i="1" dirty="0">
                <a:sym typeface="Wingdings" panose="05000000000000000000" pitchFamily="2" charset="2"/>
              </a:rPr>
              <a:t>s</a:t>
            </a:r>
            <a:r>
              <a:rPr lang="en-US" altLang="zh-CN" baseline="-25000" dirty="0">
                <a:sym typeface="Wingdings" panose="05000000000000000000" pitchFamily="2" charset="2"/>
              </a:rPr>
              <a:t>1</a:t>
            </a:r>
            <a:r>
              <a:rPr lang="en-US" altLang="zh-CN" i="1" baseline="30000" dirty="0">
                <a:sym typeface="Wingdings" panose="05000000000000000000" pitchFamily="2" charset="2"/>
              </a:rPr>
              <a:t>e</a:t>
            </a:r>
            <a:r>
              <a:rPr lang="en-US" altLang="en-US" dirty="0">
                <a:sym typeface="Wingdings" panose="05000000000000000000" pitchFamily="2" charset="2"/>
              </a:rPr>
              <a:t>×</a:t>
            </a:r>
            <a:r>
              <a:rPr lang="en-US" altLang="zh-CN" i="1" dirty="0">
                <a:sym typeface="Wingdings" panose="05000000000000000000" pitchFamily="2" charset="2"/>
              </a:rPr>
              <a:t>s</a:t>
            </a:r>
            <a:r>
              <a:rPr lang="en-US" altLang="zh-CN" baseline="-25000" dirty="0">
                <a:sym typeface="Wingdings" panose="05000000000000000000" pitchFamily="2" charset="2"/>
              </a:rPr>
              <a:t>2</a:t>
            </a:r>
            <a:r>
              <a:rPr lang="en-US" altLang="zh-CN" i="1" baseline="30000" dirty="0">
                <a:sym typeface="Wingdings" panose="05000000000000000000" pitchFamily="2" charset="2"/>
              </a:rPr>
              <a:t>e</a:t>
            </a:r>
            <a:r>
              <a:rPr lang="en-US" altLang="zh-CN" dirty="0">
                <a:sym typeface="Wingdings" panose="05000000000000000000" pitchFamily="2" charset="2"/>
              </a:rPr>
              <a:t> ≡ </a:t>
            </a:r>
            <a:r>
              <a:rPr lang="en-US" altLang="zh-CN" i="1" dirty="0">
                <a:sym typeface="Wingdings" panose="05000000000000000000" pitchFamily="2" charset="2"/>
              </a:rPr>
              <a:t>m</a:t>
            </a:r>
            <a:r>
              <a:rPr lang="en-US" altLang="zh-CN" baseline="-25000" dirty="0">
                <a:sym typeface="Wingdings" panose="05000000000000000000" pitchFamily="2" charset="2"/>
              </a:rPr>
              <a:t>1</a:t>
            </a:r>
            <a:r>
              <a:rPr lang="en-US" altLang="en-US" dirty="0">
                <a:sym typeface="Wingdings" panose="05000000000000000000" pitchFamily="2" charset="2"/>
              </a:rPr>
              <a:t>×</a:t>
            </a:r>
            <a:r>
              <a:rPr lang="en-US" altLang="zh-CN" i="1" dirty="0">
                <a:sym typeface="Wingdings" panose="05000000000000000000" pitchFamily="2" charset="2"/>
              </a:rPr>
              <a:t>m</a:t>
            </a:r>
            <a:r>
              <a:rPr lang="en-US" altLang="zh-CN" baseline="-25000" dirty="0">
                <a:sym typeface="Wingdings" panose="05000000000000000000" pitchFamily="2" charset="2"/>
              </a:rPr>
              <a:t>2</a:t>
            </a:r>
            <a:r>
              <a:rPr lang="en-US" altLang="zh-CN" dirty="0">
                <a:sym typeface="Wingdings" panose="05000000000000000000" pitchFamily="2" charset="2"/>
              </a:rPr>
              <a:t> = </a:t>
            </a:r>
            <a:r>
              <a:rPr lang="en-US" altLang="zh-CN" i="1" dirty="0">
                <a:sym typeface="Wingdings" panose="05000000000000000000" pitchFamily="2" charset="2"/>
              </a:rPr>
              <a:t>m </a:t>
            </a:r>
            <a:r>
              <a:rPr lang="zh-CN" altLang="en-US" dirty="0">
                <a:sym typeface="Wingdings" panose="05000000000000000000" pitchFamily="2" charset="2"/>
              </a:rPr>
              <a:t>，验证结果</a:t>
            </a:r>
            <a:r>
              <a:rPr lang="en-US" altLang="zh-CN" dirty="0">
                <a:sym typeface="Wingdings" panose="05000000000000000000" pitchFamily="2" charset="2"/>
              </a:rPr>
              <a:t>True</a:t>
            </a:r>
            <a:r>
              <a:rPr lang="zh-CN" altLang="en-US" dirty="0">
                <a:sym typeface="Wingdings" panose="05000000000000000000" pitchFamily="2" charset="2"/>
              </a:rPr>
              <a:t>。</a:t>
            </a:r>
            <a:endParaRPr lang="en-US" altLang="zh-CN" dirty="0">
              <a:sym typeface="Wingdings" panose="05000000000000000000" pitchFamily="2" charset="2"/>
            </a:endParaRPr>
          </a:p>
          <a:p>
            <a:pPr marL="694055" lvl="2" indent="-514350" eaLnBrk="1" hangingPunct="1">
              <a:buClr>
                <a:schemeClr val="bg1">
                  <a:lumMod val="60000"/>
                  <a:lumOff val="40000"/>
                </a:schemeClr>
              </a:buClr>
              <a:buFont typeface="+mj-ea"/>
              <a:buAutoNum type="circleNumDbPlain"/>
              <a:defRPr/>
            </a:pPr>
            <a:r>
              <a:rPr lang="en-US" altLang="zh-CN" dirty="0">
                <a:sym typeface="Wingdings" panose="05000000000000000000" pitchFamily="2" charset="2"/>
              </a:rPr>
              <a:t>Malice</a:t>
            </a:r>
            <a:r>
              <a:rPr lang="zh-CN" altLang="en-US" dirty="0">
                <a:sym typeface="Wingdings" panose="05000000000000000000" pitchFamily="2" charset="2"/>
              </a:rPr>
              <a:t>成功地伪造了</a:t>
            </a:r>
            <a:r>
              <a:rPr lang="en-US" altLang="zh-CN" dirty="0">
                <a:sym typeface="Wingdings" panose="05000000000000000000" pitchFamily="2" charset="2"/>
              </a:rPr>
              <a:t>Alice</a:t>
            </a:r>
            <a:r>
              <a:rPr lang="zh-CN" altLang="en-US" dirty="0">
                <a:sym typeface="Wingdings" panose="05000000000000000000" pitchFamily="2" charset="2"/>
              </a:rPr>
              <a:t>的签名。</a:t>
            </a:r>
            <a:endParaRPr lang="zh-CN" altLang="en-US" dirty="0">
              <a:sym typeface="Wingdings" panose="05000000000000000000" pitchFamily="2" charset="2"/>
            </a:endParaRP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animEffect transition="in" filter="fade">
                                      <p:cBhvr>
                                        <p:cTn id="11" dur="500"/>
                                        <p:tgtEl>
                                          <p:spTgt spid="12">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2">
                                            <p:txEl>
                                              <p:pRg st="4" end="4"/>
                                            </p:txEl>
                                          </p:spTgt>
                                        </p:tgtEl>
                                        <p:attrNameLst>
                                          <p:attrName>style.visibility</p:attrName>
                                        </p:attrNameLst>
                                      </p:cBhvr>
                                      <p:to>
                                        <p:strVal val="visible"/>
                                      </p:to>
                                    </p:set>
                                    <p:animEffect transition="in" filter="fade">
                                      <p:cBhvr>
                                        <p:cTn id="21"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11"/>
          <p:cNvSpPr>
            <a:spLocks noGrp="1"/>
          </p:cNvSpPr>
          <p:nvPr>
            <p:ph idx="1"/>
          </p:nvPr>
        </p:nvSpPr>
        <p:spPr>
          <a:xfrm>
            <a:off x="287524" y="1088740"/>
            <a:ext cx="8350308" cy="4824000"/>
          </a:xfrm>
        </p:spPr>
        <p:txBody>
          <a:bodyPr/>
          <a:lstStyle/>
          <a:p>
            <a:pPr marL="342900" lvl="1" indent="-342900">
              <a:spcAft>
                <a:spcPts val="1800"/>
              </a:spcAft>
              <a:buClr>
                <a:srgbClr val="FF0000"/>
              </a:buClr>
              <a:buSzPct val="90000"/>
              <a:buNone/>
              <a:defRPr/>
            </a:pPr>
            <a:r>
              <a:rPr lang="en-US" altLang="zh-CN" sz="3200" dirty="0">
                <a:solidFill>
                  <a:srgbClr val="FF0000"/>
                </a:solidFill>
              </a:rPr>
              <a:t>2. </a:t>
            </a:r>
            <a:r>
              <a:rPr lang="zh-CN" altLang="en-US" sz="3200" dirty="0">
                <a:solidFill>
                  <a:srgbClr val="FF0000"/>
                </a:solidFill>
              </a:rPr>
              <a:t>解决方法</a:t>
            </a:r>
            <a:endParaRPr lang="en-US" altLang="zh-CN" sz="3200" dirty="0">
              <a:solidFill>
                <a:srgbClr val="FF0000"/>
              </a:solidFill>
            </a:endParaRPr>
          </a:p>
          <a:p>
            <a:pPr lvl="1" eaLnBrk="1" hangingPunct="1">
              <a:buClr>
                <a:schemeClr val="bg1">
                  <a:lumMod val="60000"/>
                  <a:lumOff val="40000"/>
                </a:schemeClr>
              </a:buClr>
              <a:buFont typeface="Wingdings" panose="05000000000000000000" pitchFamily="2" charset="2"/>
              <a:buChar char="u"/>
              <a:defRPr/>
            </a:pPr>
            <a:r>
              <a:rPr lang="zh-CN" altLang="en-US" dirty="0"/>
              <a:t>用杂凑函数对消息进行杂凑，对</a:t>
            </a:r>
            <a:r>
              <a:rPr lang="zh-CN" altLang="en-US" dirty="0">
                <a:solidFill>
                  <a:srgbClr val="FF0000"/>
                </a:solidFill>
              </a:rPr>
              <a:t>消息的杂凑值进行签名</a:t>
            </a:r>
            <a:r>
              <a:rPr lang="zh-CN" altLang="en-US" dirty="0"/>
              <a:t>。此时伪造签名不再是容易的</a:t>
            </a:r>
            <a:r>
              <a:rPr lang="zh-CN" altLang="en-US" dirty="0">
                <a:sym typeface="Wingdings" panose="05000000000000000000" pitchFamily="2" charset="2"/>
              </a:rPr>
              <a:t>。</a:t>
            </a:r>
            <a:endParaRPr lang="en-US" altLang="zh-CN" dirty="0">
              <a:sym typeface="Wingdings" panose="05000000000000000000" pitchFamily="2" charset="2"/>
            </a:endParaRPr>
          </a:p>
          <a:p>
            <a:pPr lvl="1" eaLnBrk="1" hangingPunct="1">
              <a:buClr>
                <a:schemeClr val="bg1">
                  <a:lumMod val="60000"/>
                  <a:lumOff val="40000"/>
                </a:schemeClr>
              </a:buClr>
              <a:buFont typeface="Wingdings" panose="05000000000000000000" pitchFamily="2" charset="2"/>
              <a:buChar char="u"/>
              <a:defRPr/>
            </a:pPr>
            <a:r>
              <a:rPr lang="zh-CN" altLang="en-US" dirty="0"/>
              <a:t>签名生成：杂凑函数</a:t>
            </a:r>
            <a:r>
              <a:rPr lang="en-US" i="1" dirty="0"/>
              <a:t>h</a:t>
            </a:r>
            <a:r>
              <a:rPr lang="zh-CN" altLang="en-US" dirty="0"/>
              <a:t>，对消息</a:t>
            </a:r>
            <a:r>
              <a:rPr lang="en-US" altLang="zh-CN" i="1" dirty="0"/>
              <a:t>m </a:t>
            </a:r>
            <a:r>
              <a:rPr lang="zh-CN" altLang="en-US" dirty="0"/>
              <a:t>先取摘要</a:t>
            </a:r>
            <a:r>
              <a:rPr lang="en-US" altLang="zh-CN" i="1" dirty="0"/>
              <a:t>h</a:t>
            </a:r>
            <a:r>
              <a:rPr lang="en-US" altLang="zh-CN" dirty="0"/>
              <a:t>(</a:t>
            </a:r>
            <a:r>
              <a:rPr lang="en-US" altLang="zh-CN" i="1" dirty="0"/>
              <a:t>m</a:t>
            </a:r>
            <a:r>
              <a:rPr lang="en-US" altLang="zh-CN" dirty="0"/>
              <a:t>)</a:t>
            </a:r>
            <a:r>
              <a:rPr lang="zh-CN" altLang="en-US" dirty="0"/>
              <a:t>再签名</a:t>
            </a:r>
            <a:r>
              <a:rPr lang="en-US" altLang="zh-CN" i="1" dirty="0">
                <a:solidFill>
                  <a:srgbClr val="FF0000"/>
                </a:solidFill>
              </a:rPr>
              <a:t>s </a:t>
            </a:r>
            <a:r>
              <a:rPr lang="en-US" altLang="zh-CN" dirty="0">
                <a:solidFill>
                  <a:srgbClr val="FF0000"/>
                </a:solidFill>
              </a:rPr>
              <a:t>= </a:t>
            </a:r>
            <a:r>
              <a:rPr lang="en-US" altLang="zh-CN" dirty="0" err="1">
                <a:solidFill>
                  <a:srgbClr val="FF0000"/>
                </a:solidFill>
              </a:rPr>
              <a:t>Sign</a:t>
            </a:r>
            <a:r>
              <a:rPr lang="en-US" altLang="zh-CN" i="1" baseline="-25000" dirty="0" err="1">
                <a:solidFill>
                  <a:srgbClr val="FF0000"/>
                </a:solidFill>
              </a:rPr>
              <a:t>d</a:t>
            </a:r>
            <a:r>
              <a:rPr lang="en-US" altLang="zh-CN" dirty="0">
                <a:solidFill>
                  <a:srgbClr val="FF0000"/>
                </a:solidFill>
              </a:rPr>
              <a:t>[</a:t>
            </a:r>
            <a:r>
              <a:rPr lang="en-US" altLang="zh-CN" i="1" dirty="0">
                <a:solidFill>
                  <a:srgbClr val="FF0000"/>
                </a:solidFill>
              </a:rPr>
              <a:t>h</a:t>
            </a:r>
            <a:r>
              <a:rPr lang="en-US" altLang="zh-CN" dirty="0">
                <a:solidFill>
                  <a:srgbClr val="FF0000"/>
                </a:solidFill>
              </a:rPr>
              <a:t>(</a:t>
            </a:r>
            <a:r>
              <a:rPr lang="en-US" altLang="zh-CN" i="1" dirty="0">
                <a:solidFill>
                  <a:srgbClr val="FF0000"/>
                </a:solidFill>
              </a:rPr>
              <a:t>m</a:t>
            </a:r>
            <a:r>
              <a:rPr lang="en-US" altLang="zh-CN" dirty="0">
                <a:solidFill>
                  <a:srgbClr val="FF0000"/>
                </a:solidFill>
              </a:rPr>
              <a:t>)]</a:t>
            </a:r>
            <a:r>
              <a:rPr lang="en-US" altLang="zh-CN" dirty="0">
                <a:solidFill>
                  <a:srgbClr val="FF0000"/>
                </a:solidFill>
                <a:sym typeface="Wingdings" panose="05000000000000000000" pitchFamily="2" charset="2"/>
              </a:rPr>
              <a:t> [</a:t>
            </a:r>
            <a:r>
              <a:rPr lang="en-US" altLang="zh-CN" i="1" dirty="0">
                <a:solidFill>
                  <a:srgbClr val="FF0000"/>
                </a:solidFill>
              </a:rPr>
              <a:t>h</a:t>
            </a:r>
            <a:r>
              <a:rPr lang="en-US" altLang="zh-CN" dirty="0">
                <a:solidFill>
                  <a:srgbClr val="FF0000"/>
                </a:solidFill>
              </a:rPr>
              <a:t>(</a:t>
            </a:r>
            <a:r>
              <a:rPr lang="en-US" altLang="zh-CN" i="1" dirty="0">
                <a:solidFill>
                  <a:srgbClr val="FF0000"/>
                </a:solidFill>
              </a:rPr>
              <a:t>m</a:t>
            </a:r>
            <a:r>
              <a:rPr lang="en-US" altLang="zh-CN" dirty="0">
                <a:solidFill>
                  <a:srgbClr val="FF0000"/>
                </a:solidFill>
              </a:rPr>
              <a:t>)]</a:t>
            </a:r>
            <a:r>
              <a:rPr lang="en-US" altLang="zh-CN" i="1" baseline="30000" dirty="0">
                <a:solidFill>
                  <a:srgbClr val="FF0000"/>
                </a:solidFill>
                <a:sym typeface="Wingdings" panose="05000000000000000000" pitchFamily="2" charset="2"/>
              </a:rPr>
              <a:t>d</a:t>
            </a:r>
            <a:r>
              <a:rPr lang="en-US" altLang="zh-CN" dirty="0">
                <a:solidFill>
                  <a:srgbClr val="FF0000"/>
                </a:solidFill>
                <a:sym typeface="Wingdings" panose="05000000000000000000" pitchFamily="2" charset="2"/>
              </a:rPr>
              <a:t> mod </a:t>
            </a:r>
            <a:r>
              <a:rPr lang="en-US" altLang="zh-CN" i="1" dirty="0">
                <a:solidFill>
                  <a:srgbClr val="FF0000"/>
                </a:solidFill>
                <a:sym typeface="Wingdings" panose="05000000000000000000" pitchFamily="2" charset="2"/>
              </a:rPr>
              <a:t>n</a:t>
            </a:r>
            <a:endParaRPr lang="en-US" altLang="zh-CN" dirty="0">
              <a:solidFill>
                <a:srgbClr val="FF0000"/>
              </a:solidFill>
              <a:sym typeface="Wingdings" panose="05000000000000000000" pitchFamily="2" charset="2"/>
            </a:endParaRPr>
          </a:p>
          <a:p>
            <a:pPr lvl="1" eaLnBrk="1" hangingPunct="1">
              <a:lnSpc>
                <a:spcPct val="110000"/>
              </a:lnSpc>
              <a:buNone/>
              <a:defRPr/>
            </a:pPr>
            <a:r>
              <a:rPr lang="en-US" altLang="zh-CN" dirty="0">
                <a:sym typeface="Wingdings" panose="05000000000000000000" pitchFamily="2" charset="2"/>
              </a:rPr>
              <a:t>   </a:t>
            </a:r>
            <a:r>
              <a:rPr lang="zh-CN" altLang="en-US" dirty="0">
                <a:sym typeface="Wingdings" panose="05000000000000000000" pitchFamily="2" charset="2"/>
              </a:rPr>
              <a:t>生成消息</a:t>
            </a:r>
            <a:r>
              <a:rPr lang="en-US" altLang="zh-CN" dirty="0">
                <a:sym typeface="Wingdings" panose="05000000000000000000" pitchFamily="2" charset="2"/>
              </a:rPr>
              <a:t>-</a:t>
            </a:r>
            <a:r>
              <a:rPr lang="zh-CN" altLang="en-US" dirty="0">
                <a:sym typeface="Wingdings" panose="05000000000000000000" pitchFamily="2" charset="2"/>
              </a:rPr>
              <a:t>签名对</a:t>
            </a:r>
            <a:r>
              <a:rPr lang="en-US" altLang="zh-CN" dirty="0">
                <a:sym typeface="Wingdings" panose="05000000000000000000" pitchFamily="2" charset="2"/>
              </a:rPr>
              <a:t>(</a:t>
            </a:r>
            <a:r>
              <a:rPr lang="en-US" altLang="zh-CN" i="1" dirty="0">
                <a:sym typeface="Wingdings" panose="05000000000000000000" pitchFamily="2" charset="2"/>
              </a:rPr>
              <a:t>m</a:t>
            </a:r>
            <a:r>
              <a:rPr lang="en-US" altLang="zh-CN" dirty="0">
                <a:sym typeface="Wingdings" panose="05000000000000000000" pitchFamily="2" charset="2"/>
              </a:rPr>
              <a:t>, </a:t>
            </a:r>
            <a:r>
              <a:rPr lang="en-US" altLang="zh-CN" i="1" dirty="0">
                <a:sym typeface="Wingdings" panose="05000000000000000000" pitchFamily="2" charset="2"/>
              </a:rPr>
              <a:t>s</a:t>
            </a:r>
            <a:r>
              <a:rPr lang="en-US" altLang="zh-CN" dirty="0">
                <a:sym typeface="Wingdings" panose="05000000000000000000" pitchFamily="2" charset="2"/>
              </a:rPr>
              <a:t>)</a:t>
            </a:r>
            <a:r>
              <a:rPr lang="zh-CN" altLang="en-US" dirty="0">
                <a:sym typeface="Wingdings" panose="05000000000000000000" pitchFamily="2" charset="2"/>
              </a:rPr>
              <a:t>。</a:t>
            </a:r>
            <a:endParaRPr lang="zh-CN" altLang="en-US" dirty="0">
              <a:sym typeface="Wingdings" panose="05000000000000000000" pitchFamily="2" charset="2"/>
            </a:endParaRPr>
          </a:p>
          <a:p>
            <a:pPr lvl="1" eaLnBrk="1" hangingPunct="1">
              <a:buClr>
                <a:schemeClr val="bg1">
                  <a:lumMod val="60000"/>
                  <a:lumOff val="40000"/>
                </a:schemeClr>
              </a:buClr>
              <a:buFont typeface="Wingdings" panose="05000000000000000000" pitchFamily="2" charset="2"/>
              <a:buChar char="u"/>
              <a:defRPr/>
            </a:pPr>
            <a:r>
              <a:rPr lang="zh-CN" altLang="en-US" dirty="0">
                <a:sym typeface="Wingdings" panose="05000000000000000000" pitchFamily="2" charset="2"/>
              </a:rPr>
              <a:t>签名验证：</a:t>
            </a:r>
            <a:r>
              <a:rPr lang="zh-CN" altLang="en-US" dirty="0"/>
              <a:t>杂凑函数</a:t>
            </a:r>
            <a:r>
              <a:rPr lang="en-US" i="1" dirty="0"/>
              <a:t>h</a:t>
            </a:r>
            <a:r>
              <a:rPr lang="zh-CN" altLang="en-US" dirty="0"/>
              <a:t>，</a:t>
            </a:r>
            <a:r>
              <a:rPr lang="zh-CN" altLang="en-US" dirty="0">
                <a:sym typeface="Wingdings" panose="05000000000000000000" pitchFamily="2" charset="2"/>
              </a:rPr>
              <a:t>给定消息</a:t>
            </a:r>
            <a:r>
              <a:rPr lang="en-US" altLang="zh-CN" dirty="0">
                <a:sym typeface="Wingdings" panose="05000000000000000000" pitchFamily="2" charset="2"/>
              </a:rPr>
              <a:t>-</a:t>
            </a:r>
            <a:r>
              <a:rPr lang="zh-CN" altLang="en-US" dirty="0">
                <a:sym typeface="Wingdings" panose="05000000000000000000" pitchFamily="2" charset="2"/>
              </a:rPr>
              <a:t>签名对</a:t>
            </a:r>
            <a:r>
              <a:rPr lang="en-US" altLang="zh-CN" dirty="0">
                <a:sym typeface="Wingdings" panose="05000000000000000000" pitchFamily="2" charset="2"/>
              </a:rPr>
              <a:t>(</a:t>
            </a:r>
            <a:r>
              <a:rPr lang="en-US" altLang="zh-CN" i="1" dirty="0">
                <a:sym typeface="Wingdings" panose="05000000000000000000" pitchFamily="2" charset="2"/>
              </a:rPr>
              <a:t>m</a:t>
            </a:r>
            <a:r>
              <a:rPr lang="en-US" altLang="zh-CN" dirty="0">
                <a:sym typeface="Wingdings" panose="05000000000000000000" pitchFamily="2" charset="2"/>
              </a:rPr>
              <a:t>, </a:t>
            </a:r>
            <a:r>
              <a:rPr lang="en-US" altLang="zh-CN" i="1" dirty="0">
                <a:sym typeface="Wingdings" panose="05000000000000000000" pitchFamily="2" charset="2"/>
              </a:rPr>
              <a:t>s</a:t>
            </a:r>
            <a:r>
              <a:rPr lang="en-US" altLang="zh-CN" dirty="0">
                <a:sym typeface="Wingdings" panose="05000000000000000000" pitchFamily="2" charset="2"/>
              </a:rPr>
              <a:t>)</a:t>
            </a:r>
            <a:br>
              <a:rPr lang="en-US" altLang="zh-CN" dirty="0">
                <a:sym typeface="Wingdings" panose="05000000000000000000" pitchFamily="2" charset="2"/>
              </a:rPr>
            </a:br>
            <a:r>
              <a:rPr lang="zh-CN" altLang="en-US" dirty="0">
                <a:sym typeface="Wingdings" panose="05000000000000000000" pitchFamily="2" charset="2"/>
              </a:rPr>
              <a:t>若</a:t>
            </a:r>
            <a:r>
              <a:rPr lang="en-US" altLang="zh-CN" i="1" dirty="0">
                <a:solidFill>
                  <a:srgbClr val="FF0000"/>
                </a:solidFill>
              </a:rPr>
              <a:t>h</a:t>
            </a:r>
            <a:r>
              <a:rPr lang="en-US" altLang="zh-CN" dirty="0">
                <a:solidFill>
                  <a:srgbClr val="FF0000"/>
                </a:solidFill>
              </a:rPr>
              <a:t>(</a:t>
            </a:r>
            <a:r>
              <a:rPr lang="en-US" altLang="zh-CN" i="1" dirty="0">
                <a:solidFill>
                  <a:srgbClr val="FF0000"/>
                </a:solidFill>
              </a:rPr>
              <a:t>m</a:t>
            </a:r>
            <a:r>
              <a:rPr lang="en-US" altLang="zh-CN" dirty="0">
                <a:solidFill>
                  <a:srgbClr val="FF0000"/>
                </a:solidFill>
              </a:rPr>
              <a:t>)</a:t>
            </a:r>
            <a:r>
              <a:rPr lang="en-US" altLang="zh-CN" i="1" dirty="0">
                <a:solidFill>
                  <a:srgbClr val="FF0000"/>
                </a:solidFill>
                <a:sym typeface="Wingdings" panose="05000000000000000000" pitchFamily="2" charset="2"/>
              </a:rPr>
              <a:t> </a:t>
            </a:r>
            <a:r>
              <a:rPr lang="en-US" altLang="zh-CN" dirty="0">
                <a:solidFill>
                  <a:srgbClr val="FF0000"/>
                </a:solidFill>
                <a:sym typeface="Wingdings" panose="05000000000000000000" pitchFamily="2" charset="2"/>
              </a:rPr>
              <a:t>≡ </a:t>
            </a:r>
            <a:r>
              <a:rPr lang="en-US" altLang="zh-CN" i="1" dirty="0">
                <a:solidFill>
                  <a:srgbClr val="FF0000"/>
                </a:solidFill>
                <a:sym typeface="Wingdings" panose="05000000000000000000" pitchFamily="2" charset="2"/>
              </a:rPr>
              <a:t>s</a:t>
            </a:r>
            <a:r>
              <a:rPr lang="en-US" altLang="zh-CN" i="1" baseline="30000" dirty="0">
                <a:solidFill>
                  <a:srgbClr val="FF0000"/>
                </a:solidFill>
                <a:sym typeface="Wingdings" panose="05000000000000000000" pitchFamily="2" charset="2"/>
              </a:rPr>
              <a:t>e </a:t>
            </a:r>
            <a:r>
              <a:rPr lang="en-US" altLang="zh-CN" dirty="0">
                <a:solidFill>
                  <a:srgbClr val="FF0000"/>
                </a:solidFill>
                <a:sym typeface="Wingdings" panose="05000000000000000000" pitchFamily="2" charset="2"/>
              </a:rPr>
              <a:t>mod </a:t>
            </a:r>
            <a:r>
              <a:rPr lang="en-US" altLang="zh-CN" i="1" dirty="0">
                <a:solidFill>
                  <a:srgbClr val="FF0000"/>
                </a:solidFill>
                <a:sym typeface="Wingdings" panose="05000000000000000000" pitchFamily="2" charset="2"/>
              </a:rPr>
              <a:t>n</a:t>
            </a:r>
            <a:r>
              <a:rPr lang="zh-CN" altLang="en-US" dirty="0">
                <a:sym typeface="Wingdings" panose="05000000000000000000" pitchFamily="2" charset="2"/>
              </a:rPr>
              <a:t>，则</a:t>
            </a:r>
            <a:r>
              <a:rPr lang="en-US" altLang="zh-CN" dirty="0">
                <a:sym typeface="Wingdings" panose="05000000000000000000" pitchFamily="2" charset="2"/>
              </a:rPr>
              <a:t>Verify</a:t>
            </a:r>
            <a:r>
              <a:rPr lang="en-US" altLang="zh-CN" baseline="-25000" dirty="0">
                <a:sym typeface="Wingdings" panose="05000000000000000000" pitchFamily="2" charset="2"/>
              </a:rPr>
              <a:t>(</a:t>
            </a:r>
            <a:r>
              <a:rPr lang="en-US" altLang="zh-CN" i="1" baseline="-25000" dirty="0">
                <a:sym typeface="Wingdings" panose="05000000000000000000" pitchFamily="2" charset="2"/>
              </a:rPr>
              <a:t>N</a:t>
            </a:r>
            <a:r>
              <a:rPr lang="en-US" altLang="zh-CN" baseline="-25000" dirty="0">
                <a:sym typeface="Wingdings" panose="05000000000000000000" pitchFamily="2" charset="2"/>
              </a:rPr>
              <a:t>, </a:t>
            </a:r>
            <a:r>
              <a:rPr lang="en-US" altLang="zh-CN" i="1" baseline="-25000" dirty="0">
                <a:sym typeface="Wingdings" panose="05000000000000000000" pitchFamily="2" charset="2"/>
              </a:rPr>
              <a:t>e</a:t>
            </a:r>
            <a:r>
              <a:rPr lang="en-US" altLang="zh-CN" baseline="-25000" dirty="0">
                <a:sym typeface="Wingdings" panose="05000000000000000000" pitchFamily="2" charset="2"/>
              </a:rPr>
              <a:t>)</a:t>
            </a:r>
            <a:r>
              <a:rPr lang="en-US" altLang="zh-CN" dirty="0">
                <a:sym typeface="Wingdings" panose="05000000000000000000" pitchFamily="2" charset="2"/>
              </a:rPr>
              <a:t>(</a:t>
            </a:r>
            <a:r>
              <a:rPr lang="en-US" altLang="zh-CN" i="1" dirty="0">
                <a:sym typeface="Wingdings" panose="05000000000000000000" pitchFamily="2" charset="2"/>
              </a:rPr>
              <a:t>m</a:t>
            </a:r>
            <a:r>
              <a:rPr lang="en-US" altLang="zh-CN" dirty="0">
                <a:sym typeface="Wingdings" panose="05000000000000000000" pitchFamily="2" charset="2"/>
              </a:rPr>
              <a:t>, </a:t>
            </a:r>
            <a:r>
              <a:rPr lang="en-US" altLang="zh-CN" i="1" dirty="0">
                <a:sym typeface="Wingdings" panose="05000000000000000000" pitchFamily="2" charset="2"/>
              </a:rPr>
              <a:t>s</a:t>
            </a:r>
            <a:r>
              <a:rPr lang="en-US" altLang="zh-CN" dirty="0">
                <a:sym typeface="Wingdings" panose="05000000000000000000" pitchFamily="2" charset="2"/>
              </a:rPr>
              <a:t>) = True</a:t>
            </a:r>
            <a:endParaRPr lang="en-US" altLang="zh-CN" dirty="0">
              <a:sym typeface="Wingdings" panose="05000000000000000000" pitchFamily="2" charset="2"/>
            </a:endParaRPr>
          </a:p>
          <a:p>
            <a:pPr lvl="1" eaLnBrk="1" hangingPunct="1">
              <a:defRPr/>
            </a:pPr>
            <a:endParaRPr lang="en-US" altLang="zh-CN" dirty="0">
              <a:sym typeface="Wingdings" panose="05000000000000000000" pitchFamily="2" charset="2"/>
            </a:endParaRPr>
          </a:p>
          <a:p>
            <a:pPr lvl="1" eaLnBrk="1" hangingPunct="1">
              <a:buNone/>
              <a:defRPr/>
            </a:pPr>
            <a:endParaRPr lang="zh-CN" altLang="en-US" dirty="0">
              <a:sym typeface="Wingdings" panose="05000000000000000000" pitchFamily="2" charset="2"/>
            </a:endParaRP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animEffect transition="in" filter="fade">
                                      <p:cBhvr>
                                        <p:cTn id="11" dur="500"/>
                                        <p:tgtEl>
                                          <p:spTgt spid="12">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2">
                                            <p:txEl>
                                              <p:pRg st="2" end="2"/>
                                            </p:txEl>
                                          </p:spTgt>
                                        </p:tgtEl>
                                        <p:attrNameLst>
                                          <p:attrName>style.visibility</p:attrName>
                                        </p:attrNameLst>
                                      </p:cBhvr>
                                      <p:to>
                                        <p:strVal val="visible"/>
                                      </p:to>
                                    </p:set>
                                    <p:animEffect transition="in" filter="fade">
                                      <p:cBhvr>
                                        <p:cTn id="16" dur="500"/>
                                        <p:tgtEl>
                                          <p:spTgt spid="12">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animEffect transition="in" filter="fade">
                                      <p:cBhvr>
                                        <p:cTn id="19" dur="500"/>
                                        <p:tgtEl>
                                          <p:spTgt spid="12">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2">
                                            <p:txEl>
                                              <p:pRg st="4" end="4"/>
                                            </p:txEl>
                                          </p:spTgt>
                                        </p:tgtEl>
                                        <p:attrNameLst>
                                          <p:attrName>style.visibility</p:attrName>
                                        </p:attrNameLst>
                                      </p:cBhvr>
                                      <p:to>
                                        <p:strVal val="visible"/>
                                      </p:to>
                                    </p:set>
                                    <p:animEffect transition="in" filter="fade">
                                      <p:cBhvr>
                                        <p:cTn id="24"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87524" y="1016732"/>
            <a:ext cx="4366828" cy="2419181"/>
          </a:xfrm>
        </p:spPr>
        <p:txBody>
          <a:bodyPr/>
          <a:lstStyle/>
          <a:p>
            <a:r>
              <a:rPr lang="zh-CN" altLang="en-US" dirty="0" smtClean="0"/>
              <a:t>攻击目的</a:t>
            </a:r>
            <a:r>
              <a:rPr lang="zh-CN" altLang="en-US" sz="2000" dirty="0" smtClean="0">
                <a:solidFill>
                  <a:srgbClr val="C00000"/>
                </a:solidFill>
              </a:rPr>
              <a:t>（目的依次减弱）</a:t>
            </a:r>
            <a:endParaRPr lang="en-US" altLang="zh-CN" sz="2000" dirty="0" smtClean="0">
              <a:solidFill>
                <a:srgbClr val="C00000"/>
              </a:solidFill>
            </a:endParaRPr>
          </a:p>
          <a:p>
            <a:pPr>
              <a:buFont typeface="Wingdings" panose="05000000000000000000" pitchFamily="2" charset="2"/>
              <a:buChar char="Ø"/>
            </a:pPr>
            <a:r>
              <a:rPr lang="zh-CN" altLang="en-US" sz="2800" dirty="0" smtClean="0"/>
              <a:t>完全破解</a:t>
            </a:r>
            <a:endParaRPr lang="en-US" altLang="zh-CN" sz="2800" dirty="0" smtClean="0"/>
          </a:p>
          <a:p>
            <a:pPr>
              <a:buFont typeface="Wingdings" panose="05000000000000000000" pitchFamily="2" charset="2"/>
              <a:buChar char="Ø"/>
            </a:pPr>
            <a:r>
              <a:rPr lang="zh-CN" altLang="en-US" sz="2800" dirty="0" smtClean="0"/>
              <a:t>选择性伪造</a:t>
            </a:r>
            <a:endParaRPr lang="en-US" altLang="zh-CN" sz="2800" dirty="0" smtClean="0"/>
          </a:p>
          <a:p>
            <a:pPr>
              <a:buFont typeface="Wingdings" panose="05000000000000000000" pitchFamily="2" charset="2"/>
              <a:buChar char="Ø"/>
            </a:pPr>
            <a:r>
              <a:rPr lang="zh-CN" altLang="en-US" sz="2800" dirty="0" smtClean="0"/>
              <a:t>存在性伪造</a:t>
            </a:r>
            <a:endParaRPr lang="en-US" altLang="zh-CN" sz="2800" dirty="0" smtClean="0"/>
          </a:p>
        </p:txBody>
      </p:sp>
      <p:pic>
        <p:nvPicPr>
          <p:cNvPr id="3" name="图片 2"/>
          <p:cNvPicPr>
            <a:picLocks noChangeAspect="1"/>
          </p:cNvPicPr>
          <p:nvPr/>
        </p:nvPicPr>
        <p:blipFill rotWithShape="1">
          <a:blip r:embed="rId1">
            <a:extLst>
              <a:ext uri="{28A0092B-C50C-407E-A947-70E740481C1C}">
                <a14:useLocalDpi xmlns:a14="http://schemas.microsoft.com/office/drawing/2010/main" val="0"/>
              </a:ext>
            </a:extLst>
          </a:blip>
          <a:srcRect l="670" t="2153" r="2864" b="8455"/>
          <a:stretch>
            <a:fillRect/>
          </a:stretch>
        </p:blipFill>
        <p:spPr>
          <a:xfrm>
            <a:off x="215516" y="3435913"/>
            <a:ext cx="8676964" cy="2904128"/>
          </a:xfrm>
          <a:prstGeom prst="rect">
            <a:avLst/>
          </a:prstGeom>
        </p:spPr>
      </p:pic>
      <p:sp>
        <p:nvSpPr>
          <p:cNvPr id="4" name="内容占位符 1"/>
          <p:cNvSpPr txBox="1"/>
          <p:nvPr/>
        </p:nvSpPr>
        <p:spPr bwMode="auto">
          <a:xfrm>
            <a:off x="4824028" y="953326"/>
            <a:ext cx="4212468" cy="2736304"/>
          </a:xfrm>
          <a:prstGeom prst="rect">
            <a:avLst/>
          </a:prstGeom>
          <a:noFill/>
          <a:ln w="9525">
            <a:noFill/>
            <a:miter lim="800000"/>
          </a:ln>
          <a:effectLst/>
        </p:spPr>
        <p:txBody>
          <a:bodyPr vert="horz" wrap="square" lIns="91440" tIns="45720" rIns="91440" bIns="45720" numCol="1" anchor="t" anchorCtr="0" compatLnSpc="1"/>
          <a:lstStyle>
            <a:lvl1pPr marL="342900" indent="-342900" algn="l" rtl="0" eaLnBrk="0" fontAlgn="base" hangingPunct="0">
              <a:lnSpc>
                <a:spcPct val="120000"/>
              </a:lnSpc>
              <a:spcBef>
                <a:spcPts val="600"/>
              </a:spcBef>
              <a:spcAft>
                <a:spcPct val="0"/>
              </a:spcAft>
              <a:buClr>
                <a:schemeClr val="hlink"/>
              </a:buClr>
              <a:buSzPct val="90000"/>
              <a:buFont typeface="Wingdings" panose="05000000000000000000" pitchFamily="2" charset="2"/>
              <a:buBlip>
                <a:blip r:embed="rId2"/>
              </a:buBlip>
              <a:defRPr sz="3200" b="1">
                <a:solidFill>
                  <a:schemeClr val="accent4">
                    <a:lumMod val="10000"/>
                  </a:schemeClr>
                </a:solidFill>
                <a:effectLst/>
                <a:latin typeface="Times New Roman" panose="02020603050405020304" pitchFamily="18" charset="0"/>
                <a:ea typeface="黑体" panose="02010609060101010101" pitchFamily="49" charset="-122"/>
                <a:cs typeface="Times New Roman" panose="02020603050405020304" pitchFamily="18" charset="0"/>
              </a:defRPr>
            </a:lvl1pPr>
            <a:lvl2pPr marL="720090" indent="-269875" algn="l" rtl="0" eaLnBrk="0" fontAlgn="base" hangingPunct="0">
              <a:lnSpc>
                <a:spcPct val="120000"/>
              </a:lnSpc>
              <a:spcBef>
                <a:spcPts val="600"/>
              </a:spcBef>
              <a:spcAft>
                <a:spcPct val="0"/>
              </a:spcAft>
              <a:buClr>
                <a:srgbClr val="00FF00"/>
              </a:buClr>
              <a:buFont typeface="Wingdings" panose="05000000000000000000" pitchFamily="2" charset="2"/>
              <a:buChar char="l"/>
              <a:defRPr sz="2800" b="1">
                <a:solidFill>
                  <a:schemeClr val="accent4">
                    <a:lumMod val="10000"/>
                  </a:schemeClr>
                </a:solidFill>
                <a:effectLst/>
                <a:latin typeface="Times New Roman" panose="02020603050405020304" pitchFamily="18" charset="0"/>
                <a:ea typeface="黑体" panose="02010609060101010101" pitchFamily="49" charset="-122"/>
                <a:cs typeface="Times New Roman" panose="02020603050405020304" pitchFamily="18" charset="0"/>
              </a:defRPr>
            </a:lvl2pPr>
            <a:lvl3pPr marL="1080135" indent="-269875" algn="l" rtl="0" eaLnBrk="0" fontAlgn="base" hangingPunct="0">
              <a:lnSpc>
                <a:spcPct val="120000"/>
              </a:lnSpc>
              <a:spcBef>
                <a:spcPts val="600"/>
              </a:spcBef>
              <a:spcAft>
                <a:spcPct val="0"/>
              </a:spcAft>
              <a:buClr>
                <a:schemeClr val="accent2"/>
              </a:buClr>
              <a:buSzPct val="90000"/>
              <a:buFont typeface="Wingdings" panose="05000000000000000000" pitchFamily="2" charset="2"/>
              <a:buBlip>
                <a:blip r:embed="rId3"/>
              </a:buBlip>
              <a:defRPr sz="2800" b="1">
                <a:solidFill>
                  <a:schemeClr val="accent4">
                    <a:lumMod val="10000"/>
                  </a:schemeClr>
                </a:solidFill>
                <a:effectLst/>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gn="l" rtl="0" eaLnBrk="0" fontAlgn="base" hangingPunct="0">
              <a:lnSpc>
                <a:spcPct val="120000"/>
              </a:lnSpc>
              <a:spcBef>
                <a:spcPts val="600"/>
              </a:spcBef>
              <a:spcAft>
                <a:spcPct val="0"/>
              </a:spcAft>
              <a:buFont typeface="Wingdings" panose="05000000000000000000" pitchFamily="2" charset="2"/>
              <a:buChar char="Ø"/>
              <a:defRPr sz="2000" b="1">
                <a:solidFill>
                  <a:schemeClr val="accent4">
                    <a:lumMod val="10000"/>
                  </a:schemeClr>
                </a:solidFill>
                <a:effectLst/>
                <a:latin typeface="Times New Roman" panose="02020603050405020304" pitchFamily="18" charset="0"/>
                <a:ea typeface="黑体" panose="02010609060101010101" pitchFamily="49" charset="-122"/>
              </a:defRPr>
            </a:lvl4pPr>
            <a:lvl5pPr marL="2057400" indent="-228600" algn="l" rtl="0" eaLnBrk="0" fontAlgn="base" hangingPunct="0">
              <a:spcBef>
                <a:spcPct val="20000"/>
              </a:spcBef>
              <a:spcAft>
                <a:spcPct val="0"/>
              </a:spcAft>
              <a:buClr>
                <a:schemeClr val="folHlink"/>
              </a:buClr>
              <a:buSzPct val="90000"/>
              <a:buFont typeface="Wingdings" panose="05000000000000000000" pitchFamily="2" charset="2"/>
              <a:buBlip>
                <a:blip r:embed="rId4"/>
              </a:buBlip>
              <a:defRPr sz="2000" b="1">
                <a:solidFill>
                  <a:schemeClr val="accent4">
                    <a:lumMod val="10000"/>
                  </a:schemeClr>
                </a:solidFill>
                <a:effectLst/>
                <a:latin typeface="华文中宋" panose="02010600040101010101" pitchFamily="2" charset="-122"/>
                <a:ea typeface="华文中宋" panose="02010600040101010101" pitchFamily="2" charset="-122"/>
              </a:defRPr>
            </a:lvl5pPr>
            <a:lvl6pPr marL="2514600" indent="-228600" algn="l" rtl="0" fontAlgn="base">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mn-lt"/>
                <a:ea typeface="+mn-ea"/>
              </a:defRPr>
            </a:lvl9pPr>
          </a:lstStyle>
          <a:p>
            <a:r>
              <a:rPr lang="zh-CN" altLang="en-US" u="none" kern="0" dirty="0" smtClean="0"/>
              <a:t>攻击手段</a:t>
            </a:r>
            <a:r>
              <a:rPr lang="zh-CN" altLang="en-US" sz="2000" u="none" kern="0" dirty="0" smtClean="0">
                <a:solidFill>
                  <a:srgbClr val="C00000"/>
                </a:solidFill>
              </a:rPr>
              <a:t>（手段依次增强）</a:t>
            </a:r>
            <a:endParaRPr lang="en-US" altLang="zh-CN" sz="2000" u="none" kern="0" dirty="0" smtClean="0">
              <a:solidFill>
                <a:srgbClr val="C00000"/>
              </a:solidFill>
            </a:endParaRPr>
          </a:p>
          <a:p>
            <a:pPr>
              <a:buFont typeface="Wingdings" panose="05000000000000000000" pitchFamily="2" charset="2"/>
              <a:buChar char="Ø"/>
            </a:pPr>
            <a:r>
              <a:rPr lang="zh-CN" altLang="en-US" sz="2800" u="none" kern="0" dirty="0" smtClean="0"/>
              <a:t>唯密钥攻击</a:t>
            </a:r>
            <a:endParaRPr lang="en-US" altLang="zh-CN" sz="2800" u="none" kern="0" dirty="0" smtClean="0"/>
          </a:p>
          <a:p>
            <a:pPr>
              <a:buFont typeface="Wingdings" panose="05000000000000000000" pitchFamily="2" charset="2"/>
              <a:buChar char="Ø"/>
            </a:pPr>
            <a:r>
              <a:rPr lang="zh-CN" altLang="en-US" sz="2800" u="none" kern="0" dirty="0" smtClean="0"/>
              <a:t>已知消息攻击</a:t>
            </a:r>
            <a:endParaRPr lang="en-US" altLang="zh-CN" sz="2800" u="none" kern="0" dirty="0" smtClean="0"/>
          </a:p>
          <a:p>
            <a:pPr>
              <a:buFont typeface="Wingdings" panose="05000000000000000000" pitchFamily="2" charset="2"/>
              <a:buChar char="Ø"/>
            </a:pPr>
            <a:r>
              <a:rPr lang="zh-CN" altLang="en-US" sz="2800" u="none" kern="0" dirty="0" smtClean="0"/>
              <a:t>选择消息攻击</a:t>
            </a:r>
            <a:endParaRPr lang="zh-CN" altLang="en-US" sz="2800" u="none" kern="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2"/>
          <p:cNvPicPr>
            <a:picLocks noChangeAspect="1"/>
          </p:cNvPicPr>
          <p:nvPr/>
        </p:nvPicPr>
        <p:blipFill>
          <a:blip r:embed="rId1"/>
          <a:srcRect/>
          <a:stretch>
            <a:fillRect/>
          </a:stretch>
        </p:blipFill>
        <p:spPr bwMode="auto">
          <a:xfrm>
            <a:off x="95188" y="1952836"/>
            <a:ext cx="8977312" cy="3330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98146" name="Picture 2" descr="F:\教学\密码学（54）\ppt\2020.7.1\第一专题   密码学基础理论\第9讲  数字签名\资料\数字签名原理-2.jpg"/>
          <p:cNvPicPr>
            <a:picLocks noChangeAspect="1" noChangeArrowheads="1"/>
          </p:cNvPicPr>
          <p:nvPr/>
        </p:nvPicPr>
        <p:blipFill>
          <a:blip r:embed="rId1"/>
          <a:srcRect/>
          <a:stretch>
            <a:fillRect/>
          </a:stretch>
        </p:blipFill>
        <p:spPr bwMode="auto">
          <a:xfrm>
            <a:off x="246192" y="1304764"/>
            <a:ext cx="8651615" cy="4965768"/>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98146"/>
                                        </p:tgtEl>
                                        <p:attrNameLst>
                                          <p:attrName>style.visibility</p:attrName>
                                        </p:attrNameLst>
                                      </p:cBhvr>
                                      <p:to>
                                        <p:strVal val="visible"/>
                                      </p:to>
                                    </p:set>
                                    <p:animEffect transition="in" filter="dissolve">
                                      <p:cBhvr>
                                        <p:cTn id="7" dur="500"/>
                                        <p:tgtEl>
                                          <p:spTgt spid="1798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270449"/>
            <a:ext cx="8471284" cy="4824000"/>
          </a:xfrm>
        </p:spPr>
        <p:txBody>
          <a:bodyPr/>
          <a:lstStyle/>
          <a:p>
            <a:pPr marL="342900" lvl="1" indent="-342900">
              <a:spcAft>
                <a:spcPts val="1800"/>
              </a:spcAft>
              <a:buClr>
                <a:srgbClr val="FF0000"/>
              </a:buClr>
              <a:buSzPct val="90000"/>
              <a:buNone/>
              <a:defRPr/>
            </a:pPr>
            <a:r>
              <a:rPr lang="en-US" altLang="zh-CN" sz="3200" dirty="0">
                <a:solidFill>
                  <a:srgbClr val="FF0000"/>
                </a:solidFill>
              </a:rPr>
              <a:t>RSA</a:t>
            </a:r>
            <a:r>
              <a:rPr lang="zh-CN" altLang="en-US" sz="3200" dirty="0">
                <a:solidFill>
                  <a:srgbClr val="FF0000"/>
                </a:solidFill>
              </a:rPr>
              <a:t>数字签名典型应用</a:t>
            </a:r>
            <a:r>
              <a:rPr lang="en-US" altLang="zh-CN" sz="3200" dirty="0">
                <a:solidFill>
                  <a:srgbClr val="FF0000"/>
                </a:solidFill>
              </a:rPr>
              <a:t>—PGP</a:t>
            </a:r>
            <a:endParaRPr lang="en-US" altLang="zh-CN" sz="3200" dirty="0">
              <a:solidFill>
                <a:srgbClr val="FF0000"/>
              </a:solidFill>
            </a:endParaRPr>
          </a:p>
          <a:p>
            <a:pPr lvl="1"/>
            <a:r>
              <a:rPr lang="en-US" altLang="zh-CN" dirty="0"/>
              <a:t>PGP(Pretty Good Privacy)</a:t>
            </a:r>
            <a:r>
              <a:rPr lang="zh-CN" altLang="en-US" dirty="0"/>
              <a:t>是一种基于</a:t>
            </a:r>
            <a:r>
              <a:rPr lang="en-US" altLang="zh-CN" dirty="0"/>
              <a:t>Internet</a:t>
            </a:r>
            <a:r>
              <a:rPr lang="zh-CN" altLang="en-US" dirty="0"/>
              <a:t>的保密电子邮件软件系统。它能够提供邮件加密、数字签名、认证、数据压缩和密钥管理功能。</a:t>
            </a:r>
            <a:endParaRPr lang="en-US" altLang="zh-CN" dirty="0"/>
          </a:p>
          <a:p>
            <a:pPr lvl="1"/>
            <a:r>
              <a:rPr lang="en-US" altLang="zh-CN" dirty="0"/>
              <a:t>PGP</a:t>
            </a:r>
            <a:r>
              <a:rPr lang="zh-CN" altLang="en-US" dirty="0"/>
              <a:t>在</a:t>
            </a:r>
            <a:r>
              <a:rPr lang="en-US" altLang="zh-CN" dirty="0"/>
              <a:t>WINDOWS</a:t>
            </a:r>
            <a:r>
              <a:rPr lang="zh-CN" altLang="en-US" dirty="0"/>
              <a:t>、</a:t>
            </a:r>
            <a:r>
              <a:rPr lang="en-US" altLang="zh-CN" dirty="0"/>
              <a:t>UNIX</a:t>
            </a:r>
            <a:r>
              <a:rPr lang="zh-CN" altLang="en-US" dirty="0"/>
              <a:t>和</a:t>
            </a:r>
            <a:r>
              <a:rPr lang="en-US" altLang="zh-CN" dirty="0"/>
              <a:t>MASHINTOSH</a:t>
            </a:r>
            <a:r>
              <a:rPr lang="zh-CN" altLang="en-US" dirty="0"/>
              <a:t>平台上得到广泛应用。</a:t>
            </a:r>
            <a:endParaRPr lang="en-US" altLang="zh-CN" dirty="0"/>
          </a:p>
          <a:p>
            <a:pPr lvl="1"/>
            <a:r>
              <a:rPr lang="en-US" altLang="zh-CN" dirty="0"/>
              <a:t>PGP</a:t>
            </a:r>
            <a:r>
              <a:rPr lang="zh-CN" altLang="en-US" dirty="0"/>
              <a:t>是</a:t>
            </a:r>
            <a:r>
              <a:rPr lang="en-US" altLang="zh-CN" dirty="0"/>
              <a:t>Internet</a:t>
            </a:r>
            <a:r>
              <a:rPr lang="zh-CN" altLang="en-US" dirty="0"/>
              <a:t>环境下最著名的保密电子邮件软件系统。</a:t>
            </a:r>
            <a:endParaRPr lang="zh-CN" altLang="en-US" dirty="0"/>
          </a:p>
          <a:p>
            <a:pPr lvl="1"/>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up)">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up)">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up)">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342900" lvl="1" indent="-342900">
              <a:spcAft>
                <a:spcPts val="1800"/>
              </a:spcAft>
              <a:buClr>
                <a:srgbClr val="FF0000"/>
              </a:buClr>
              <a:buSzPct val="90000"/>
              <a:buNone/>
              <a:defRPr/>
            </a:pPr>
            <a:r>
              <a:rPr lang="en-US" altLang="zh-CN" sz="3200" dirty="0">
                <a:solidFill>
                  <a:srgbClr val="FF0000"/>
                </a:solidFill>
              </a:rPr>
              <a:t>RSA</a:t>
            </a:r>
            <a:r>
              <a:rPr lang="zh-CN" altLang="en-US" sz="3200" dirty="0">
                <a:solidFill>
                  <a:srgbClr val="FF0000"/>
                </a:solidFill>
              </a:rPr>
              <a:t>数字签名典型应用</a:t>
            </a:r>
            <a:r>
              <a:rPr lang="en-US" altLang="zh-CN" sz="3200" dirty="0">
                <a:solidFill>
                  <a:srgbClr val="FF0000"/>
                </a:solidFill>
              </a:rPr>
              <a:t>—PGP</a:t>
            </a:r>
            <a:endParaRPr lang="en-US" altLang="zh-CN" sz="3200" dirty="0">
              <a:solidFill>
                <a:srgbClr val="FF0000"/>
              </a:solidFill>
            </a:endParaRPr>
          </a:p>
          <a:p>
            <a:pPr lvl="1"/>
            <a:endParaRPr lang="zh-CN" altLang="en-US" dirty="0"/>
          </a:p>
        </p:txBody>
      </p:sp>
      <p:pic>
        <p:nvPicPr>
          <p:cNvPr id="1779714" name="Picture 2" descr="F:\教学\密码学（54）\ppt\2020.7.9\第一专题   密码学基础理论\第9讲  数字签名\资料\PGP_v1.png"/>
          <p:cNvPicPr>
            <a:picLocks noChangeAspect="1" noChangeArrowheads="1"/>
          </p:cNvPicPr>
          <p:nvPr/>
        </p:nvPicPr>
        <p:blipFill>
          <a:blip r:embed="rId1" cstate="print"/>
          <a:srcRect/>
          <a:stretch>
            <a:fillRect/>
          </a:stretch>
        </p:blipFill>
        <p:spPr bwMode="auto">
          <a:xfrm>
            <a:off x="519057" y="2646957"/>
            <a:ext cx="8144202" cy="1862163"/>
          </a:xfrm>
          <a:prstGeom prst="rect">
            <a:avLst/>
          </a:prstGeom>
          <a:noFill/>
        </p:spPr>
      </p:pic>
      <p:sp>
        <p:nvSpPr>
          <p:cNvPr id="7" name="文本框 6"/>
          <p:cNvSpPr txBox="1"/>
          <p:nvPr/>
        </p:nvSpPr>
        <p:spPr>
          <a:xfrm>
            <a:off x="4906645" y="2329815"/>
            <a:ext cx="3633470" cy="2543810"/>
          </a:xfrm>
          <a:prstGeom prst="rect">
            <a:avLst/>
          </a:prstGeom>
          <a:noFill/>
          <a:ln w="19050">
            <a:solidFill>
              <a:srgbClr val="FF0000"/>
            </a:solidFill>
          </a:ln>
        </p:spPr>
        <p:txBody>
          <a:bodyPr wrap="square" rtlCol="0">
            <a:noAutofit/>
          </a:bodyPr>
          <a:lstStyle/>
          <a:p>
            <a:endParaRPr lang="zh-CN" altLang="en-US" dirty="0"/>
          </a:p>
        </p:txBody>
      </p:sp>
      <p:sp>
        <p:nvSpPr>
          <p:cNvPr id="8" name="文本框 7"/>
          <p:cNvSpPr txBox="1"/>
          <p:nvPr/>
        </p:nvSpPr>
        <p:spPr>
          <a:xfrm>
            <a:off x="611560" y="2672916"/>
            <a:ext cx="3073537" cy="1862163"/>
          </a:xfrm>
          <a:prstGeom prst="rect">
            <a:avLst/>
          </a:prstGeom>
          <a:noFill/>
          <a:ln w="19050">
            <a:solidFill>
              <a:srgbClr val="FF0000"/>
            </a:solidFill>
          </a:ln>
        </p:spPr>
        <p:txBody>
          <a:bodyPr wrap="square" rtlCol="0">
            <a:spAutoFit/>
          </a:bodyPr>
          <a:lstStyle/>
          <a:p>
            <a:endParaRPr lang="zh-CN" altLang="en-US" dirty="0"/>
          </a:p>
        </p:txBody>
      </p:sp>
      <p:sp>
        <p:nvSpPr>
          <p:cNvPr id="4" name="文本框 3"/>
          <p:cNvSpPr txBox="1"/>
          <p:nvPr/>
        </p:nvSpPr>
        <p:spPr>
          <a:xfrm>
            <a:off x="598363" y="5013176"/>
            <a:ext cx="3073537" cy="523220"/>
          </a:xfrm>
          <a:prstGeom prst="rect">
            <a:avLst/>
          </a:prstGeom>
          <a:noFill/>
        </p:spPr>
        <p:txBody>
          <a:bodyPr wrap="square" rtlCol="0">
            <a:spAutoFit/>
          </a:bodyPr>
          <a:lstStyle/>
          <a:p>
            <a:r>
              <a:rPr lang="zh-CN" altLang="en-US" u="none" dirty="0">
                <a:solidFill>
                  <a:schemeClr val="accent4">
                    <a:lumMod val="10000"/>
                  </a:schemeClr>
                </a:solidFill>
                <a:latin typeface="黑体" panose="02010609060101010101" pitchFamily="49" charset="-122"/>
                <a:ea typeface="黑体" panose="02010609060101010101" pitchFamily="49" charset="-122"/>
              </a:rPr>
              <a:t>数字签名生成阶段</a:t>
            </a:r>
            <a:endParaRPr lang="zh-CN" altLang="en-US" u="none" dirty="0">
              <a:solidFill>
                <a:schemeClr val="accent4">
                  <a:lumMod val="10000"/>
                </a:schemeClr>
              </a:solidFill>
              <a:latin typeface="黑体" panose="02010609060101010101" pitchFamily="49" charset="-122"/>
              <a:ea typeface="黑体" panose="02010609060101010101" pitchFamily="49" charset="-122"/>
            </a:endParaRPr>
          </a:p>
        </p:txBody>
      </p:sp>
      <p:sp>
        <p:nvSpPr>
          <p:cNvPr id="10" name="文本框 9"/>
          <p:cNvSpPr txBox="1"/>
          <p:nvPr/>
        </p:nvSpPr>
        <p:spPr>
          <a:xfrm>
            <a:off x="4644008" y="5013176"/>
            <a:ext cx="3073537" cy="523220"/>
          </a:xfrm>
          <a:prstGeom prst="rect">
            <a:avLst/>
          </a:prstGeom>
          <a:noFill/>
        </p:spPr>
        <p:txBody>
          <a:bodyPr wrap="square" rtlCol="0">
            <a:spAutoFit/>
          </a:bodyPr>
          <a:lstStyle/>
          <a:p>
            <a:r>
              <a:rPr lang="zh-CN" altLang="en-US" u="none" dirty="0">
                <a:solidFill>
                  <a:schemeClr val="accent4">
                    <a:lumMod val="10000"/>
                  </a:schemeClr>
                </a:solidFill>
                <a:latin typeface="黑体" panose="02010609060101010101" pitchFamily="49" charset="-122"/>
                <a:ea typeface="黑体" panose="02010609060101010101" pitchFamily="49" charset="-122"/>
              </a:rPr>
              <a:t>混合密码加密阶段</a:t>
            </a:r>
            <a:endParaRPr lang="zh-CN" altLang="en-US" u="none" dirty="0">
              <a:solidFill>
                <a:schemeClr val="accent4">
                  <a:lumMod val="10000"/>
                </a:schemeClr>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779714"/>
                                        </p:tgtEl>
                                        <p:attrNameLst>
                                          <p:attrName>style.visibility</p:attrName>
                                        </p:attrNameLst>
                                      </p:cBhvr>
                                      <p:to>
                                        <p:strVal val="visible"/>
                                      </p:to>
                                    </p:set>
                                    <p:animEffect transition="in" filter="barn(inVertical)">
                                      <p:cBhvr>
                                        <p:cTn id="7" dur="500"/>
                                        <p:tgtEl>
                                          <p:spTgt spid="177971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animBg="1"/>
      <p:bldP spid="4" grpId="0"/>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nvGraphicFramePr>
        <p:xfrm>
          <a:off x="1012818" y="1457298"/>
          <a:ext cx="7100943" cy="496576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957953" y="2276872"/>
            <a:ext cx="5256584" cy="609398"/>
          </a:xfrm>
          <a:prstGeom prst="rect">
            <a:avLst/>
          </a:prstGeom>
          <a:solidFill>
            <a:srgbClr val="5A8800"/>
          </a:solidFill>
          <a:ln>
            <a:solidFill>
              <a:srgbClr val="80C535"/>
            </a:solidFill>
          </a:ln>
        </p:spPr>
        <p:txBody>
          <a:bodyPr wrap="square" rtlCol="0">
            <a:spAutoFit/>
          </a:bodyPr>
          <a:lstStyle/>
          <a:p>
            <a:pPr marL="0" lvl="1" indent="-269875" eaLnBrk="0" hangingPunct="0">
              <a:lnSpc>
                <a:spcPct val="120000"/>
              </a:lnSpc>
              <a:spcBef>
                <a:spcPts val="600"/>
              </a:spcBef>
              <a:buClr>
                <a:srgbClr val="00FF00"/>
              </a:buClr>
            </a:pPr>
            <a:r>
              <a:rPr lang="zh-CN" altLang="en-US" b="0" u="none" kern="0" dirty="0">
                <a:ea typeface="黑体" panose="02010609060101010101" pitchFamily="49" charset="-122"/>
              </a:rPr>
              <a:t>（一）</a:t>
            </a:r>
            <a:r>
              <a:rPr lang="en-US" altLang="zh-CN" b="0" u="none" dirty="0">
                <a:ea typeface="黑体" panose="02010609060101010101" pitchFamily="49" charset="-122"/>
              </a:rPr>
              <a:t>DSS</a:t>
            </a:r>
            <a:r>
              <a:rPr lang="zh-CN" altLang="en-US" b="0" u="none" dirty="0">
                <a:ea typeface="黑体" panose="02010609060101010101" pitchFamily="49" charset="-122"/>
              </a:rPr>
              <a:t>数字签名概况</a:t>
            </a:r>
            <a:endParaRPr lang="zh-CN" altLang="en-US" b="0" u="none" kern="0" dirty="0">
              <a:ea typeface="黑体" panose="02010609060101010101" pitchFamily="49" charset="-122"/>
            </a:endParaRPr>
          </a:p>
        </p:txBody>
      </p:sp>
      <p:sp>
        <p:nvSpPr>
          <p:cNvPr id="5" name="文本框 4"/>
          <p:cNvSpPr txBox="1"/>
          <p:nvPr/>
        </p:nvSpPr>
        <p:spPr>
          <a:xfrm>
            <a:off x="1957953" y="3229816"/>
            <a:ext cx="5256584" cy="523220"/>
          </a:xfrm>
          <a:prstGeom prst="rect">
            <a:avLst/>
          </a:prstGeom>
          <a:solidFill>
            <a:srgbClr val="5A8800"/>
          </a:solidFill>
          <a:ln>
            <a:solidFill>
              <a:srgbClr val="80C535"/>
            </a:solidFill>
          </a:ln>
        </p:spPr>
        <p:txBody>
          <a:bodyPr wrap="square" rtlCol="0">
            <a:spAutoFit/>
          </a:bodyPr>
          <a:lstStyle/>
          <a:p>
            <a:pPr lvl="0"/>
            <a:r>
              <a:rPr lang="zh-CN" altLang="en-US" b="0" u="none" kern="0" dirty="0">
                <a:ea typeface="黑体" panose="02010609060101010101" pitchFamily="49" charset="-122"/>
              </a:rPr>
              <a:t>（二）</a:t>
            </a:r>
            <a:r>
              <a:rPr lang="en-US" altLang="zh-CN" b="0" u="none" dirty="0">
                <a:ea typeface="黑体" panose="02010609060101010101" pitchFamily="49" charset="-122"/>
              </a:rPr>
              <a:t>DSA</a:t>
            </a:r>
            <a:r>
              <a:rPr lang="zh-CN" altLang="zh-CN" b="0" u="none" dirty="0">
                <a:ea typeface="黑体" panose="02010609060101010101" pitchFamily="49" charset="-122"/>
              </a:rPr>
              <a:t>数字签名算法描述</a:t>
            </a:r>
            <a:endParaRPr lang="zh-CN" altLang="zh-CN" sz="1800" b="0" u="none" dirty="0">
              <a:ea typeface="黑体" panose="02010609060101010101" pitchFamily="49" charset="-122"/>
            </a:endParaRPr>
          </a:p>
        </p:txBody>
      </p:sp>
      <p:sp>
        <p:nvSpPr>
          <p:cNvPr id="6" name="文本框 5"/>
          <p:cNvSpPr txBox="1"/>
          <p:nvPr/>
        </p:nvSpPr>
        <p:spPr>
          <a:xfrm>
            <a:off x="1943708" y="4094388"/>
            <a:ext cx="5256584" cy="609398"/>
          </a:xfrm>
          <a:prstGeom prst="rect">
            <a:avLst/>
          </a:prstGeom>
          <a:solidFill>
            <a:srgbClr val="5A8800"/>
          </a:solidFill>
          <a:ln>
            <a:solidFill>
              <a:srgbClr val="80C535"/>
            </a:solidFill>
          </a:ln>
        </p:spPr>
        <p:txBody>
          <a:bodyPr wrap="square" rtlCol="0">
            <a:spAutoFit/>
          </a:bodyPr>
          <a:lstStyle/>
          <a:p>
            <a:pPr marL="0" lvl="1" indent="-269875" eaLnBrk="0" hangingPunct="0">
              <a:lnSpc>
                <a:spcPct val="120000"/>
              </a:lnSpc>
              <a:spcBef>
                <a:spcPts val="600"/>
              </a:spcBef>
              <a:buClr>
                <a:srgbClr val="00FF00"/>
              </a:buClr>
            </a:pPr>
            <a:r>
              <a:rPr lang="zh-CN" altLang="en-US" b="0" u="none" kern="0" dirty="0">
                <a:ea typeface="黑体" panose="02010609060101010101" pitchFamily="49" charset="-122"/>
              </a:rPr>
              <a:t>（三）</a:t>
            </a:r>
            <a:r>
              <a:rPr lang="en-US" altLang="zh-CN" b="0" u="none" dirty="0"/>
              <a:t>DSA</a:t>
            </a:r>
            <a:r>
              <a:rPr lang="zh-CN" altLang="zh-CN" b="0" u="none" dirty="0">
                <a:latin typeface="黑体" panose="02010609060101010101" pitchFamily="49" charset="-122"/>
                <a:ea typeface="黑体" panose="02010609060101010101" pitchFamily="49" charset="-122"/>
              </a:rPr>
              <a:t>数字签名安全性分析</a:t>
            </a:r>
            <a:endParaRPr lang="zh-CN" altLang="zh-CN" b="0" u="none"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92111" y="2041875"/>
            <a:ext cx="8119359" cy="4573560"/>
          </a:xfrm>
          <a:prstGeom prst="rect">
            <a:avLst/>
          </a:prstGeom>
          <a:noFill/>
        </p:spPr>
        <p:txBody>
          <a:bodyPr wrap="square" rtlCol="0">
            <a:spAutoFit/>
          </a:bodyPr>
          <a:lstStyle/>
          <a:p>
            <a:pPr algn="just" eaLnBrk="1" hangingPunct="1">
              <a:lnSpc>
                <a:spcPct val="120000"/>
              </a:lnSpc>
              <a:spcAft>
                <a:spcPct val="20000"/>
              </a:spcAft>
            </a:pPr>
            <a:r>
              <a:rPr lang="zh-CN" altLang="en-US" sz="2400" u="none" dirty="0">
                <a:solidFill>
                  <a:schemeClr val="accent4">
                    <a:lumMod val="10000"/>
                  </a:schemeClr>
                </a:solidFill>
                <a:latin typeface="黑体" panose="02010609060101010101" pitchFamily="49" charset="-122"/>
                <a:ea typeface="黑体" panose="02010609060101010101" pitchFamily="49" charset="-122"/>
              </a:rPr>
              <a:t>    </a:t>
            </a:r>
            <a:r>
              <a:rPr lang="zh-CN" altLang="en-US" u="none" dirty="0">
                <a:solidFill>
                  <a:schemeClr val="accent4">
                    <a:lumMod val="10000"/>
                  </a:schemeClr>
                </a:solidFill>
                <a:latin typeface="黑体" panose="02010609060101010101" pitchFamily="49" charset="-122"/>
                <a:ea typeface="黑体" panose="02010609060101010101" pitchFamily="49" charset="-122"/>
              </a:rPr>
              <a:t>当收发双方存在利益冲突时，单纯用消息认证技术就无法解决他们之间的纠纷。必须采用数字签名技术。</a:t>
            </a:r>
            <a:endParaRPr lang="zh-CN" altLang="en-US" u="none" dirty="0">
              <a:solidFill>
                <a:schemeClr val="accent4">
                  <a:lumMod val="10000"/>
                </a:schemeClr>
              </a:solidFill>
              <a:latin typeface="黑体" panose="02010609060101010101" pitchFamily="49" charset="-122"/>
              <a:ea typeface="黑体" panose="02010609060101010101" pitchFamily="49" charset="-122"/>
            </a:endParaRPr>
          </a:p>
          <a:p>
            <a:pPr marL="800100" lvl="1" indent="-342900" algn="just">
              <a:lnSpc>
                <a:spcPct val="120000"/>
              </a:lnSpc>
              <a:spcAft>
                <a:spcPct val="20000"/>
              </a:spcAft>
              <a:buClr>
                <a:schemeClr val="bg1">
                  <a:lumMod val="60000"/>
                  <a:lumOff val="40000"/>
                </a:schemeClr>
              </a:buClr>
              <a:buFont typeface="Wingdings" panose="05000000000000000000" pitchFamily="2" charset="2"/>
              <a:buChar char="u"/>
            </a:pPr>
            <a:r>
              <a:rPr lang="zh-CN" altLang="en-US" u="none" dirty="0">
                <a:solidFill>
                  <a:schemeClr val="accent4">
                    <a:lumMod val="10000"/>
                  </a:schemeClr>
                </a:solidFill>
                <a:latin typeface="黑体" panose="02010609060101010101" pitchFamily="49" charset="-122"/>
                <a:ea typeface="黑体" panose="02010609060101010101" pitchFamily="49" charset="-122"/>
              </a:rPr>
              <a:t> 数字签名能够验证签名产生者的身份</a:t>
            </a:r>
            <a:endParaRPr lang="en-US" altLang="zh-CN" u="none" dirty="0">
              <a:solidFill>
                <a:schemeClr val="accent4">
                  <a:lumMod val="10000"/>
                </a:schemeClr>
              </a:solidFill>
              <a:latin typeface="黑体" panose="02010609060101010101" pitchFamily="49" charset="-122"/>
              <a:ea typeface="黑体" panose="02010609060101010101" pitchFamily="49" charset="-122"/>
            </a:endParaRPr>
          </a:p>
          <a:p>
            <a:pPr marL="800100" lvl="1" indent="-342900" algn="just">
              <a:lnSpc>
                <a:spcPct val="120000"/>
              </a:lnSpc>
              <a:spcAft>
                <a:spcPct val="20000"/>
              </a:spcAft>
              <a:buClr>
                <a:schemeClr val="bg1">
                  <a:lumMod val="60000"/>
                  <a:lumOff val="40000"/>
                </a:schemeClr>
              </a:buClr>
              <a:buFont typeface="Wingdings" panose="05000000000000000000" pitchFamily="2" charset="2"/>
              <a:buChar char="u"/>
            </a:pPr>
            <a:r>
              <a:rPr lang="zh-CN" altLang="en-US" u="none" dirty="0">
                <a:solidFill>
                  <a:schemeClr val="accent4">
                    <a:lumMod val="10000"/>
                  </a:schemeClr>
                </a:solidFill>
                <a:latin typeface="黑体" panose="02010609060101010101" pitchFamily="49" charset="-122"/>
                <a:ea typeface="黑体" panose="02010609060101010101" pitchFamily="49" charset="-122"/>
              </a:rPr>
              <a:t> 数字签名能用于证实被签消息的内容</a:t>
            </a:r>
            <a:endParaRPr lang="zh-CN" altLang="en-US" u="none" dirty="0">
              <a:solidFill>
                <a:schemeClr val="accent4">
                  <a:lumMod val="10000"/>
                </a:schemeClr>
              </a:solidFill>
              <a:latin typeface="黑体" panose="02010609060101010101" pitchFamily="49" charset="-122"/>
              <a:ea typeface="黑体" panose="02010609060101010101" pitchFamily="49" charset="-122"/>
            </a:endParaRPr>
          </a:p>
          <a:p>
            <a:pPr marL="800100" lvl="1" indent="-342900" algn="just">
              <a:lnSpc>
                <a:spcPct val="120000"/>
              </a:lnSpc>
              <a:spcAft>
                <a:spcPct val="20000"/>
              </a:spcAft>
              <a:buClr>
                <a:schemeClr val="bg1">
                  <a:lumMod val="60000"/>
                  <a:lumOff val="40000"/>
                </a:schemeClr>
              </a:buClr>
              <a:buFont typeface="Wingdings" panose="05000000000000000000" pitchFamily="2" charset="2"/>
              <a:buChar char="u"/>
            </a:pPr>
            <a:r>
              <a:rPr lang="zh-CN" altLang="en-US" u="none" dirty="0">
                <a:solidFill>
                  <a:schemeClr val="accent4">
                    <a:lumMod val="10000"/>
                  </a:schemeClr>
                </a:solidFill>
                <a:latin typeface="黑体" panose="02010609060101010101" pitchFamily="49" charset="-122"/>
                <a:ea typeface="黑体" panose="02010609060101010101" pitchFamily="49" charset="-122"/>
              </a:rPr>
              <a:t> 数字签名可由第三方验证，从而能够解决通  </a:t>
            </a:r>
            <a:endParaRPr lang="en-US" altLang="zh-CN" u="none" dirty="0">
              <a:solidFill>
                <a:schemeClr val="accent4">
                  <a:lumMod val="10000"/>
                </a:schemeClr>
              </a:solidFill>
              <a:latin typeface="黑体" panose="02010609060101010101" pitchFamily="49" charset="-122"/>
              <a:ea typeface="黑体" panose="02010609060101010101" pitchFamily="49" charset="-122"/>
            </a:endParaRPr>
          </a:p>
          <a:p>
            <a:pPr lvl="1" algn="just">
              <a:lnSpc>
                <a:spcPct val="120000"/>
              </a:lnSpc>
              <a:spcAft>
                <a:spcPct val="20000"/>
              </a:spcAft>
              <a:buClr>
                <a:schemeClr val="bg1">
                  <a:lumMod val="60000"/>
                  <a:lumOff val="40000"/>
                </a:schemeClr>
              </a:buClr>
            </a:pPr>
            <a:r>
              <a:rPr lang="en-US" altLang="zh-CN" u="none" dirty="0">
                <a:solidFill>
                  <a:schemeClr val="accent4">
                    <a:lumMod val="10000"/>
                  </a:schemeClr>
                </a:solidFill>
                <a:latin typeface="黑体" panose="02010609060101010101" pitchFamily="49" charset="-122"/>
                <a:ea typeface="黑体" panose="02010609060101010101" pitchFamily="49" charset="-122"/>
              </a:rPr>
              <a:t>   </a:t>
            </a:r>
            <a:r>
              <a:rPr lang="zh-CN" altLang="en-US" u="none" dirty="0">
                <a:solidFill>
                  <a:schemeClr val="accent4">
                    <a:lumMod val="10000"/>
                  </a:schemeClr>
                </a:solidFill>
                <a:latin typeface="黑体" panose="02010609060101010101" pitchFamily="49" charset="-122"/>
                <a:ea typeface="黑体" panose="02010609060101010101" pitchFamily="49" charset="-122"/>
              </a:rPr>
              <a:t>信双方的争议</a:t>
            </a:r>
            <a:endParaRPr lang="zh-CN" altLang="en-US" u="none" dirty="0">
              <a:solidFill>
                <a:schemeClr val="accent4">
                  <a:lumMod val="10000"/>
                </a:schemeClr>
              </a:solidFill>
              <a:latin typeface="黑体" panose="02010609060101010101" pitchFamily="49" charset="-122"/>
              <a:ea typeface="黑体" panose="02010609060101010101" pitchFamily="49" charset="-122"/>
            </a:endParaRPr>
          </a:p>
          <a:p>
            <a:endParaRPr lang="zh-CN" altLang="en-US" u="none" dirty="0">
              <a:solidFill>
                <a:schemeClr val="accent4">
                  <a:lumMod val="10000"/>
                </a:schemeClr>
              </a:solidFill>
              <a:latin typeface="黑体" panose="02010609060101010101" pitchFamily="49" charset="-122"/>
              <a:ea typeface="黑体" panose="02010609060101010101" pitchFamily="49" charset="-122"/>
            </a:endParaRPr>
          </a:p>
        </p:txBody>
      </p:sp>
      <p:sp>
        <p:nvSpPr>
          <p:cNvPr id="9" name="AutoShape 5"/>
          <p:cNvSpPr>
            <a:spLocks noChangeArrowheads="1"/>
          </p:cNvSpPr>
          <p:nvPr/>
        </p:nvSpPr>
        <p:spPr bwMode="auto">
          <a:xfrm>
            <a:off x="107504" y="1124744"/>
            <a:ext cx="2143125" cy="571500"/>
          </a:xfrm>
          <a:prstGeom prst="roundRect">
            <a:avLst>
              <a:gd name="adj" fmla="val 16667"/>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n w="25400" algn="ctr">
            <a:solidFill>
              <a:srgbClr val="FFFFFF"/>
            </a:solidFill>
            <a:round/>
          </a:ln>
          <a:effectLst>
            <a:outerShdw dist="107763" dir="2700000" algn="ctr" rotWithShape="0">
              <a:srgbClr val="000000">
                <a:alpha val="50000"/>
              </a:srgbClr>
            </a:outerShdw>
          </a:effectLst>
        </p:spPr>
        <p:txBody>
          <a:bodyPr wrap="none" anchor="ctr"/>
          <a:lstStyle>
            <a:lvl1pPr>
              <a:spcBef>
                <a:spcPct val="20000"/>
              </a:spcBef>
              <a:buClr>
                <a:schemeClr val="accent2"/>
              </a:buClr>
              <a:buFont typeface="Monotype Sorts" pitchFamily="2" charset="2"/>
              <a:buChar char="m"/>
              <a:defRPr sz="3200">
                <a:solidFill>
                  <a:srgbClr val="FFFFFF"/>
                </a:solidFill>
                <a:latin typeface="Times New Roman" panose="02020603050405020304" pitchFamily="18" charset="0"/>
                <a:ea typeface="黑体" panose="02010609060101010101" pitchFamily="49" charset="-122"/>
              </a:defRPr>
            </a:lvl1pPr>
            <a:lvl2pPr marL="742950" indent="-285750">
              <a:spcBef>
                <a:spcPct val="20000"/>
              </a:spcBef>
              <a:buClr>
                <a:schemeClr val="accent2"/>
              </a:buClr>
              <a:buFont typeface="Monotype Sorts" pitchFamily="2" charset="2"/>
              <a:buChar char="m"/>
              <a:defRPr sz="3200">
                <a:solidFill>
                  <a:srgbClr val="FFFFFF"/>
                </a:solidFill>
                <a:latin typeface="Times New Roman" panose="02020603050405020304" pitchFamily="18" charset="0"/>
                <a:ea typeface="黑体" panose="02010609060101010101" pitchFamily="49" charset="-122"/>
              </a:defRPr>
            </a:lvl2pPr>
            <a:lvl3pPr marL="1143000" indent="-228600">
              <a:spcBef>
                <a:spcPct val="20000"/>
              </a:spcBef>
              <a:buClr>
                <a:schemeClr val="accent2"/>
              </a:buClr>
              <a:buFont typeface="Monotype Sorts" pitchFamily="2" charset="2"/>
              <a:buChar char="m"/>
              <a:defRPr sz="3200">
                <a:solidFill>
                  <a:srgbClr val="FFFFFF"/>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Font typeface="Monotype Sorts" pitchFamily="2" charset="2"/>
              <a:buChar char="m"/>
              <a:defRPr sz="3200">
                <a:solidFill>
                  <a:srgbClr val="FFFFFF"/>
                </a:solidFill>
                <a:latin typeface="Times New Roman" panose="02020603050405020304" pitchFamily="18" charset="0"/>
                <a:ea typeface="黑体" panose="02010609060101010101" pitchFamily="49" charset="-122"/>
              </a:defRPr>
            </a:lvl4pPr>
            <a:lvl5pPr marL="2057400" indent="-228600">
              <a:spcBef>
                <a:spcPct val="20000"/>
              </a:spcBef>
              <a:buClr>
                <a:schemeClr val="accent2"/>
              </a:buClr>
              <a:buFont typeface="Monotype Sorts" pitchFamily="2" charset="2"/>
              <a:buChar char="m"/>
              <a:defRPr sz="3200">
                <a:solidFill>
                  <a:srgbClr val="FFFFFF"/>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2"/>
              </a:buClr>
              <a:buFont typeface="Monotype Sorts" pitchFamily="2" charset="2"/>
              <a:buChar char="m"/>
              <a:defRPr sz="3200">
                <a:solidFill>
                  <a:srgbClr val="FFFFFF"/>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2"/>
              </a:buClr>
              <a:buFont typeface="Monotype Sorts" pitchFamily="2" charset="2"/>
              <a:buChar char="m"/>
              <a:defRPr sz="3200">
                <a:solidFill>
                  <a:srgbClr val="FFFFFF"/>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2"/>
              </a:buClr>
              <a:buFont typeface="Monotype Sorts" pitchFamily="2" charset="2"/>
              <a:buChar char="m"/>
              <a:defRPr sz="3200">
                <a:solidFill>
                  <a:srgbClr val="FFFFFF"/>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2"/>
              </a:buClr>
              <a:buFont typeface="Monotype Sorts" pitchFamily="2" charset="2"/>
              <a:buChar char="m"/>
              <a:defRPr sz="3200">
                <a:solidFill>
                  <a:srgbClr val="FFFFFF"/>
                </a:solidFill>
                <a:latin typeface="Times New Roman" panose="02020603050405020304" pitchFamily="18" charset="0"/>
                <a:ea typeface="黑体" panose="02010609060101010101" pitchFamily="49" charset="-122"/>
              </a:defRPr>
            </a:lvl9pPr>
          </a:lstStyle>
          <a:p>
            <a:pPr algn="ctr">
              <a:spcBef>
                <a:spcPct val="0"/>
              </a:spcBef>
              <a:buFont typeface="Monotype Sorts" pitchFamily="2" charset="2"/>
              <a:buNone/>
            </a:pPr>
            <a:r>
              <a:rPr lang="zh-CN" altLang="en-US" sz="2800" u="none" dirty="0">
                <a:effectLst>
                  <a:outerShdw blurRad="38100" dist="38100" dir="2700000" algn="tl">
                    <a:srgbClr val="000000"/>
                  </a:outerShdw>
                </a:effectLst>
                <a:latin typeface="黑体" panose="02010609060101010101" pitchFamily="49" charset="-122"/>
              </a:rPr>
              <a:t>数字签名</a:t>
            </a:r>
            <a:endParaRPr lang="zh-CN" altLang="en-US" sz="2800" u="none" dirty="0">
              <a:effectLst>
                <a:outerShdw blurRad="38100" dist="38100" dir="2700000" algn="tl">
                  <a:srgbClr val="000000"/>
                </a:outerShdw>
              </a:effectLst>
              <a:latin typeface="黑体" panose="02010609060101010101" pitchFamily="49" charset="-122"/>
            </a:endParaRPr>
          </a:p>
        </p:txBody>
      </p:sp>
      <p:sp>
        <p:nvSpPr>
          <p:cNvPr id="2" name="文本框 1"/>
          <p:cNvSpPr txBox="1"/>
          <p:nvPr/>
        </p:nvSpPr>
        <p:spPr>
          <a:xfrm>
            <a:off x="7512891" y="3674546"/>
            <a:ext cx="1404156" cy="523220"/>
          </a:xfrm>
          <a:prstGeom prst="rect">
            <a:avLst/>
          </a:prstGeom>
          <a:solidFill>
            <a:srgbClr val="5A8800"/>
          </a:solidFill>
        </p:spPr>
        <p:txBody>
          <a:bodyPr wrap="square" rtlCol="0">
            <a:spAutoFit/>
          </a:bodyPr>
          <a:lstStyle/>
          <a:p>
            <a:pPr algn="ctr"/>
            <a:r>
              <a:rPr lang="zh-CN" altLang="en-US" u="none" dirty="0">
                <a:latin typeface="黑体" panose="02010609060101010101" pitchFamily="49" charset="-122"/>
                <a:ea typeface="黑体" panose="02010609060101010101" pitchFamily="49" charset="-122"/>
              </a:rPr>
              <a:t>真实性</a:t>
            </a:r>
            <a:endParaRPr lang="zh-CN" altLang="en-US" u="none" dirty="0">
              <a:latin typeface="黑体" panose="02010609060101010101" pitchFamily="49" charset="-122"/>
              <a:ea typeface="黑体" panose="02010609060101010101" pitchFamily="49" charset="-122"/>
            </a:endParaRPr>
          </a:p>
        </p:txBody>
      </p:sp>
      <p:sp>
        <p:nvSpPr>
          <p:cNvPr id="5" name="文本框 4"/>
          <p:cNvSpPr txBox="1"/>
          <p:nvPr/>
        </p:nvSpPr>
        <p:spPr>
          <a:xfrm>
            <a:off x="7512891" y="4328655"/>
            <a:ext cx="1404156" cy="523220"/>
          </a:xfrm>
          <a:prstGeom prst="rect">
            <a:avLst/>
          </a:prstGeom>
          <a:solidFill>
            <a:srgbClr val="5A8800"/>
          </a:solidFill>
        </p:spPr>
        <p:txBody>
          <a:bodyPr wrap="square" rtlCol="0">
            <a:spAutoFit/>
          </a:bodyPr>
          <a:lstStyle/>
          <a:p>
            <a:pPr algn="ctr"/>
            <a:r>
              <a:rPr lang="zh-CN" altLang="en-US" u="none" dirty="0">
                <a:latin typeface="黑体" panose="02010609060101010101" pitchFamily="49" charset="-122"/>
                <a:ea typeface="黑体" panose="02010609060101010101" pitchFamily="49" charset="-122"/>
              </a:rPr>
              <a:t>完整性</a:t>
            </a:r>
            <a:endParaRPr lang="zh-CN" altLang="en-US" u="none" dirty="0">
              <a:latin typeface="黑体" panose="02010609060101010101" pitchFamily="49" charset="-122"/>
              <a:ea typeface="黑体" panose="02010609060101010101" pitchFamily="49" charset="-122"/>
            </a:endParaRPr>
          </a:p>
        </p:txBody>
      </p:sp>
      <p:sp>
        <p:nvSpPr>
          <p:cNvPr id="6" name="文本框 5"/>
          <p:cNvSpPr txBox="1"/>
          <p:nvPr/>
        </p:nvSpPr>
        <p:spPr>
          <a:xfrm>
            <a:off x="4092511" y="5474746"/>
            <a:ext cx="2124236" cy="523220"/>
          </a:xfrm>
          <a:prstGeom prst="rect">
            <a:avLst/>
          </a:prstGeom>
          <a:solidFill>
            <a:srgbClr val="5A8800"/>
          </a:solidFill>
        </p:spPr>
        <p:txBody>
          <a:bodyPr wrap="square" rtlCol="0">
            <a:spAutoFit/>
          </a:bodyPr>
          <a:lstStyle/>
          <a:p>
            <a:pPr algn="ctr"/>
            <a:r>
              <a:rPr lang="zh-CN" altLang="en-US" u="none" dirty="0">
                <a:latin typeface="黑体" panose="02010609060101010101" pitchFamily="49" charset="-122"/>
                <a:ea typeface="黑体" panose="02010609060101010101" pitchFamily="49" charset="-122"/>
              </a:rPr>
              <a:t>不可否认性</a:t>
            </a:r>
            <a:endParaRPr lang="zh-CN" altLang="en-US" u="none"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up)">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up)">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arn(inVertic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Effect transition="in" filter="wipe(up)">
                                      <p:cBhvr>
                                        <p:cTn id="22" dur="500"/>
                                        <p:tgtEl>
                                          <p:spTgt spid="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arn(inVertical)">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8">
                                            <p:txEl>
                                              <p:pRg st="3" end="3"/>
                                            </p:txEl>
                                          </p:spTgt>
                                        </p:tgtEl>
                                        <p:attrNameLst>
                                          <p:attrName>style.visibility</p:attrName>
                                        </p:attrNameLst>
                                      </p:cBhvr>
                                      <p:to>
                                        <p:strVal val="visible"/>
                                      </p:to>
                                    </p:set>
                                    <p:animEffect transition="in" filter="wipe(up)">
                                      <p:cBhvr>
                                        <p:cTn id="32" dur="500"/>
                                        <p:tgtEl>
                                          <p:spTgt spid="8">
                                            <p:txEl>
                                              <p:pRg st="3" end="3"/>
                                            </p:txEl>
                                          </p:spTgt>
                                        </p:tgtEl>
                                      </p:cBhvr>
                                    </p:animEffect>
                                  </p:childTnLst>
                                </p:cTn>
                              </p:par>
                              <p:par>
                                <p:cTn id="33" presetID="22" presetClass="entr" presetSubtype="1" fill="hold" nodeType="withEffect">
                                  <p:stCondLst>
                                    <p:cond delay="0"/>
                                  </p:stCondLst>
                                  <p:childTnLst>
                                    <p:set>
                                      <p:cBhvr>
                                        <p:cTn id="34" dur="1" fill="hold">
                                          <p:stCondLst>
                                            <p:cond delay="0"/>
                                          </p:stCondLst>
                                        </p:cTn>
                                        <p:tgtEl>
                                          <p:spTgt spid="8">
                                            <p:txEl>
                                              <p:pRg st="4" end="4"/>
                                            </p:txEl>
                                          </p:spTgt>
                                        </p:tgtEl>
                                        <p:attrNameLst>
                                          <p:attrName>style.visibility</p:attrName>
                                        </p:attrNameLst>
                                      </p:cBhvr>
                                      <p:to>
                                        <p:strVal val="visible"/>
                                      </p:to>
                                    </p:set>
                                    <p:animEffect transition="in" filter="wipe(up)">
                                      <p:cBhvr>
                                        <p:cTn id="35" dur="500"/>
                                        <p:tgtEl>
                                          <p:spTgt spid="8">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barn(inVertical)">
                                      <p:cBhvr>
                                        <p:cTn id="4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342900" lvl="1" indent="-342900">
              <a:spcAft>
                <a:spcPts val="1800"/>
              </a:spcAft>
              <a:buClr>
                <a:srgbClr val="FF0000"/>
              </a:buClr>
              <a:buSzPct val="90000"/>
              <a:buNone/>
              <a:defRPr/>
            </a:pPr>
            <a:r>
              <a:rPr lang="en-US" altLang="zh-CN" sz="3200" dirty="0">
                <a:solidFill>
                  <a:srgbClr val="FF0000"/>
                </a:solidFill>
              </a:rPr>
              <a:t>1. </a:t>
            </a:r>
            <a:r>
              <a:rPr lang="zh-CN" altLang="en-US" sz="3200" dirty="0">
                <a:solidFill>
                  <a:srgbClr val="FF0000"/>
                </a:solidFill>
              </a:rPr>
              <a:t>概况</a:t>
            </a:r>
            <a:endParaRPr lang="en-US" altLang="zh-CN" sz="3200" dirty="0">
              <a:solidFill>
                <a:srgbClr val="FF0000"/>
              </a:solidFill>
            </a:endParaRPr>
          </a:p>
          <a:p>
            <a:pPr lvl="1"/>
            <a:r>
              <a:rPr lang="en-US" altLang="zh-CN" dirty="0"/>
              <a:t>DSS(Digital Signature Standard) </a:t>
            </a:r>
            <a:r>
              <a:rPr lang="zh-CN" altLang="en-US" dirty="0"/>
              <a:t>是</a:t>
            </a:r>
            <a:r>
              <a:rPr lang="en-US" altLang="zh-CN" dirty="0"/>
              <a:t>NIST</a:t>
            </a:r>
            <a:r>
              <a:rPr lang="zh-CN" altLang="en-US" dirty="0"/>
              <a:t>公布的联邦信息处理标准</a:t>
            </a:r>
            <a:r>
              <a:rPr lang="en-US" altLang="zh-CN" dirty="0"/>
              <a:t>FIPS PUB 186</a:t>
            </a:r>
            <a:endParaRPr lang="en-US" altLang="zh-CN" dirty="0"/>
          </a:p>
          <a:p>
            <a:pPr lvl="1"/>
            <a:r>
              <a:rPr lang="en-US" altLang="zh-CN" dirty="0"/>
              <a:t>DSS</a:t>
            </a:r>
            <a:r>
              <a:rPr lang="zh-CN" altLang="en-US" dirty="0"/>
              <a:t>最初于</a:t>
            </a:r>
            <a:r>
              <a:rPr lang="en-US" altLang="zh-CN" dirty="0"/>
              <a:t>1991</a:t>
            </a:r>
            <a:r>
              <a:rPr lang="zh-CN" altLang="en-US" dirty="0"/>
              <a:t>年发布，</a:t>
            </a:r>
            <a:r>
              <a:rPr lang="en-US" altLang="zh-CN" dirty="0"/>
              <a:t>1993</a:t>
            </a:r>
            <a:r>
              <a:rPr lang="zh-CN" altLang="en-US" dirty="0"/>
              <a:t>年公布修改版</a:t>
            </a:r>
            <a:endParaRPr lang="en-US" altLang="zh-CN" dirty="0"/>
          </a:p>
          <a:p>
            <a:pPr lvl="1"/>
            <a:r>
              <a:rPr lang="en-US" altLang="zh-CN" dirty="0"/>
              <a:t>DSS</a:t>
            </a:r>
            <a:r>
              <a:rPr lang="zh-CN" altLang="en-US" dirty="0"/>
              <a:t>中采用的签名技术称为</a:t>
            </a:r>
            <a:r>
              <a:rPr lang="en-US" altLang="zh-CN" dirty="0"/>
              <a:t>DSA (Digital Signature Algorithm) </a:t>
            </a:r>
            <a:r>
              <a:rPr lang="zh-CN" altLang="en-US" dirty="0"/>
              <a:t>算法</a:t>
            </a:r>
            <a:endParaRPr lang="en-US" altLang="zh-CN" dirty="0"/>
          </a:p>
          <a:p>
            <a:pPr lvl="1"/>
            <a:r>
              <a:rPr lang="en-US" altLang="zh-CN" dirty="0"/>
              <a:t>DSA</a:t>
            </a:r>
            <a:r>
              <a:rPr lang="zh-CN" altLang="en-US" dirty="0"/>
              <a:t>的安全性基于求离散对数的困难性</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342900" lvl="1" indent="-342900">
              <a:spcAft>
                <a:spcPts val="1800"/>
              </a:spcAft>
              <a:buClr>
                <a:srgbClr val="FF0000"/>
              </a:buClr>
              <a:buSzPct val="90000"/>
              <a:buNone/>
              <a:defRPr/>
            </a:pPr>
            <a:r>
              <a:rPr lang="zh-CN" altLang="en-US" sz="3200" dirty="0">
                <a:solidFill>
                  <a:srgbClr val="FF0000"/>
                </a:solidFill>
              </a:rPr>
              <a:t>回顾：离散对数问题</a:t>
            </a:r>
            <a:endParaRPr lang="en-US" altLang="zh-CN" sz="3200" dirty="0">
              <a:solidFill>
                <a:srgbClr val="FF0000"/>
              </a:solidFill>
            </a:endParaRPr>
          </a:p>
          <a:p>
            <a:pPr lvl="1"/>
            <a:r>
              <a:rPr lang="en-US" altLang="zh-CN" sz="3200" i="1" dirty="0"/>
              <a:t>b</a:t>
            </a:r>
            <a:r>
              <a:rPr lang="en-US" altLang="zh-CN" sz="3200" dirty="0"/>
              <a:t> ≡ </a:t>
            </a:r>
            <a:r>
              <a:rPr lang="en-US" altLang="zh-CN" sz="3200" i="1" dirty="0" err="1"/>
              <a:t>a</a:t>
            </a:r>
            <a:r>
              <a:rPr lang="en-US" altLang="zh-CN" sz="3200" i="1" baseline="30000" dirty="0" err="1"/>
              <a:t>i</a:t>
            </a:r>
            <a:r>
              <a:rPr lang="en-US" altLang="zh-CN" sz="3200" dirty="0"/>
              <a:t> mod </a:t>
            </a:r>
            <a:r>
              <a:rPr lang="en-US" altLang="zh-CN" sz="3200" i="1" dirty="0"/>
              <a:t>p</a:t>
            </a:r>
            <a:endParaRPr lang="en-US" altLang="zh-CN" sz="3200" i="1" dirty="0"/>
          </a:p>
          <a:p>
            <a:pPr marL="810260" lvl="2" indent="0">
              <a:buNone/>
            </a:pPr>
            <a:r>
              <a:rPr lang="en-US" altLang="zh-CN" sz="3200" i="1" dirty="0"/>
              <a:t>a</a:t>
            </a:r>
            <a:r>
              <a:rPr lang="zh-CN" altLang="en-US" sz="3200" dirty="0"/>
              <a:t>、</a:t>
            </a:r>
            <a:r>
              <a:rPr lang="en-US" altLang="zh-CN" sz="3200" i="1" dirty="0"/>
              <a:t>p</a:t>
            </a:r>
            <a:r>
              <a:rPr lang="zh-CN" altLang="en-US" sz="3200" dirty="0"/>
              <a:t>、</a:t>
            </a:r>
            <a:r>
              <a:rPr lang="en-US" altLang="zh-CN" sz="3200" i="1" dirty="0" err="1"/>
              <a:t>i</a:t>
            </a:r>
            <a:r>
              <a:rPr lang="en-US" altLang="zh-CN" sz="3200" dirty="0"/>
              <a:t>               </a:t>
            </a:r>
            <a:r>
              <a:rPr lang="en-US" altLang="zh-CN" sz="3200" i="1" dirty="0">
                <a:sym typeface="Wingdings" panose="05000000000000000000" pitchFamily="2" charset="2"/>
              </a:rPr>
              <a:t>b</a:t>
            </a:r>
            <a:r>
              <a:rPr lang="zh-CN" altLang="en-US" sz="3200" dirty="0">
                <a:sym typeface="Wingdings" panose="05000000000000000000" pitchFamily="2" charset="2"/>
              </a:rPr>
              <a:t>，可行</a:t>
            </a:r>
            <a:endParaRPr lang="zh-CN" altLang="en-US" sz="3200" dirty="0">
              <a:sym typeface="Wingdings" panose="05000000000000000000" pitchFamily="2" charset="2"/>
            </a:endParaRPr>
          </a:p>
          <a:p>
            <a:pPr marL="810260" lvl="2" indent="0">
              <a:buNone/>
            </a:pPr>
            <a:r>
              <a:rPr lang="en-US" altLang="zh-CN" sz="3200" i="1" dirty="0"/>
              <a:t>a</a:t>
            </a:r>
            <a:r>
              <a:rPr lang="zh-CN" altLang="en-US" sz="3200" dirty="0"/>
              <a:t>、</a:t>
            </a:r>
            <a:r>
              <a:rPr lang="en-US" altLang="zh-CN" sz="3200" i="1" dirty="0"/>
              <a:t>p</a:t>
            </a:r>
            <a:r>
              <a:rPr lang="zh-CN" altLang="en-US" sz="3200" dirty="0"/>
              <a:t>、</a:t>
            </a:r>
            <a:r>
              <a:rPr lang="en-US" altLang="zh-CN" sz="3200" i="1" dirty="0"/>
              <a:t>b</a:t>
            </a:r>
            <a:r>
              <a:rPr lang="en-US" altLang="zh-CN" sz="3200" dirty="0"/>
              <a:t>              </a:t>
            </a:r>
            <a:r>
              <a:rPr lang="en-US" altLang="zh-CN" sz="3200" i="1" dirty="0" err="1"/>
              <a:t>i</a:t>
            </a:r>
            <a:r>
              <a:rPr lang="zh-CN" altLang="en-US" sz="3200" dirty="0"/>
              <a:t>， 不可行</a:t>
            </a:r>
            <a:endParaRPr lang="en-US" altLang="zh-CN" sz="3200" dirty="0"/>
          </a:p>
        </p:txBody>
      </p:sp>
      <p:cxnSp>
        <p:nvCxnSpPr>
          <p:cNvPr id="3" name="直接箭头连接符 2"/>
          <p:cNvCxnSpPr/>
          <p:nvPr/>
        </p:nvCxnSpPr>
        <p:spPr>
          <a:xfrm>
            <a:off x="2951820" y="3176500"/>
            <a:ext cx="1168400" cy="1587"/>
          </a:xfrm>
          <a:prstGeom prst="straightConnector1">
            <a:avLst/>
          </a:prstGeom>
          <a:ln w="76200">
            <a:solidFill>
              <a:srgbClr val="5A8800"/>
            </a:solidFill>
            <a:headEnd w="med" len="lg"/>
            <a:tailEnd type="stealth" w="med" len="lg"/>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2961867" y="3573016"/>
            <a:ext cx="1168400" cy="438155"/>
            <a:chOff x="3294045" y="4013210"/>
            <a:chExt cx="1168400" cy="438155"/>
          </a:xfrm>
        </p:grpSpPr>
        <p:cxnSp>
          <p:nvCxnSpPr>
            <p:cNvPr id="5" name="直接箭头连接符 4"/>
            <p:cNvCxnSpPr/>
            <p:nvPr/>
          </p:nvCxnSpPr>
          <p:spPr>
            <a:xfrm>
              <a:off x="3294045" y="4232286"/>
              <a:ext cx="1168400" cy="1588"/>
            </a:xfrm>
            <a:prstGeom prst="straightConnector1">
              <a:avLst/>
            </a:prstGeom>
            <a:ln w="76200">
              <a:solidFill>
                <a:srgbClr val="FF0000"/>
              </a:solidFill>
              <a:headEnd w="med" len="lg"/>
              <a:tailEnd type="stealth" w="med" len="lg"/>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rot="5400000" flipH="1" flipV="1">
              <a:off x="3531380" y="4031466"/>
              <a:ext cx="438155" cy="40164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342900" lvl="1" indent="-342900">
              <a:spcAft>
                <a:spcPts val="1800"/>
              </a:spcAft>
              <a:buClr>
                <a:srgbClr val="FF0000"/>
              </a:buClr>
              <a:buSzPct val="90000"/>
              <a:buNone/>
              <a:defRPr/>
            </a:pPr>
            <a:r>
              <a:rPr lang="en-US" altLang="zh-CN" sz="3200" dirty="0">
                <a:solidFill>
                  <a:srgbClr val="FF0000"/>
                </a:solidFill>
              </a:rPr>
              <a:t>2. DSA</a:t>
            </a:r>
            <a:r>
              <a:rPr lang="zh-CN" altLang="en-US" sz="3200" dirty="0">
                <a:solidFill>
                  <a:srgbClr val="FF0000"/>
                </a:solidFill>
              </a:rPr>
              <a:t>数字签名</a:t>
            </a:r>
            <a:endParaRPr lang="en-US" altLang="zh-CN" sz="3200" dirty="0">
              <a:solidFill>
                <a:srgbClr val="FF0000"/>
              </a:solidFill>
            </a:endParaRPr>
          </a:p>
        </p:txBody>
      </p:sp>
      <p:sp>
        <p:nvSpPr>
          <p:cNvPr id="4" name="矩形 3"/>
          <p:cNvSpPr/>
          <p:nvPr/>
        </p:nvSpPr>
        <p:spPr>
          <a:xfrm>
            <a:off x="1376790" y="5313730"/>
            <a:ext cx="6382544" cy="559897"/>
          </a:xfrm>
          <a:prstGeom prst="rect">
            <a:avLst/>
          </a:prstGeom>
        </p:spPr>
        <p:txBody>
          <a:bodyPr wrap="square">
            <a:spAutoFit/>
          </a:bodyPr>
          <a:lstStyle/>
          <a:p>
            <a:pPr marL="450215" lvl="1" eaLnBrk="0" hangingPunct="0">
              <a:lnSpc>
                <a:spcPct val="120000"/>
              </a:lnSpc>
              <a:spcBef>
                <a:spcPts val="600"/>
              </a:spcBef>
              <a:buClr>
                <a:srgbClr val="000099">
                  <a:lumMod val="60000"/>
                  <a:lumOff val="40000"/>
                </a:srgbClr>
              </a:buClr>
            </a:pPr>
            <a:r>
              <a:rPr lang="zh-CN" altLang="en-US" u="none" kern="0" dirty="0">
                <a:solidFill>
                  <a:srgbClr val="DADADA">
                    <a:lumMod val="10000"/>
                  </a:srgbClr>
                </a:solidFill>
                <a:ea typeface="黑体" panose="02010609060101010101" pitchFamily="49" charset="-122"/>
              </a:rPr>
              <a:t>密钥生成、签名算法、验证算法</a:t>
            </a:r>
            <a:endParaRPr lang="en-US" altLang="zh-CN" u="none" kern="0" dirty="0">
              <a:solidFill>
                <a:srgbClr val="DADADA">
                  <a:lumMod val="10000"/>
                </a:srgbClr>
              </a:solidFill>
              <a:ea typeface="黑体" panose="02010609060101010101" pitchFamily="49" charset="-122"/>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2168860"/>
            <a:ext cx="9144000" cy="258494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342900" lvl="1" indent="-342900">
              <a:spcAft>
                <a:spcPts val="1800"/>
              </a:spcAft>
              <a:buClr>
                <a:srgbClr val="FF0000"/>
              </a:buClr>
              <a:buSzPct val="90000"/>
              <a:buNone/>
              <a:defRPr/>
            </a:pPr>
            <a:r>
              <a:rPr lang="en-US" altLang="zh-CN" sz="3200" dirty="0">
                <a:solidFill>
                  <a:srgbClr val="FF0000"/>
                </a:solidFill>
              </a:rPr>
              <a:t>1. </a:t>
            </a:r>
            <a:r>
              <a:rPr lang="zh-CN" altLang="en-US" sz="3200" dirty="0">
                <a:solidFill>
                  <a:srgbClr val="FF0000"/>
                </a:solidFill>
              </a:rPr>
              <a:t>密钥生成</a:t>
            </a:r>
            <a:endParaRPr lang="en-US" altLang="zh-CN" sz="3200" dirty="0">
              <a:solidFill>
                <a:srgbClr val="FF0000"/>
              </a:solidFill>
            </a:endParaRPr>
          </a:p>
          <a:p>
            <a:pPr lvl="1"/>
            <a:r>
              <a:rPr lang="zh-CN" altLang="en-US" dirty="0"/>
              <a:t>全局公钥</a:t>
            </a:r>
            <a:endParaRPr lang="en-US" altLang="zh-CN" dirty="0"/>
          </a:p>
        </p:txBody>
      </p:sp>
      <mc:AlternateContent xmlns:mc="http://schemas.openxmlformats.org/markup-compatibility/2006">
        <mc:Choice xmlns:a14="http://schemas.microsoft.com/office/drawing/2010/main" Requires="a14">
          <p:sp>
            <p:nvSpPr>
              <p:cNvPr id="2" name="文本框 1"/>
              <p:cNvSpPr txBox="1"/>
              <p:nvPr/>
            </p:nvSpPr>
            <p:spPr>
              <a:xfrm>
                <a:off x="575556" y="2816932"/>
                <a:ext cx="8229600" cy="2674578"/>
              </a:xfrm>
              <a:prstGeom prst="rect">
                <a:avLst/>
              </a:prstGeom>
              <a:solidFill>
                <a:schemeClr val="tx1">
                  <a:lumMod val="95000"/>
                </a:schemeClr>
              </a:solidFill>
            </p:spPr>
            <p:txBody>
              <a:bodyPr wrap="square" rtlCol="0">
                <a:spAutoFit/>
              </a:bodyPr>
              <a:lstStyle/>
              <a:p>
                <a:pPr marL="457200" indent="-457200">
                  <a:lnSpc>
                    <a:spcPct val="150000"/>
                  </a:lnSpc>
                  <a:buFont typeface="Wingdings" panose="05000000000000000000" pitchFamily="2" charset="2"/>
                  <a:buChar char="Ø"/>
                </a:pPr>
                <a14:m>
                  <m:oMath xmlns:m="http://schemas.openxmlformats.org/officeDocument/2006/math">
                    <m:r>
                      <a:rPr lang="en-US" altLang="zh-CN" b="1" i="1" u="none" smtClean="0">
                        <a:solidFill>
                          <a:srgbClr val="FF0000"/>
                        </a:solidFill>
                        <a:latin typeface="Cambria Math" panose="02040503050406030204" pitchFamily="18" charset="0"/>
                      </a:rPr>
                      <m:t>𝒑</m:t>
                    </m:r>
                  </m:oMath>
                </a14:m>
                <a:r>
                  <a:rPr lang="zh-CN" altLang="en-US" u="none" dirty="0">
                    <a:solidFill>
                      <a:srgbClr val="FF0000"/>
                    </a:solidFill>
                  </a:rPr>
                  <a:t>：</a:t>
                </a:r>
                <a:r>
                  <a:rPr lang="zh-CN" altLang="en-US" u="none" dirty="0">
                    <a:solidFill>
                      <a:srgbClr val="000000"/>
                    </a:solidFill>
                  </a:rPr>
                  <a:t>素数，其中</a:t>
                </a:r>
                <a14:m>
                  <m:oMath xmlns:m="http://schemas.openxmlformats.org/officeDocument/2006/math">
                    <m:sSup>
                      <m:sSupPr>
                        <m:ctrlPr>
                          <a:rPr lang="en-US" altLang="zh-CN" b="1" i="1" u="none" smtClean="0">
                            <a:solidFill>
                              <a:srgbClr val="000000"/>
                            </a:solidFill>
                            <a:latin typeface="Cambria Math" panose="02040503050406030204" pitchFamily="18" charset="0"/>
                          </a:rPr>
                        </m:ctrlPr>
                      </m:sSupPr>
                      <m:e>
                        <m:r>
                          <a:rPr lang="en-US" altLang="zh-CN" b="1" i="1" u="none" smtClean="0">
                            <a:solidFill>
                              <a:srgbClr val="000000"/>
                            </a:solidFill>
                            <a:latin typeface="Cambria Math" panose="02040503050406030204" pitchFamily="18" charset="0"/>
                          </a:rPr>
                          <m:t>𝟐</m:t>
                        </m:r>
                      </m:e>
                      <m:sup>
                        <m:r>
                          <a:rPr lang="en-US" altLang="zh-CN" b="1" i="1" u="none" smtClean="0">
                            <a:solidFill>
                              <a:srgbClr val="000000"/>
                            </a:solidFill>
                            <a:latin typeface="Cambria Math" panose="02040503050406030204" pitchFamily="18" charset="0"/>
                          </a:rPr>
                          <m:t>𝑳</m:t>
                        </m:r>
                        <m:r>
                          <a:rPr lang="en-US" altLang="zh-CN" b="1" i="1" u="none" smtClean="0">
                            <a:solidFill>
                              <a:srgbClr val="000000"/>
                            </a:solidFill>
                            <a:latin typeface="Cambria Math" panose="02040503050406030204" pitchFamily="18" charset="0"/>
                          </a:rPr>
                          <m:t>−</m:t>
                        </m:r>
                        <m:r>
                          <a:rPr lang="en-US" altLang="zh-CN" b="1" i="1" u="none" smtClean="0">
                            <a:solidFill>
                              <a:srgbClr val="000000"/>
                            </a:solidFill>
                            <a:latin typeface="Cambria Math" panose="02040503050406030204" pitchFamily="18" charset="0"/>
                          </a:rPr>
                          <m:t>𝟏</m:t>
                        </m:r>
                      </m:sup>
                    </m:sSup>
                    <m:r>
                      <a:rPr lang="en-US" altLang="zh-CN" b="1" i="1" u="none" smtClean="0">
                        <a:solidFill>
                          <a:srgbClr val="000000"/>
                        </a:solidFill>
                        <a:latin typeface="Cambria Math" panose="02040503050406030204" pitchFamily="18" charset="0"/>
                      </a:rPr>
                      <m:t>&lt;</m:t>
                    </m:r>
                    <m:r>
                      <a:rPr lang="en-US" altLang="zh-CN" b="1" i="1" u="none" smtClean="0">
                        <a:solidFill>
                          <a:srgbClr val="000000"/>
                        </a:solidFill>
                        <a:latin typeface="Cambria Math" panose="02040503050406030204" pitchFamily="18" charset="0"/>
                      </a:rPr>
                      <m:t>𝒑</m:t>
                    </m:r>
                    <m:r>
                      <a:rPr lang="en-US" altLang="zh-CN" b="1" i="1" u="none" smtClean="0">
                        <a:solidFill>
                          <a:srgbClr val="000000"/>
                        </a:solidFill>
                        <a:latin typeface="Cambria Math" panose="02040503050406030204" pitchFamily="18" charset="0"/>
                      </a:rPr>
                      <m:t>&lt;</m:t>
                    </m:r>
                    <m:sSup>
                      <m:sSupPr>
                        <m:ctrlPr>
                          <a:rPr lang="en-US" altLang="zh-CN" b="1" i="1" u="none" smtClean="0">
                            <a:solidFill>
                              <a:srgbClr val="000000"/>
                            </a:solidFill>
                            <a:latin typeface="Cambria Math" panose="02040503050406030204" pitchFamily="18" charset="0"/>
                          </a:rPr>
                        </m:ctrlPr>
                      </m:sSupPr>
                      <m:e>
                        <m:r>
                          <a:rPr lang="en-US" altLang="zh-CN" b="1" i="1" u="none" smtClean="0">
                            <a:solidFill>
                              <a:srgbClr val="000000"/>
                            </a:solidFill>
                            <a:latin typeface="Cambria Math" panose="02040503050406030204" pitchFamily="18" charset="0"/>
                          </a:rPr>
                          <m:t>𝟐</m:t>
                        </m:r>
                      </m:e>
                      <m:sup>
                        <m:r>
                          <a:rPr lang="en-US" altLang="zh-CN" b="1" i="1" u="none" smtClean="0">
                            <a:solidFill>
                              <a:srgbClr val="000000"/>
                            </a:solidFill>
                            <a:latin typeface="Cambria Math" panose="02040503050406030204" pitchFamily="18" charset="0"/>
                          </a:rPr>
                          <m:t>𝑳</m:t>
                        </m:r>
                      </m:sup>
                    </m:sSup>
                  </m:oMath>
                </a14:m>
                <a:r>
                  <a:rPr lang="en-US" altLang="zh-CN" u="none" dirty="0">
                    <a:solidFill>
                      <a:srgbClr val="000000"/>
                    </a:solidFill>
                  </a:rPr>
                  <a:t>, </a:t>
                </a:r>
                <a14:m>
                  <m:oMath xmlns:m="http://schemas.openxmlformats.org/officeDocument/2006/math">
                    <m:r>
                      <a:rPr lang="en-US" altLang="zh-CN" b="1" i="1" u="none" smtClean="0">
                        <a:solidFill>
                          <a:srgbClr val="000000"/>
                        </a:solidFill>
                        <a:latin typeface="Cambria Math" panose="02040503050406030204" pitchFamily="18" charset="0"/>
                      </a:rPr>
                      <m:t>𝟓𝟏𝟐</m:t>
                    </m:r>
                    <m:r>
                      <a:rPr lang="en-US" altLang="zh-CN" b="1" i="1" u="none" smtClean="0">
                        <a:solidFill>
                          <a:srgbClr val="000000"/>
                        </a:solidFill>
                        <a:latin typeface="Cambria Math" panose="02040503050406030204" pitchFamily="18" charset="0"/>
                      </a:rPr>
                      <m:t>≤</m:t>
                    </m:r>
                    <m:r>
                      <a:rPr lang="en-US" altLang="zh-CN" b="1" i="1" u="none" smtClean="0">
                        <a:solidFill>
                          <a:srgbClr val="000000"/>
                        </a:solidFill>
                        <a:latin typeface="Cambria Math" panose="02040503050406030204" pitchFamily="18" charset="0"/>
                      </a:rPr>
                      <m:t>𝑳</m:t>
                    </m:r>
                    <m:r>
                      <a:rPr lang="en-US" altLang="zh-CN" b="1" i="1" u="none" smtClean="0">
                        <a:solidFill>
                          <a:srgbClr val="000000"/>
                        </a:solidFill>
                        <a:latin typeface="Cambria Math" panose="02040503050406030204" pitchFamily="18" charset="0"/>
                      </a:rPr>
                      <m:t>≤</m:t>
                    </m:r>
                    <m:r>
                      <a:rPr lang="en-US" altLang="zh-CN" b="1" i="1" u="none" smtClean="0">
                        <a:solidFill>
                          <a:srgbClr val="000000"/>
                        </a:solidFill>
                        <a:latin typeface="Cambria Math" panose="02040503050406030204" pitchFamily="18" charset="0"/>
                      </a:rPr>
                      <m:t>𝟏𝟎𝟐𝟒</m:t>
                    </m:r>
                    <m:r>
                      <a:rPr lang="en-US" altLang="zh-CN" b="1" i="1" u="none" smtClean="0">
                        <a:solidFill>
                          <a:srgbClr val="000000"/>
                        </a:solidFill>
                        <a:latin typeface="Cambria Math" panose="02040503050406030204" pitchFamily="18" charset="0"/>
                      </a:rPr>
                      <m:t>.</m:t>
                    </m:r>
                  </m:oMath>
                </a14:m>
                <a:endParaRPr lang="en-US" altLang="zh-CN" b="1" u="none" dirty="0">
                  <a:solidFill>
                    <a:srgbClr val="000000"/>
                  </a:solidFill>
                </a:endParaRPr>
              </a:p>
              <a:p>
                <a:pPr marL="457200" indent="-457200">
                  <a:lnSpc>
                    <a:spcPct val="150000"/>
                  </a:lnSpc>
                  <a:buFont typeface="Wingdings" panose="05000000000000000000" pitchFamily="2" charset="2"/>
                  <a:buChar char="Ø"/>
                </a:pPr>
                <a14:m>
                  <m:oMath xmlns:m="http://schemas.openxmlformats.org/officeDocument/2006/math">
                    <m:r>
                      <a:rPr lang="en-US" altLang="zh-CN" b="1" i="1" u="none" smtClean="0">
                        <a:solidFill>
                          <a:srgbClr val="FF0000"/>
                        </a:solidFill>
                        <a:latin typeface="Cambria Math" panose="02040503050406030204" pitchFamily="18" charset="0"/>
                      </a:rPr>
                      <m:t>𝒒</m:t>
                    </m:r>
                  </m:oMath>
                </a14:m>
                <a:r>
                  <a:rPr lang="zh-CN" altLang="en-US" u="none" dirty="0">
                    <a:solidFill>
                      <a:srgbClr val="FF0000"/>
                    </a:solidFill>
                  </a:rPr>
                  <a:t>：</a:t>
                </a:r>
                <a:r>
                  <a:rPr lang="zh-CN" altLang="en-US" u="none" dirty="0">
                    <a:solidFill>
                      <a:srgbClr val="000000"/>
                    </a:solidFill>
                  </a:rPr>
                  <a:t>为</a:t>
                </a:r>
                <a14:m>
                  <m:oMath xmlns:m="http://schemas.openxmlformats.org/officeDocument/2006/math">
                    <m:r>
                      <a:rPr lang="en-US" altLang="zh-CN" b="1" i="1" u="none" smtClean="0">
                        <a:solidFill>
                          <a:srgbClr val="000000"/>
                        </a:solidFill>
                        <a:latin typeface="Cambria Math" panose="02040503050406030204" pitchFamily="18" charset="0"/>
                      </a:rPr>
                      <m:t>𝒑</m:t>
                    </m:r>
                    <m:r>
                      <a:rPr lang="en-US" altLang="zh-CN" b="1" i="1" u="none" smtClean="0">
                        <a:solidFill>
                          <a:srgbClr val="000000"/>
                        </a:solidFill>
                        <a:latin typeface="Cambria Math" panose="02040503050406030204" pitchFamily="18" charset="0"/>
                      </a:rPr>
                      <m:t>−</m:t>
                    </m:r>
                    <m:r>
                      <a:rPr lang="en-US" altLang="zh-CN" b="1" i="1" u="none" smtClean="0">
                        <a:solidFill>
                          <a:srgbClr val="000000"/>
                        </a:solidFill>
                        <a:latin typeface="Cambria Math" panose="02040503050406030204" pitchFamily="18" charset="0"/>
                      </a:rPr>
                      <m:t>𝟏</m:t>
                    </m:r>
                  </m:oMath>
                </a14:m>
                <a:r>
                  <a:rPr lang="zh-CN" altLang="en-US" u="none" dirty="0">
                    <a:solidFill>
                      <a:srgbClr val="000000"/>
                    </a:solidFill>
                  </a:rPr>
                  <a:t>的素因子，其中</a:t>
                </a:r>
                <a14:m>
                  <m:oMath xmlns:m="http://schemas.openxmlformats.org/officeDocument/2006/math">
                    <m:sSup>
                      <m:sSupPr>
                        <m:ctrlPr>
                          <a:rPr lang="en-US" altLang="zh-CN" b="1" i="1" u="none" smtClean="0">
                            <a:solidFill>
                              <a:srgbClr val="000000"/>
                            </a:solidFill>
                            <a:latin typeface="Cambria Math" panose="02040503050406030204" pitchFamily="18" charset="0"/>
                          </a:rPr>
                        </m:ctrlPr>
                      </m:sSupPr>
                      <m:e>
                        <m:r>
                          <a:rPr lang="en-US" altLang="zh-CN" b="1" i="1" u="none" smtClean="0">
                            <a:solidFill>
                              <a:srgbClr val="000000"/>
                            </a:solidFill>
                            <a:latin typeface="Cambria Math" panose="02040503050406030204" pitchFamily="18" charset="0"/>
                          </a:rPr>
                          <m:t>𝟐</m:t>
                        </m:r>
                      </m:e>
                      <m:sup>
                        <m:r>
                          <a:rPr lang="en-US" altLang="zh-CN" b="1" i="1" u="none" smtClean="0">
                            <a:solidFill>
                              <a:srgbClr val="000000"/>
                            </a:solidFill>
                            <a:latin typeface="Cambria Math" panose="02040503050406030204" pitchFamily="18" charset="0"/>
                          </a:rPr>
                          <m:t>𝑵</m:t>
                        </m:r>
                        <m:r>
                          <a:rPr lang="en-US" altLang="zh-CN" b="1" i="1" u="none" smtClean="0">
                            <a:solidFill>
                              <a:srgbClr val="000000"/>
                            </a:solidFill>
                            <a:latin typeface="Cambria Math" panose="02040503050406030204" pitchFamily="18" charset="0"/>
                          </a:rPr>
                          <m:t>−</m:t>
                        </m:r>
                        <m:r>
                          <a:rPr lang="en-US" altLang="zh-CN" b="1" i="1" u="none" smtClean="0">
                            <a:solidFill>
                              <a:srgbClr val="000000"/>
                            </a:solidFill>
                            <a:latin typeface="Cambria Math" panose="02040503050406030204" pitchFamily="18" charset="0"/>
                          </a:rPr>
                          <m:t>𝟏</m:t>
                        </m:r>
                      </m:sup>
                    </m:sSup>
                    <m:r>
                      <a:rPr lang="en-US" altLang="zh-CN" b="1" i="1" u="none" smtClean="0">
                        <a:solidFill>
                          <a:srgbClr val="000000"/>
                        </a:solidFill>
                        <a:latin typeface="Cambria Math" panose="02040503050406030204" pitchFamily="18" charset="0"/>
                      </a:rPr>
                      <m:t>≤</m:t>
                    </m:r>
                    <m:r>
                      <a:rPr lang="en-US" altLang="zh-CN" b="1" i="1" u="none" smtClean="0">
                        <a:solidFill>
                          <a:srgbClr val="000000"/>
                        </a:solidFill>
                        <a:latin typeface="Cambria Math" panose="02040503050406030204" pitchFamily="18" charset="0"/>
                      </a:rPr>
                      <m:t>𝒒</m:t>
                    </m:r>
                    <m:r>
                      <a:rPr lang="en-US" altLang="zh-CN" b="1" i="1" u="none" smtClean="0">
                        <a:solidFill>
                          <a:srgbClr val="000000"/>
                        </a:solidFill>
                        <a:latin typeface="Cambria Math" panose="02040503050406030204" pitchFamily="18" charset="0"/>
                      </a:rPr>
                      <m:t>≤</m:t>
                    </m:r>
                    <m:sSup>
                      <m:sSupPr>
                        <m:ctrlPr>
                          <a:rPr lang="en-US" altLang="zh-CN" b="1" i="1" u="none" smtClean="0">
                            <a:solidFill>
                              <a:srgbClr val="000000"/>
                            </a:solidFill>
                            <a:latin typeface="Cambria Math" panose="02040503050406030204" pitchFamily="18" charset="0"/>
                          </a:rPr>
                        </m:ctrlPr>
                      </m:sSupPr>
                      <m:e>
                        <m:r>
                          <a:rPr lang="en-US" altLang="zh-CN" b="1" i="1" u="none" smtClean="0">
                            <a:solidFill>
                              <a:srgbClr val="000000"/>
                            </a:solidFill>
                            <a:latin typeface="Cambria Math" panose="02040503050406030204" pitchFamily="18" charset="0"/>
                          </a:rPr>
                          <m:t>𝟐</m:t>
                        </m:r>
                      </m:e>
                      <m:sup>
                        <m:r>
                          <a:rPr lang="en-US" altLang="zh-CN" b="1" i="1" u="none" smtClean="0">
                            <a:solidFill>
                              <a:srgbClr val="000000"/>
                            </a:solidFill>
                            <a:latin typeface="Cambria Math" panose="02040503050406030204" pitchFamily="18" charset="0"/>
                          </a:rPr>
                          <m:t>𝑵</m:t>
                        </m:r>
                      </m:sup>
                    </m:sSup>
                  </m:oMath>
                </a14:m>
                <a:r>
                  <a:rPr lang="en-US" altLang="zh-CN" u="none" dirty="0">
                    <a:solidFill>
                      <a:srgbClr val="000000"/>
                    </a:solidFill>
                  </a:rPr>
                  <a:t>.</a:t>
                </a:r>
                <a:endParaRPr lang="en-US" altLang="zh-CN" u="none" dirty="0">
                  <a:solidFill>
                    <a:srgbClr val="000000"/>
                  </a:solidFill>
                </a:endParaRPr>
              </a:p>
              <a:p>
                <a:pPr marL="457200" indent="-457200">
                  <a:lnSpc>
                    <a:spcPct val="150000"/>
                  </a:lnSpc>
                  <a:buFont typeface="Wingdings" panose="05000000000000000000" pitchFamily="2" charset="2"/>
                  <a:buChar char="Ø"/>
                </a:pPr>
                <a14:m>
                  <m:oMath xmlns:m="http://schemas.openxmlformats.org/officeDocument/2006/math">
                    <m:r>
                      <a:rPr lang="en-US" altLang="zh-CN" b="1" i="1" u="none" smtClean="0">
                        <a:solidFill>
                          <a:srgbClr val="FF0000"/>
                        </a:solidFill>
                        <a:latin typeface="Cambria Math" panose="02040503050406030204" pitchFamily="18" charset="0"/>
                      </a:rPr>
                      <m:t>𝒈</m:t>
                    </m:r>
                    <m:r>
                      <a:rPr lang="en-US" altLang="zh-CN" b="1" i="1" u="none" smtClean="0">
                        <a:solidFill>
                          <a:srgbClr val="FF0000"/>
                        </a:solidFill>
                        <a:latin typeface="Cambria Math" panose="02040503050406030204" pitchFamily="18" charset="0"/>
                      </a:rPr>
                      <m:t>=</m:t>
                    </m:r>
                    <m:sSup>
                      <m:sSupPr>
                        <m:ctrlPr>
                          <a:rPr lang="en-US" altLang="zh-CN" b="1" i="1" u="none" smtClean="0">
                            <a:solidFill>
                              <a:srgbClr val="FF0000"/>
                            </a:solidFill>
                            <a:latin typeface="Cambria Math" panose="02040503050406030204" pitchFamily="18" charset="0"/>
                          </a:rPr>
                        </m:ctrlPr>
                      </m:sSupPr>
                      <m:e>
                        <m:r>
                          <a:rPr lang="en-US" altLang="zh-CN" b="1" i="1" u="none" smtClean="0">
                            <a:solidFill>
                              <a:srgbClr val="FF0000"/>
                            </a:solidFill>
                            <a:latin typeface="Cambria Math" panose="02040503050406030204" pitchFamily="18" charset="0"/>
                          </a:rPr>
                          <m:t>𝒉</m:t>
                        </m:r>
                      </m:e>
                      <m:sup>
                        <m:r>
                          <a:rPr lang="en-US" altLang="zh-CN" b="1" i="1" u="none" smtClean="0">
                            <a:solidFill>
                              <a:srgbClr val="FF0000"/>
                            </a:solidFill>
                            <a:latin typeface="Cambria Math" panose="02040503050406030204" pitchFamily="18" charset="0"/>
                          </a:rPr>
                          <m:t>(</m:t>
                        </m:r>
                        <m:r>
                          <a:rPr lang="en-US" altLang="zh-CN" b="1" i="1" u="none" smtClean="0">
                            <a:solidFill>
                              <a:srgbClr val="FF0000"/>
                            </a:solidFill>
                            <a:latin typeface="Cambria Math" panose="02040503050406030204" pitchFamily="18" charset="0"/>
                          </a:rPr>
                          <m:t>𝒑</m:t>
                        </m:r>
                        <m:r>
                          <a:rPr lang="en-US" altLang="zh-CN" b="1" i="1" u="none" smtClean="0">
                            <a:solidFill>
                              <a:srgbClr val="FF0000"/>
                            </a:solidFill>
                            <a:latin typeface="Cambria Math" panose="02040503050406030204" pitchFamily="18" charset="0"/>
                          </a:rPr>
                          <m:t>−</m:t>
                        </m:r>
                        <m:r>
                          <a:rPr lang="en-US" altLang="zh-CN" b="1" i="1" u="none" smtClean="0">
                            <a:solidFill>
                              <a:srgbClr val="FF0000"/>
                            </a:solidFill>
                            <a:latin typeface="Cambria Math" panose="02040503050406030204" pitchFamily="18" charset="0"/>
                          </a:rPr>
                          <m:t>𝟏</m:t>
                        </m:r>
                        <m:r>
                          <a:rPr lang="en-US" altLang="zh-CN" b="1" i="1" u="none" smtClean="0">
                            <a:solidFill>
                              <a:srgbClr val="FF0000"/>
                            </a:solidFill>
                            <a:latin typeface="Cambria Math" panose="02040503050406030204" pitchFamily="18" charset="0"/>
                          </a:rPr>
                          <m:t>)/</m:t>
                        </m:r>
                        <m:r>
                          <a:rPr lang="en-US" altLang="zh-CN" b="1" i="1" u="none" smtClean="0">
                            <a:solidFill>
                              <a:srgbClr val="FF0000"/>
                            </a:solidFill>
                            <a:latin typeface="Cambria Math" panose="02040503050406030204" pitchFamily="18" charset="0"/>
                          </a:rPr>
                          <m:t>𝒒</m:t>
                        </m:r>
                      </m:sup>
                    </m:sSup>
                    <m:r>
                      <a:rPr lang="en-US" altLang="zh-CN" b="1" i="1" u="none" smtClean="0">
                        <a:solidFill>
                          <a:srgbClr val="FF0000"/>
                        </a:solidFill>
                        <a:latin typeface="Cambria Math" panose="02040503050406030204" pitchFamily="18" charset="0"/>
                      </a:rPr>
                      <m:t> </m:t>
                    </m:r>
                    <m:r>
                      <a:rPr lang="en-US" altLang="zh-CN" b="1" i="1" u="none" smtClean="0">
                        <a:solidFill>
                          <a:srgbClr val="FF0000"/>
                        </a:solidFill>
                        <a:latin typeface="Cambria Math" panose="02040503050406030204" pitchFamily="18" charset="0"/>
                      </a:rPr>
                      <m:t>𝒎𝒐𝒅</m:t>
                    </m:r>
                    <m:r>
                      <a:rPr lang="en-US" altLang="zh-CN" b="1" i="1" u="none" smtClean="0">
                        <a:solidFill>
                          <a:srgbClr val="FF0000"/>
                        </a:solidFill>
                        <a:latin typeface="Cambria Math" panose="02040503050406030204" pitchFamily="18" charset="0"/>
                      </a:rPr>
                      <m:t> </m:t>
                    </m:r>
                    <m:r>
                      <a:rPr lang="en-US" altLang="zh-CN" b="1" i="1" u="none" smtClean="0">
                        <a:solidFill>
                          <a:srgbClr val="FF0000"/>
                        </a:solidFill>
                        <a:latin typeface="Cambria Math" panose="02040503050406030204" pitchFamily="18" charset="0"/>
                      </a:rPr>
                      <m:t>𝒑</m:t>
                    </m:r>
                  </m:oMath>
                </a14:m>
                <a:r>
                  <a:rPr lang="en-US" altLang="zh-CN" u="none" dirty="0">
                    <a:solidFill>
                      <a:srgbClr val="000000"/>
                    </a:solidFill>
                  </a:rPr>
                  <a:t>, </a:t>
                </a:r>
                <a:r>
                  <a:rPr lang="zh-CN" altLang="en-US" u="none" dirty="0">
                    <a:solidFill>
                      <a:srgbClr val="000000"/>
                    </a:solidFill>
                  </a:rPr>
                  <a:t>其中</a:t>
                </a:r>
                <a14:m>
                  <m:oMath xmlns:m="http://schemas.openxmlformats.org/officeDocument/2006/math">
                    <m:r>
                      <a:rPr lang="en-US" altLang="zh-CN" b="1" i="1" u="none" smtClean="0">
                        <a:solidFill>
                          <a:srgbClr val="000000"/>
                        </a:solidFill>
                        <a:latin typeface="Cambria Math" panose="02040503050406030204" pitchFamily="18" charset="0"/>
                      </a:rPr>
                      <m:t>𝒉</m:t>
                    </m:r>
                  </m:oMath>
                </a14:m>
                <a:r>
                  <a:rPr lang="zh-CN" altLang="en-US" b="1" u="none" dirty="0">
                    <a:solidFill>
                      <a:srgbClr val="000000"/>
                    </a:solidFill>
                  </a:rPr>
                  <a:t>是满足</a:t>
                </a:r>
                <a14:m>
                  <m:oMath xmlns:m="http://schemas.openxmlformats.org/officeDocument/2006/math">
                    <m:r>
                      <a:rPr lang="en-US" altLang="zh-CN" b="1" i="1" u="none" smtClean="0">
                        <a:solidFill>
                          <a:srgbClr val="000000"/>
                        </a:solidFill>
                        <a:latin typeface="Cambria Math" panose="02040503050406030204" pitchFamily="18" charset="0"/>
                      </a:rPr>
                      <m:t>𝟏</m:t>
                    </m:r>
                    <m:r>
                      <a:rPr lang="en-US" altLang="zh-CN" b="1" i="1" u="none" smtClean="0">
                        <a:solidFill>
                          <a:srgbClr val="000000"/>
                        </a:solidFill>
                        <a:latin typeface="Cambria Math" panose="02040503050406030204" pitchFamily="18" charset="0"/>
                      </a:rPr>
                      <m:t>&lt;</m:t>
                    </m:r>
                    <m:r>
                      <a:rPr lang="en-US" altLang="zh-CN" b="1" i="1" u="none" smtClean="0">
                        <a:solidFill>
                          <a:srgbClr val="000000"/>
                        </a:solidFill>
                        <a:latin typeface="Cambria Math" panose="02040503050406030204" pitchFamily="18" charset="0"/>
                      </a:rPr>
                      <m:t>𝒉</m:t>
                    </m:r>
                    <m:r>
                      <a:rPr lang="en-US" altLang="zh-CN" b="1" i="1" u="none" smtClean="0">
                        <a:solidFill>
                          <a:srgbClr val="000000"/>
                        </a:solidFill>
                        <a:latin typeface="Cambria Math" panose="02040503050406030204" pitchFamily="18" charset="0"/>
                      </a:rPr>
                      <m:t>&lt;</m:t>
                    </m:r>
                    <m:r>
                      <a:rPr lang="en-US" altLang="zh-CN" b="1" i="1" u="none" smtClean="0">
                        <a:solidFill>
                          <a:srgbClr val="000000"/>
                        </a:solidFill>
                        <a:latin typeface="Cambria Math" panose="02040503050406030204" pitchFamily="18" charset="0"/>
                      </a:rPr>
                      <m:t>𝒑</m:t>
                    </m:r>
                    <m:r>
                      <a:rPr lang="en-US" altLang="zh-CN" b="1" i="1" u="none" smtClean="0">
                        <a:solidFill>
                          <a:srgbClr val="000000"/>
                        </a:solidFill>
                        <a:latin typeface="Cambria Math" panose="02040503050406030204" pitchFamily="18" charset="0"/>
                      </a:rPr>
                      <m:t>−</m:t>
                    </m:r>
                    <m:r>
                      <a:rPr lang="en-US" altLang="zh-CN" b="1" i="1" u="none" smtClean="0">
                        <a:solidFill>
                          <a:srgbClr val="000000"/>
                        </a:solidFill>
                        <a:latin typeface="Cambria Math" panose="02040503050406030204" pitchFamily="18" charset="0"/>
                      </a:rPr>
                      <m:t>𝟏</m:t>
                    </m:r>
                  </m:oMath>
                </a14:m>
                <a:r>
                  <a:rPr lang="en-US" altLang="zh-CN" b="1" u="none" dirty="0">
                    <a:solidFill>
                      <a:srgbClr val="000000"/>
                    </a:solidFill>
                  </a:rPr>
                  <a:t>, </a:t>
                </a:r>
                <a:r>
                  <a:rPr lang="zh-CN" altLang="en-US" b="1" u="none" dirty="0">
                    <a:solidFill>
                      <a:srgbClr val="000000"/>
                    </a:solidFill>
                  </a:rPr>
                  <a:t>并且</a:t>
                </a:r>
                <a14:m>
                  <m:oMath xmlns:m="http://schemas.openxmlformats.org/officeDocument/2006/math">
                    <m:sSup>
                      <m:sSupPr>
                        <m:ctrlPr>
                          <a:rPr lang="en-US" altLang="zh-CN" b="1" i="1" u="none" smtClean="0">
                            <a:solidFill>
                              <a:srgbClr val="000000"/>
                            </a:solidFill>
                            <a:latin typeface="Cambria Math" panose="02040503050406030204" pitchFamily="18" charset="0"/>
                          </a:rPr>
                        </m:ctrlPr>
                      </m:sSupPr>
                      <m:e>
                        <m:r>
                          <a:rPr lang="en-US" altLang="zh-CN" b="1" i="1" u="none" smtClean="0">
                            <a:solidFill>
                              <a:srgbClr val="000000"/>
                            </a:solidFill>
                            <a:latin typeface="Cambria Math" panose="02040503050406030204" pitchFamily="18" charset="0"/>
                          </a:rPr>
                          <m:t>𝒉</m:t>
                        </m:r>
                      </m:e>
                      <m:sup>
                        <m:r>
                          <a:rPr lang="en-US" altLang="zh-CN" b="1" i="1" u="none" smtClean="0">
                            <a:solidFill>
                              <a:srgbClr val="000000"/>
                            </a:solidFill>
                            <a:latin typeface="Cambria Math" panose="02040503050406030204" pitchFamily="18" charset="0"/>
                          </a:rPr>
                          <m:t>𝒑</m:t>
                        </m:r>
                        <m:r>
                          <a:rPr lang="en-US" altLang="zh-CN" b="1" i="1" u="none" smtClean="0">
                            <a:solidFill>
                              <a:srgbClr val="000000"/>
                            </a:solidFill>
                            <a:latin typeface="Cambria Math" panose="02040503050406030204" pitchFamily="18" charset="0"/>
                          </a:rPr>
                          <m:t>−</m:t>
                        </m:r>
                        <m:r>
                          <a:rPr lang="en-US" altLang="zh-CN" b="1" i="1" u="none" smtClean="0">
                            <a:solidFill>
                              <a:srgbClr val="000000"/>
                            </a:solidFill>
                            <a:latin typeface="Cambria Math" panose="02040503050406030204" pitchFamily="18" charset="0"/>
                          </a:rPr>
                          <m:t>𝟏</m:t>
                        </m:r>
                        <m:r>
                          <a:rPr lang="en-US" altLang="zh-CN" b="1" i="1" u="none" smtClean="0">
                            <a:solidFill>
                              <a:srgbClr val="000000"/>
                            </a:solidFill>
                            <a:latin typeface="Cambria Math" panose="02040503050406030204" pitchFamily="18" charset="0"/>
                          </a:rPr>
                          <m:t>/</m:t>
                        </m:r>
                        <m:r>
                          <a:rPr lang="en-US" altLang="zh-CN" b="1" i="1" u="none" smtClean="0">
                            <a:solidFill>
                              <a:srgbClr val="000000"/>
                            </a:solidFill>
                            <a:latin typeface="Cambria Math" panose="02040503050406030204" pitchFamily="18" charset="0"/>
                          </a:rPr>
                          <m:t>𝒒</m:t>
                        </m:r>
                      </m:sup>
                    </m:sSup>
                    <m:r>
                      <a:rPr lang="en-US" altLang="zh-CN" b="1" i="1" u="none" smtClean="0">
                        <a:solidFill>
                          <a:srgbClr val="000000"/>
                        </a:solidFill>
                        <a:latin typeface="Cambria Math" panose="02040503050406030204" pitchFamily="18" charset="0"/>
                      </a:rPr>
                      <m:t> </m:t>
                    </m:r>
                    <m:r>
                      <a:rPr lang="en-US" altLang="zh-CN" b="1" i="1" u="none" smtClean="0">
                        <a:solidFill>
                          <a:srgbClr val="000000"/>
                        </a:solidFill>
                        <a:latin typeface="Cambria Math" panose="02040503050406030204" pitchFamily="18" charset="0"/>
                      </a:rPr>
                      <m:t>𝒎𝒐𝒅</m:t>
                    </m:r>
                    <m:r>
                      <a:rPr lang="en-US" altLang="zh-CN" b="1" i="1" u="none" smtClean="0">
                        <a:solidFill>
                          <a:srgbClr val="000000"/>
                        </a:solidFill>
                        <a:latin typeface="Cambria Math" panose="02040503050406030204" pitchFamily="18" charset="0"/>
                      </a:rPr>
                      <m:t> </m:t>
                    </m:r>
                    <m:r>
                      <a:rPr lang="en-US" altLang="zh-CN" b="1" i="1" u="none" smtClean="0">
                        <a:solidFill>
                          <a:srgbClr val="000000"/>
                        </a:solidFill>
                        <a:latin typeface="Cambria Math" panose="02040503050406030204" pitchFamily="18" charset="0"/>
                      </a:rPr>
                      <m:t>𝒑</m:t>
                    </m:r>
                    <m:r>
                      <a:rPr lang="en-US" altLang="zh-CN" b="1" i="1" u="none" smtClean="0">
                        <a:solidFill>
                          <a:srgbClr val="000000"/>
                        </a:solidFill>
                        <a:latin typeface="Cambria Math" panose="02040503050406030204" pitchFamily="18" charset="0"/>
                      </a:rPr>
                      <m:t>&gt;</m:t>
                    </m:r>
                    <m:r>
                      <a:rPr lang="en-US" altLang="zh-CN" b="1" i="1" u="none" smtClean="0">
                        <a:solidFill>
                          <a:srgbClr val="000000"/>
                        </a:solidFill>
                        <a:latin typeface="Cambria Math" panose="02040503050406030204" pitchFamily="18" charset="0"/>
                      </a:rPr>
                      <m:t>𝟏</m:t>
                    </m:r>
                  </m:oMath>
                </a14:m>
                <a:r>
                  <a:rPr lang="zh-CN" altLang="en-US" b="1" u="none" dirty="0">
                    <a:solidFill>
                      <a:srgbClr val="000000"/>
                    </a:solidFill>
                  </a:rPr>
                  <a:t>的任何整数。</a:t>
                </a:r>
                <a:endParaRPr lang="en-US" altLang="zh-CN" b="1" u="none" dirty="0">
                  <a:solidFill>
                    <a:srgbClr val="000000"/>
                  </a:solidFill>
                </a:endParaRPr>
              </a:p>
            </p:txBody>
          </p:sp>
        </mc:Choice>
        <mc:Fallback>
          <p:sp>
            <p:nvSpPr>
              <p:cNvPr id="2" name="文本框 1"/>
              <p:cNvSpPr txBox="1">
                <a:spLocks noRot="1" noChangeAspect="1" noMove="1" noResize="1" noEditPoints="1" noAdjustHandles="1" noChangeArrowheads="1" noChangeShapeType="1" noTextEdit="1"/>
              </p:cNvSpPr>
              <p:nvPr/>
            </p:nvSpPr>
            <p:spPr>
              <a:xfrm>
                <a:off x="575556" y="2816932"/>
                <a:ext cx="8229600" cy="2674578"/>
              </a:xfrm>
              <a:prstGeom prst="rect">
                <a:avLst/>
              </a:prstGeom>
              <a:blipFill rotWithShape="1">
                <a:blip r:embed="rId1"/>
                <a:stretch>
                  <a:fillRect l="-3" t="-3" r="3" b="-3750"/>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342900" lvl="1" indent="-342900">
              <a:spcAft>
                <a:spcPts val="1800"/>
              </a:spcAft>
              <a:buClr>
                <a:srgbClr val="FF0000"/>
              </a:buClr>
              <a:buSzPct val="90000"/>
              <a:buNone/>
              <a:defRPr/>
            </a:pPr>
            <a:r>
              <a:rPr lang="en-US" altLang="zh-CN" sz="3200" dirty="0">
                <a:solidFill>
                  <a:srgbClr val="FF0000"/>
                </a:solidFill>
              </a:rPr>
              <a:t>1. </a:t>
            </a:r>
            <a:r>
              <a:rPr lang="zh-CN" altLang="en-US" sz="3200" dirty="0">
                <a:solidFill>
                  <a:srgbClr val="FF0000"/>
                </a:solidFill>
              </a:rPr>
              <a:t>密钥生成</a:t>
            </a:r>
            <a:endParaRPr lang="en-US" altLang="zh-CN" sz="3200" dirty="0">
              <a:solidFill>
                <a:srgbClr val="FF0000"/>
              </a:solidFill>
            </a:endParaRPr>
          </a:p>
          <a:p>
            <a:pPr lvl="1"/>
            <a:r>
              <a:rPr lang="zh-CN" altLang="en-US" dirty="0"/>
              <a:t>用户公私钥</a:t>
            </a:r>
            <a:endParaRPr lang="en-US" altLang="zh-CN" dirty="0"/>
          </a:p>
        </p:txBody>
      </p:sp>
      <mc:AlternateContent xmlns:mc="http://schemas.openxmlformats.org/markup-compatibility/2006">
        <mc:Choice xmlns:a14="http://schemas.microsoft.com/office/drawing/2010/main" Requires="a14">
          <p:sp>
            <p:nvSpPr>
              <p:cNvPr id="2" name="文本框 1"/>
              <p:cNvSpPr txBox="1"/>
              <p:nvPr/>
            </p:nvSpPr>
            <p:spPr>
              <a:xfrm>
                <a:off x="791580" y="2996360"/>
                <a:ext cx="7560840" cy="2601097"/>
              </a:xfrm>
              <a:prstGeom prst="rect">
                <a:avLst/>
              </a:prstGeom>
              <a:solidFill>
                <a:schemeClr val="tx1">
                  <a:lumMod val="95000"/>
                </a:schemeClr>
              </a:solidFill>
            </p:spPr>
            <p:txBody>
              <a:bodyPr wrap="square" rtlCol="0">
                <a:spAutoFit/>
              </a:bodyPr>
              <a:lstStyle/>
              <a:p>
                <a:pPr marL="457200" indent="-457200">
                  <a:lnSpc>
                    <a:spcPct val="150000"/>
                  </a:lnSpc>
                  <a:buFont typeface="Wingdings" panose="05000000000000000000" pitchFamily="2" charset="2"/>
                  <a:buChar char="Ø"/>
                </a:pPr>
                <a:r>
                  <a:rPr lang="zh-CN" altLang="en-US" b="1" u="none" dirty="0">
                    <a:solidFill>
                      <a:srgbClr val="FF0000"/>
                    </a:solidFill>
                  </a:rPr>
                  <a:t>私钥</a:t>
                </a:r>
                <a14:m>
                  <m:oMath xmlns:m="http://schemas.openxmlformats.org/officeDocument/2006/math">
                    <m:r>
                      <a:rPr lang="en-US" altLang="zh-CN" i="1" u="none" dirty="0">
                        <a:solidFill>
                          <a:srgbClr val="FF0000"/>
                        </a:solidFill>
                        <a:latin typeface="Cambria Math" panose="02040503050406030204" pitchFamily="18" charset="0"/>
                      </a:rPr>
                      <m:t> </m:t>
                    </m:r>
                    <m:r>
                      <a:rPr lang="en-US" altLang="zh-CN" b="1" i="1" u="none" smtClean="0">
                        <a:solidFill>
                          <a:srgbClr val="FF0000"/>
                        </a:solidFill>
                        <a:latin typeface="Cambria Math" panose="02040503050406030204" pitchFamily="18" charset="0"/>
                      </a:rPr>
                      <m:t>𝒙</m:t>
                    </m:r>
                  </m:oMath>
                </a14:m>
                <a:r>
                  <a:rPr lang="zh-CN" altLang="en-US" u="none" dirty="0">
                    <a:solidFill>
                      <a:srgbClr val="FF0000"/>
                    </a:solidFill>
                  </a:rPr>
                  <a:t>：</a:t>
                </a:r>
                <a:r>
                  <a:rPr lang="zh-CN" altLang="en-US" u="none" dirty="0">
                    <a:solidFill>
                      <a:srgbClr val="000000"/>
                    </a:solidFill>
                  </a:rPr>
                  <a:t>为随机整数且</a:t>
                </a:r>
                <a14:m>
                  <m:oMath xmlns:m="http://schemas.openxmlformats.org/officeDocument/2006/math">
                    <m:r>
                      <a:rPr lang="en-US" altLang="zh-CN" b="1" i="1" u="none" smtClean="0">
                        <a:solidFill>
                          <a:srgbClr val="000000"/>
                        </a:solidFill>
                        <a:latin typeface="Cambria Math" panose="02040503050406030204" pitchFamily="18" charset="0"/>
                      </a:rPr>
                      <m:t>𝟎</m:t>
                    </m:r>
                    <m:r>
                      <a:rPr lang="en-US" altLang="zh-CN" b="1" i="1" u="none" smtClean="0">
                        <a:solidFill>
                          <a:srgbClr val="000000"/>
                        </a:solidFill>
                        <a:latin typeface="Cambria Math" panose="02040503050406030204" pitchFamily="18" charset="0"/>
                      </a:rPr>
                      <m:t>&lt;</m:t>
                    </m:r>
                    <m:r>
                      <a:rPr lang="en-US" altLang="zh-CN" b="1" i="1" u="none" smtClean="0">
                        <a:solidFill>
                          <a:srgbClr val="000000"/>
                        </a:solidFill>
                        <a:latin typeface="Cambria Math" panose="02040503050406030204" pitchFamily="18" charset="0"/>
                      </a:rPr>
                      <m:t>𝒙</m:t>
                    </m:r>
                    <m:r>
                      <a:rPr lang="en-US" altLang="zh-CN" b="1" i="1" u="none" smtClean="0">
                        <a:solidFill>
                          <a:srgbClr val="000000"/>
                        </a:solidFill>
                        <a:latin typeface="Cambria Math" panose="02040503050406030204" pitchFamily="18" charset="0"/>
                      </a:rPr>
                      <m:t>&lt;</m:t>
                    </m:r>
                    <m:r>
                      <a:rPr lang="en-US" altLang="zh-CN" b="1" i="1" u="none" smtClean="0">
                        <a:solidFill>
                          <a:srgbClr val="000000"/>
                        </a:solidFill>
                        <a:latin typeface="Cambria Math" panose="02040503050406030204" pitchFamily="18" charset="0"/>
                      </a:rPr>
                      <m:t>𝒒</m:t>
                    </m:r>
                  </m:oMath>
                </a14:m>
                <a:endParaRPr lang="en-US" altLang="zh-CN" u="none" dirty="0">
                  <a:solidFill>
                    <a:srgbClr val="000000"/>
                  </a:solidFill>
                </a:endParaRPr>
              </a:p>
              <a:p>
                <a:pPr marL="457200" indent="-457200">
                  <a:lnSpc>
                    <a:spcPct val="150000"/>
                  </a:lnSpc>
                  <a:buFont typeface="Wingdings" panose="05000000000000000000" pitchFamily="2" charset="2"/>
                  <a:buChar char="Ø"/>
                </a:pPr>
                <a:r>
                  <a:rPr lang="zh-CN" altLang="en-US" u="none" dirty="0">
                    <a:solidFill>
                      <a:srgbClr val="FF0000"/>
                    </a:solidFill>
                  </a:rPr>
                  <a:t>公钥 </a:t>
                </a:r>
                <a14:m>
                  <m:oMath xmlns:m="http://schemas.openxmlformats.org/officeDocument/2006/math">
                    <m:r>
                      <a:rPr lang="en-US" altLang="zh-CN" b="1" i="1" u="none" smtClean="0">
                        <a:solidFill>
                          <a:srgbClr val="FF0000"/>
                        </a:solidFill>
                        <a:latin typeface="Cambria Math" panose="02040503050406030204" pitchFamily="18" charset="0"/>
                      </a:rPr>
                      <m:t>𝒚</m:t>
                    </m:r>
                    <m:r>
                      <a:rPr lang="en-US" altLang="zh-CN" b="1" i="1" u="none" smtClean="0">
                        <a:solidFill>
                          <a:srgbClr val="FF0000"/>
                        </a:solidFill>
                        <a:latin typeface="Cambria Math" panose="02040503050406030204" pitchFamily="18" charset="0"/>
                      </a:rPr>
                      <m:t>=</m:t>
                    </m:r>
                    <m:sSup>
                      <m:sSupPr>
                        <m:ctrlPr>
                          <a:rPr lang="en-US" altLang="zh-CN" b="1" i="1" u="none" smtClean="0">
                            <a:solidFill>
                              <a:srgbClr val="FF0000"/>
                            </a:solidFill>
                            <a:latin typeface="Cambria Math" panose="02040503050406030204" pitchFamily="18" charset="0"/>
                          </a:rPr>
                        </m:ctrlPr>
                      </m:sSupPr>
                      <m:e>
                        <m:r>
                          <a:rPr lang="en-US" altLang="zh-CN" b="1" i="1" u="none" smtClean="0">
                            <a:solidFill>
                              <a:srgbClr val="FF0000"/>
                            </a:solidFill>
                            <a:latin typeface="Cambria Math" panose="02040503050406030204" pitchFamily="18" charset="0"/>
                          </a:rPr>
                          <m:t>𝒈</m:t>
                        </m:r>
                      </m:e>
                      <m:sup>
                        <m:r>
                          <a:rPr lang="en-US" altLang="zh-CN" b="1" i="1" u="none" smtClean="0">
                            <a:solidFill>
                              <a:srgbClr val="FF0000"/>
                            </a:solidFill>
                            <a:latin typeface="Cambria Math" panose="02040503050406030204" pitchFamily="18" charset="0"/>
                          </a:rPr>
                          <m:t>𝒙</m:t>
                        </m:r>
                      </m:sup>
                    </m:sSup>
                    <m:r>
                      <a:rPr lang="en-US" altLang="zh-CN" b="1" i="1" u="none" smtClean="0">
                        <a:solidFill>
                          <a:srgbClr val="FF0000"/>
                        </a:solidFill>
                        <a:latin typeface="Cambria Math" panose="02040503050406030204" pitchFamily="18" charset="0"/>
                      </a:rPr>
                      <m:t> </m:t>
                    </m:r>
                    <m:r>
                      <a:rPr lang="en-US" altLang="zh-CN" b="1" i="1" u="none" smtClean="0">
                        <a:solidFill>
                          <a:srgbClr val="FF0000"/>
                        </a:solidFill>
                        <a:latin typeface="Cambria Math" panose="02040503050406030204" pitchFamily="18" charset="0"/>
                      </a:rPr>
                      <m:t>𝒎𝒐𝒅</m:t>
                    </m:r>
                    <m:r>
                      <a:rPr lang="en-US" altLang="zh-CN" b="1" i="1" u="none" smtClean="0">
                        <a:solidFill>
                          <a:srgbClr val="FF0000"/>
                        </a:solidFill>
                        <a:latin typeface="Cambria Math" panose="02040503050406030204" pitchFamily="18" charset="0"/>
                      </a:rPr>
                      <m:t> </m:t>
                    </m:r>
                    <m:r>
                      <a:rPr lang="en-US" altLang="zh-CN" b="1" i="1" u="none" smtClean="0">
                        <a:solidFill>
                          <a:srgbClr val="FF0000"/>
                        </a:solidFill>
                        <a:latin typeface="Cambria Math" panose="02040503050406030204" pitchFamily="18" charset="0"/>
                      </a:rPr>
                      <m:t>𝒑</m:t>
                    </m:r>
                  </m:oMath>
                </a14:m>
                <a:endParaRPr lang="en-US" altLang="zh-CN" u="none" dirty="0">
                  <a:solidFill>
                    <a:srgbClr val="000000"/>
                  </a:solidFill>
                </a:endParaRPr>
              </a:p>
              <a:p>
                <a:pPr marL="457200" indent="-457200">
                  <a:lnSpc>
                    <a:spcPct val="150000"/>
                  </a:lnSpc>
                  <a:buFont typeface="Wingdings" panose="05000000000000000000" pitchFamily="2" charset="2"/>
                  <a:buChar char="Ø"/>
                </a:pPr>
                <a:r>
                  <a:rPr lang="zh-CN" altLang="en-US" u="none" dirty="0">
                    <a:solidFill>
                      <a:srgbClr val="FF0000"/>
                    </a:solidFill>
                  </a:rPr>
                  <a:t>与用户每条消息相关的秘密值</a:t>
                </a:r>
                <a14:m>
                  <m:oMath xmlns:m="http://schemas.openxmlformats.org/officeDocument/2006/math">
                    <m:r>
                      <a:rPr lang="en-US" altLang="zh-CN" b="1" i="1" u="none" smtClean="0">
                        <a:solidFill>
                          <a:srgbClr val="FF0000"/>
                        </a:solidFill>
                        <a:latin typeface="Cambria Math" panose="02040503050406030204" pitchFamily="18" charset="0"/>
                      </a:rPr>
                      <m:t>𝒌</m:t>
                    </m:r>
                    <m:r>
                      <a:rPr lang="zh-CN" altLang="en-US" i="1" u="none">
                        <a:solidFill>
                          <a:srgbClr val="FF0000"/>
                        </a:solidFill>
                        <a:latin typeface="Cambria Math" panose="02040503050406030204" pitchFamily="18" charset="0"/>
                      </a:rPr>
                      <m:t>：</m:t>
                    </m:r>
                  </m:oMath>
                </a14:m>
                <a:r>
                  <a:rPr lang="zh-CN" altLang="en-US" u="none" dirty="0">
                    <a:solidFill>
                      <a:srgbClr val="000000"/>
                    </a:solidFill>
                  </a:rPr>
                  <a:t>为随机整数且</a:t>
                </a:r>
                <a14:m>
                  <m:oMath xmlns:m="http://schemas.openxmlformats.org/officeDocument/2006/math">
                    <m:r>
                      <a:rPr lang="en-US" altLang="zh-CN" i="1" u="none">
                        <a:solidFill>
                          <a:srgbClr val="000000"/>
                        </a:solidFill>
                        <a:latin typeface="Cambria Math" panose="02040503050406030204" pitchFamily="18" charset="0"/>
                      </a:rPr>
                      <m:t>𝟎</m:t>
                    </m:r>
                    <m:r>
                      <a:rPr lang="en-US" altLang="zh-CN" i="1" u="none">
                        <a:solidFill>
                          <a:srgbClr val="000000"/>
                        </a:solidFill>
                        <a:latin typeface="Cambria Math" panose="02040503050406030204" pitchFamily="18" charset="0"/>
                      </a:rPr>
                      <m:t>&lt;</m:t>
                    </m:r>
                    <m:r>
                      <a:rPr lang="en-US" altLang="zh-CN" b="1" i="1" u="none" smtClean="0">
                        <a:solidFill>
                          <a:srgbClr val="000000"/>
                        </a:solidFill>
                        <a:latin typeface="Cambria Math" panose="02040503050406030204" pitchFamily="18" charset="0"/>
                      </a:rPr>
                      <m:t>𝒌</m:t>
                    </m:r>
                    <m:r>
                      <a:rPr lang="en-US" altLang="zh-CN" i="1" u="none">
                        <a:solidFill>
                          <a:srgbClr val="000000"/>
                        </a:solidFill>
                        <a:latin typeface="Cambria Math" panose="02040503050406030204" pitchFamily="18" charset="0"/>
                      </a:rPr>
                      <m:t>&lt;</m:t>
                    </m:r>
                    <m:r>
                      <a:rPr lang="en-US" altLang="zh-CN" i="1" u="none">
                        <a:solidFill>
                          <a:srgbClr val="000000"/>
                        </a:solidFill>
                        <a:latin typeface="Cambria Math" panose="02040503050406030204" pitchFamily="18" charset="0"/>
                      </a:rPr>
                      <m:t>𝒒</m:t>
                    </m:r>
                  </m:oMath>
                </a14:m>
                <a:endParaRPr lang="en-US" altLang="zh-CN" u="none" dirty="0">
                  <a:solidFill>
                    <a:srgbClr val="000000"/>
                  </a:solidFill>
                </a:endParaRPr>
              </a:p>
            </p:txBody>
          </p:sp>
        </mc:Choice>
        <mc:Fallback>
          <p:sp>
            <p:nvSpPr>
              <p:cNvPr id="2" name="文本框 1"/>
              <p:cNvSpPr txBox="1">
                <a:spLocks noRot="1" noChangeAspect="1" noMove="1" noResize="1" noEditPoints="1" noAdjustHandles="1" noChangeArrowheads="1" noChangeShapeType="1" noTextEdit="1"/>
              </p:cNvSpPr>
              <p:nvPr/>
            </p:nvSpPr>
            <p:spPr>
              <a:xfrm>
                <a:off x="791580" y="2996360"/>
                <a:ext cx="7560840" cy="2601097"/>
              </a:xfrm>
              <a:prstGeom prst="rect">
                <a:avLst/>
              </a:prstGeom>
              <a:blipFill rotWithShape="1">
                <a:blip r:embed="rId1"/>
                <a:stretch>
                  <a:fillRect l="-5" t="-17" r="4" b="-174"/>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342900" lvl="1" indent="-342900">
              <a:spcAft>
                <a:spcPts val="1800"/>
              </a:spcAft>
              <a:buClr>
                <a:srgbClr val="FF0000"/>
              </a:buClr>
              <a:buSzPct val="90000"/>
              <a:buNone/>
              <a:defRPr/>
            </a:pPr>
            <a:r>
              <a:rPr lang="en-US" altLang="zh-CN" sz="3200" dirty="0">
                <a:solidFill>
                  <a:srgbClr val="FF0000"/>
                </a:solidFill>
              </a:rPr>
              <a:t>2. </a:t>
            </a:r>
            <a:r>
              <a:rPr lang="zh-CN" altLang="en-US" sz="3200" dirty="0">
                <a:solidFill>
                  <a:srgbClr val="FF0000"/>
                </a:solidFill>
              </a:rPr>
              <a:t>签名算法</a:t>
            </a:r>
            <a:endParaRPr lang="en-US" altLang="zh-CN" dirty="0"/>
          </a:p>
          <a:p>
            <a:pPr lvl="2">
              <a:buNone/>
            </a:pPr>
            <a:endParaRPr lang="en-US" altLang="zh-CN" dirty="0"/>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658112" y="2204864"/>
            <a:ext cx="5827776" cy="37947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ppt_x</p:attrName>
                                        </p:attrNameLst>
                                      </p:cBhvr>
                                      <p:tavLst>
                                        <p:tav tm="0">
                                          <p:val>
                                            <p:strVal val="#ppt_x"/>
                                          </p:val>
                                        </p:tav>
                                        <p:tav tm="100000">
                                          <p:val>
                                            <p:strVal val="#ppt_x"/>
                                          </p:val>
                                        </p:tav>
                                      </p:tavLst>
                                    </p:anim>
                                    <p:anim calcmode="lin" valueType="num">
                                      <p:cBhvr>
                                        <p:cTn id="1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342900" lvl="1" indent="-342900">
              <a:spcAft>
                <a:spcPts val="1800"/>
              </a:spcAft>
              <a:buClr>
                <a:srgbClr val="FF0000"/>
              </a:buClr>
              <a:buSzPct val="90000"/>
              <a:buNone/>
              <a:defRPr/>
            </a:pPr>
            <a:r>
              <a:rPr lang="en-US" altLang="zh-CN" sz="3200" dirty="0">
                <a:solidFill>
                  <a:srgbClr val="FF0000"/>
                </a:solidFill>
              </a:rPr>
              <a:t>3. </a:t>
            </a:r>
            <a:r>
              <a:rPr lang="zh-CN" altLang="en-US" sz="3200" dirty="0">
                <a:solidFill>
                  <a:srgbClr val="FF0000"/>
                </a:solidFill>
              </a:rPr>
              <a:t>验证算法</a:t>
            </a:r>
            <a:endParaRPr lang="en-US" altLang="zh-CN" dirty="0"/>
          </a:p>
          <a:p>
            <a:pPr lvl="2">
              <a:buNone/>
            </a:pPr>
            <a:endParaRPr lang="en-US" altLang="zh-CN" dirty="0"/>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658112" y="2315343"/>
            <a:ext cx="5827776" cy="37947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ppt_x</p:attrName>
                                        </p:attrNameLst>
                                      </p:cBhvr>
                                      <p:tavLst>
                                        <p:tav tm="0">
                                          <p:val>
                                            <p:strVal val="#ppt_x"/>
                                          </p:val>
                                        </p:tav>
                                        <p:tav tm="100000">
                                          <p:val>
                                            <p:strVal val="#ppt_x"/>
                                          </p:val>
                                        </p:tav>
                                      </p:tavLst>
                                    </p:anim>
                                    <p:anim calcmode="lin" valueType="num">
                                      <p:cBhvr>
                                        <p:cTn id="1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lvl="1" indent="0">
              <a:spcAft>
                <a:spcPts val="1800"/>
              </a:spcAft>
              <a:buClr>
                <a:schemeClr val="hlink"/>
              </a:buClr>
              <a:buSzPct val="90000"/>
              <a:buNone/>
            </a:pPr>
            <a:r>
              <a:rPr lang="en-US" altLang="zh-CN" sz="3200" dirty="0">
                <a:solidFill>
                  <a:srgbClr val="FF0000"/>
                </a:solidFill>
              </a:rPr>
              <a:t>4. </a:t>
            </a:r>
            <a:r>
              <a:rPr lang="zh-CN" altLang="en-US" sz="3200" dirty="0">
                <a:solidFill>
                  <a:srgbClr val="FF0000"/>
                </a:solidFill>
              </a:rPr>
              <a:t>实例分析</a:t>
            </a:r>
            <a:endParaRPr lang="en-US" altLang="zh-CN" dirty="0"/>
          </a:p>
          <a:p>
            <a:pPr>
              <a:buNone/>
            </a:pPr>
            <a:r>
              <a:rPr lang="zh-CN" altLang="en-US" sz="2800" dirty="0"/>
              <a:t>例</a:t>
            </a:r>
            <a:r>
              <a:rPr lang="en-US" altLang="zh-CN" sz="2800" dirty="0"/>
              <a:t>1</a:t>
            </a:r>
            <a:r>
              <a:rPr lang="zh-CN" altLang="en-US" sz="2800" dirty="0"/>
              <a:t>：设</a:t>
            </a:r>
            <a:r>
              <a:rPr lang="en-US" altLang="zh-CN" sz="2800" i="1" dirty="0"/>
              <a:t>p</a:t>
            </a:r>
            <a:r>
              <a:rPr lang="en-US" altLang="zh-CN" sz="2800" dirty="0"/>
              <a:t>=23, </a:t>
            </a:r>
            <a:r>
              <a:rPr lang="en-US" altLang="zh-CN" sz="2800" i="1" dirty="0"/>
              <a:t>q</a:t>
            </a:r>
            <a:r>
              <a:rPr lang="en-US" altLang="zh-CN" sz="2800" dirty="0"/>
              <a:t>=11,</a:t>
            </a:r>
            <a:r>
              <a:rPr lang="zh-CN" altLang="en-US" sz="2800" dirty="0"/>
              <a:t>随机数</a:t>
            </a:r>
            <a:r>
              <a:rPr lang="en-US" altLang="zh-CN" sz="2800" i="1" dirty="0"/>
              <a:t>h</a:t>
            </a:r>
            <a:r>
              <a:rPr lang="en-US" altLang="zh-CN" sz="2800" dirty="0"/>
              <a:t>=12,</a:t>
            </a:r>
            <a:r>
              <a:rPr lang="zh-CN" altLang="en-US" sz="2800" dirty="0"/>
              <a:t>私钥</a:t>
            </a:r>
            <a:r>
              <a:rPr lang="en-US" altLang="zh-CN" sz="2800" i="1" dirty="0"/>
              <a:t>x</a:t>
            </a:r>
            <a:r>
              <a:rPr lang="en-US" altLang="zh-CN" sz="2800" dirty="0"/>
              <a:t>=10,</a:t>
            </a:r>
            <a:r>
              <a:rPr lang="zh-CN" altLang="en-US" sz="2800" dirty="0"/>
              <a:t>随机</a:t>
            </a:r>
            <a:endParaRPr lang="en-US" altLang="zh-CN" sz="2800" dirty="0"/>
          </a:p>
          <a:p>
            <a:pPr>
              <a:buNone/>
            </a:pPr>
            <a:r>
              <a:rPr lang="zh-CN" altLang="en-US" sz="2800" dirty="0"/>
              <a:t>秘密值</a:t>
            </a:r>
            <a:r>
              <a:rPr lang="en-US" altLang="zh-CN" sz="2800" i="1" dirty="0"/>
              <a:t>k</a:t>
            </a:r>
            <a:r>
              <a:rPr lang="en-US" altLang="zh-CN" sz="2800" dirty="0"/>
              <a:t>=9</a:t>
            </a:r>
            <a:r>
              <a:rPr lang="zh-CN" altLang="en-US" sz="2800" dirty="0"/>
              <a:t>，假设消息</a:t>
            </a:r>
            <a:r>
              <a:rPr lang="en-US" altLang="zh-CN" sz="2800" i="1" dirty="0"/>
              <a:t>M</a:t>
            </a:r>
            <a:r>
              <a:rPr lang="zh-CN" altLang="en-US" sz="2800" dirty="0"/>
              <a:t>的哈希值</a:t>
            </a:r>
            <a:r>
              <a:rPr lang="en-US" altLang="zh-CN" sz="2800" i="1" dirty="0"/>
              <a:t>H</a:t>
            </a:r>
            <a:r>
              <a:rPr lang="en-US" altLang="zh-CN" sz="2800" dirty="0"/>
              <a:t>(</a:t>
            </a:r>
            <a:r>
              <a:rPr lang="en-US" altLang="zh-CN" sz="2800" i="1" dirty="0"/>
              <a:t>M</a:t>
            </a:r>
            <a:r>
              <a:rPr lang="en-US" altLang="zh-CN" sz="2800" dirty="0"/>
              <a:t>)=13,</a:t>
            </a:r>
            <a:endParaRPr lang="en-US" altLang="zh-CN" sz="2800" dirty="0"/>
          </a:p>
          <a:p>
            <a:pPr>
              <a:buNone/>
            </a:pPr>
            <a:r>
              <a:rPr lang="zh-CN" altLang="en-US" sz="2800" dirty="0"/>
              <a:t>请给出</a:t>
            </a:r>
            <a:r>
              <a:rPr lang="en-US" altLang="zh-CN" sz="2800" dirty="0"/>
              <a:t>DSA</a:t>
            </a:r>
            <a:r>
              <a:rPr lang="zh-CN" altLang="en-US" sz="2800" dirty="0"/>
              <a:t>的签名和验证过程。</a:t>
            </a:r>
            <a:endParaRPr lang="en-US" altLang="zh-CN" sz="2800" dirty="0"/>
          </a:p>
          <a:p>
            <a:pPr>
              <a:buNone/>
            </a:pPr>
            <a:r>
              <a:rPr lang="zh-CN" altLang="en-US" sz="2800" dirty="0"/>
              <a:t>解</a:t>
            </a:r>
            <a:r>
              <a:rPr lang="en-US" altLang="zh-CN" sz="2800" dirty="0"/>
              <a:t>: </a:t>
            </a:r>
            <a:r>
              <a:rPr lang="en-US" altLang="zh-CN" sz="2800" dirty="0">
                <a:sym typeface="Wingdings" panose="05000000000000000000" pitchFamily="2" charset="2"/>
              </a:rPr>
              <a:t>(1)</a:t>
            </a:r>
            <a:r>
              <a:rPr lang="zh-CN" altLang="en-US" sz="2800" dirty="0">
                <a:sym typeface="Wingdings" panose="05000000000000000000" pitchFamily="2" charset="2"/>
              </a:rPr>
              <a:t>公私钥生成：</a:t>
            </a:r>
            <a:endParaRPr lang="en-US" altLang="zh-CN" sz="2800" dirty="0">
              <a:sym typeface="Wingdings" panose="05000000000000000000" pitchFamily="2" charset="2"/>
            </a:endParaRPr>
          </a:p>
          <a:p>
            <a:pPr>
              <a:buNone/>
            </a:pPr>
            <a:endParaRPr lang="en-US" altLang="zh-CN" sz="2800" dirty="0">
              <a:sym typeface="Wingdings" panose="05000000000000000000" pitchFamily="2" charset="2"/>
            </a:endParaRPr>
          </a:p>
          <a:p>
            <a:pPr>
              <a:buNone/>
            </a:pPr>
            <a:endParaRPr lang="en-US" altLang="zh-CN" sz="2800" dirty="0">
              <a:sym typeface="Wingdings" panose="05000000000000000000" pitchFamily="2" charset="2"/>
            </a:endParaRPr>
          </a:p>
          <a:p>
            <a:pPr>
              <a:buNone/>
            </a:pPr>
            <a:r>
              <a:rPr lang="zh-CN" altLang="en-US" sz="2800" dirty="0">
                <a:sym typeface="Wingdings" panose="05000000000000000000" pitchFamily="2" charset="2"/>
              </a:rPr>
              <a:t>公钥为</a:t>
            </a:r>
            <a:r>
              <a:rPr lang="en-US" altLang="zh-CN" sz="2800" dirty="0">
                <a:sym typeface="Wingdings" panose="05000000000000000000" pitchFamily="2" charset="2"/>
              </a:rPr>
              <a:t>: (</a:t>
            </a:r>
            <a:r>
              <a:rPr lang="en-US" altLang="zh-CN" sz="2800" i="1" dirty="0">
                <a:sym typeface="Wingdings" panose="05000000000000000000" pitchFamily="2" charset="2"/>
              </a:rPr>
              <a:t>p</a:t>
            </a:r>
            <a:r>
              <a:rPr lang="en-US" altLang="zh-CN" sz="2800" dirty="0">
                <a:sym typeface="Wingdings" panose="05000000000000000000" pitchFamily="2" charset="2"/>
              </a:rPr>
              <a:t>=23,</a:t>
            </a:r>
            <a:r>
              <a:rPr lang="en-US" altLang="zh-CN" sz="2800" i="1" dirty="0">
                <a:sym typeface="Wingdings" panose="05000000000000000000" pitchFamily="2" charset="2"/>
              </a:rPr>
              <a:t>q</a:t>
            </a:r>
            <a:r>
              <a:rPr lang="en-US" altLang="zh-CN" sz="2800" dirty="0">
                <a:sym typeface="Wingdings" panose="05000000000000000000" pitchFamily="2" charset="2"/>
              </a:rPr>
              <a:t>=11,</a:t>
            </a:r>
            <a:r>
              <a:rPr lang="en-US" altLang="zh-CN" sz="2800" i="1" dirty="0">
                <a:sym typeface="Wingdings" panose="05000000000000000000" pitchFamily="2" charset="2"/>
              </a:rPr>
              <a:t>g</a:t>
            </a:r>
            <a:r>
              <a:rPr lang="en-US" altLang="zh-CN" sz="2800" dirty="0">
                <a:sym typeface="Wingdings" panose="05000000000000000000" pitchFamily="2" charset="2"/>
              </a:rPr>
              <a:t>=6,</a:t>
            </a:r>
            <a:r>
              <a:rPr lang="en-US" altLang="zh-CN" sz="2800" i="1" dirty="0">
                <a:sym typeface="Wingdings" panose="05000000000000000000" pitchFamily="2" charset="2"/>
              </a:rPr>
              <a:t>y</a:t>
            </a:r>
            <a:r>
              <a:rPr lang="en-US" altLang="zh-CN" sz="2800" dirty="0">
                <a:sym typeface="Wingdings" panose="05000000000000000000" pitchFamily="2" charset="2"/>
              </a:rPr>
              <a:t>=4)</a:t>
            </a:r>
            <a:r>
              <a:rPr lang="zh-CN" altLang="en-US" sz="2800" dirty="0">
                <a:sym typeface="Wingdings" panose="05000000000000000000" pitchFamily="2" charset="2"/>
              </a:rPr>
              <a:t>，私钥为</a:t>
            </a:r>
            <a:r>
              <a:rPr lang="en-US" altLang="zh-CN" sz="2800" dirty="0">
                <a:sym typeface="Wingdings" panose="05000000000000000000" pitchFamily="2" charset="2"/>
              </a:rPr>
              <a:t>: (</a:t>
            </a:r>
            <a:r>
              <a:rPr lang="en-US" altLang="zh-CN" sz="2800" i="1" dirty="0">
                <a:sym typeface="Wingdings" panose="05000000000000000000" pitchFamily="2" charset="2"/>
              </a:rPr>
              <a:t>x</a:t>
            </a:r>
            <a:r>
              <a:rPr lang="en-US" altLang="zh-CN" sz="2800" dirty="0">
                <a:sym typeface="Wingdings" panose="05000000000000000000" pitchFamily="2" charset="2"/>
              </a:rPr>
              <a:t>=10)</a:t>
            </a:r>
            <a:endParaRPr lang="en-US" altLang="zh-CN" sz="2800" dirty="0">
              <a:sym typeface="Wingdings" panose="05000000000000000000" pitchFamily="2" charset="2"/>
            </a:endParaRPr>
          </a:p>
          <a:p>
            <a:pPr>
              <a:buNone/>
            </a:pPr>
            <a:endParaRPr lang="en-US" altLang="zh-CN" dirty="0">
              <a:sym typeface="Wingdings" panose="05000000000000000000" pitchFamily="2" charset="2"/>
            </a:endParaRPr>
          </a:p>
          <a:p>
            <a:pPr>
              <a:buNone/>
            </a:pPr>
            <a:endParaRPr lang="en-US" altLang="zh-CN" dirty="0"/>
          </a:p>
          <a:p>
            <a:pPr lvl="1">
              <a:buNone/>
            </a:pPr>
            <a:endParaRPr lang="en-US" altLang="zh-CN" dirty="0"/>
          </a:p>
          <a:p>
            <a:pPr lvl="2">
              <a:buNone/>
            </a:pPr>
            <a:endParaRPr lang="en-US" altLang="zh-CN" dirty="0"/>
          </a:p>
        </p:txBody>
      </p:sp>
      <p:graphicFrame>
        <p:nvGraphicFramePr>
          <p:cNvPr id="1762306" name="Object 2"/>
          <p:cNvGraphicFramePr>
            <a:graphicFrameLocks noChangeAspect="1"/>
          </p:cNvGraphicFramePr>
          <p:nvPr/>
        </p:nvGraphicFramePr>
        <p:xfrm>
          <a:off x="1249317" y="4670442"/>
          <a:ext cx="5878593" cy="574346"/>
        </p:xfrm>
        <a:graphic>
          <a:graphicData uri="http://schemas.openxmlformats.org/presentationml/2006/ole">
            <mc:AlternateContent xmlns:mc="http://schemas.openxmlformats.org/markup-compatibility/2006">
              <mc:Choice xmlns:v="urn:schemas-microsoft-com:vml" Requires="v">
                <p:oleObj spid="_x0000_s2052" name="Equation" r:id="rId1" imgW="2209800" imgH="215900" progId="Equation.DSMT4">
                  <p:embed/>
                </p:oleObj>
              </mc:Choice>
              <mc:Fallback>
                <p:oleObj name="Equation" r:id="rId1" imgW="2209800" imgH="215900" progId="Equation.DSMT4">
                  <p:embed/>
                  <p:pic>
                    <p:nvPicPr>
                      <p:cNvPr id="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9317" y="4670442"/>
                        <a:ext cx="5878593" cy="574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62307" name="Object 3"/>
          <p:cNvGraphicFramePr>
            <a:graphicFrameLocks noChangeAspect="1"/>
          </p:cNvGraphicFramePr>
          <p:nvPr/>
        </p:nvGraphicFramePr>
        <p:xfrm>
          <a:off x="1212804" y="5157192"/>
          <a:ext cx="4454585" cy="573696"/>
        </p:xfrm>
        <a:graphic>
          <a:graphicData uri="http://schemas.openxmlformats.org/presentationml/2006/ole">
            <mc:AlternateContent xmlns:mc="http://schemas.openxmlformats.org/markup-compatibility/2006">
              <mc:Choice xmlns:v="urn:schemas-microsoft-com:vml" Requires="v">
                <p:oleObj spid="_x0000_s2053" name="Equation" r:id="rId3" imgW="1675765" imgH="215900" progId="Equation.DSMT4">
                  <p:embed/>
                </p:oleObj>
              </mc:Choice>
              <mc:Fallback>
                <p:oleObj name="Equation" r:id="rId3" imgW="1675765" imgH="215900" progId="Equation.DSMT4">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2804" y="5157192"/>
                        <a:ext cx="4454585" cy="573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62306"/>
                                        </p:tgtEl>
                                        <p:attrNameLst>
                                          <p:attrName>style.visibility</p:attrName>
                                        </p:attrNameLst>
                                      </p:cBhvr>
                                      <p:to>
                                        <p:strVal val="visible"/>
                                      </p:to>
                                    </p:set>
                                    <p:anim calcmode="lin" valueType="num">
                                      <p:cBhvr additive="base">
                                        <p:cTn id="19" dur="500" fill="hold"/>
                                        <p:tgtEl>
                                          <p:spTgt spid="1762306"/>
                                        </p:tgtEl>
                                        <p:attrNameLst>
                                          <p:attrName>ppt_x</p:attrName>
                                        </p:attrNameLst>
                                      </p:cBhvr>
                                      <p:tavLst>
                                        <p:tav tm="0">
                                          <p:val>
                                            <p:strVal val="#ppt_x"/>
                                          </p:val>
                                        </p:tav>
                                        <p:tav tm="100000">
                                          <p:val>
                                            <p:strVal val="#ppt_x"/>
                                          </p:val>
                                        </p:tav>
                                      </p:tavLst>
                                    </p:anim>
                                    <p:anim calcmode="lin" valueType="num">
                                      <p:cBhvr additive="base">
                                        <p:cTn id="20" dur="500" fill="hold"/>
                                        <p:tgtEl>
                                          <p:spTgt spid="176230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762307"/>
                                        </p:tgtEl>
                                        <p:attrNameLst>
                                          <p:attrName>style.visibility</p:attrName>
                                        </p:attrNameLst>
                                      </p:cBhvr>
                                      <p:to>
                                        <p:strVal val="visible"/>
                                      </p:to>
                                    </p:set>
                                    <p:anim calcmode="lin" valueType="num">
                                      <p:cBhvr additive="base">
                                        <p:cTn id="25" dur="500" fill="hold"/>
                                        <p:tgtEl>
                                          <p:spTgt spid="1762307"/>
                                        </p:tgtEl>
                                        <p:attrNameLst>
                                          <p:attrName>ppt_x</p:attrName>
                                        </p:attrNameLst>
                                      </p:cBhvr>
                                      <p:tavLst>
                                        <p:tav tm="0">
                                          <p:val>
                                            <p:strVal val="#ppt_x"/>
                                          </p:val>
                                        </p:tav>
                                        <p:tav tm="100000">
                                          <p:val>
                                            <p:strVal val="#ppt_x"/>
                                          </p:val>
                                        </p:tav>
                                      </p:tavLst>
                                    </p:anim>
                                    <p:anim calcmode="lin" valueType="num">
                                      <p:cBhvr additive="base">
                                        <p:cTn id="26" dur="500" fill="hold"/>
                                        <p:tgtEl>
                                          <p:spTgt spid="176230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lvl="1" indent="0">
              <a:spcAft>
                <a:spcPts val="1800"/>
              </a:spcAft>
              <a:buClr>
                <a:schemeClr val="hlink"/>
              </a:buClr>
              <a:buSzPct val="90000"/>
              <a:buNone/>
            </a:pPr>
            <a:r>
              <a:rPr lang="en-US" altLang="zh-CN" sz="3200" dirty="0">
                <a:solidFill>
                  <a:srgbClr val="FF0000"/>
                </a:solidFill>
              </a:rPr>
              <a:t>4. </a:t>
            </a:r>
            <a:r>
              <a:rPr lang="zh-CN" altLang="en-US" sz="3200" dirty="0">
                <a:solidFill>
                  <a:srgbClr val="FF0000"/>
                </a:solidFill>
              </a:rPr>
              <a:t>实例分析</a:t>
            </a:r>
            <a:endParaRPr lang="en-US" altLang="zh-CN" sz="3200" dirty="0"/>
          </a:p>
          <a:p>
            <a:pPr>
              <a:buNone/>
            </a:pPr>
            <a:r>
              <a:rPr lang="zh-CN" altLang="en-US" sz="2800" dirty="0">
                <a:solidFill>
                  <a:schemeClr val="bg1">
                    <a:lumMod val="60000"/>
                    <a:lumOff val="40000"/>
                  </a:schemeClr>
                </a:solidFill>
                <a:sym typeface="Wingdings" panose="05000000000000000000" pitchFamily="2" charset="2"/>
              </a:rPr>
              <a:t>公钥为</a:t>
            </a:r>
            <a:r>
              <a:rPr lang="en-US" altLang="zh-CN" sz="2800" dirty="0">
                <a:solidFill>
                  <a:schemeClr val="bg1">
                    <a:lumMod val="60000"/>
                    <a:lumOff val="40000"/>
                  </a:schemeClr>
                </a:solidFill>
                <a:sym typeface="Wingdings" panose="05000000000000000000" pitchFamily="2" charset="2"/>
              </a:rPr>
              <a:t>: (</a:t>
            </a:r>
            <a:r>
              <a:rPr lang="en-US" altLang="zh-CN" sz="2800" i="1" dirty="0">
                <a:solidFill>
                  <a:schemeClr val="bg1">
                    <a:lumMod val="60000"/>
                    <a:lumOff val="40000"/>
                  </a:schemeClr>
                </a:solidFill>
                <a:sym typeface="Wingdings" panose="05000000000000000000" pitchFamily="2" charset="2"/>
              </a:rPr>
              <a:t>p</a:t>
            </a:r>
            <a:r>
              <a:rPr lang="en-US" altLang="zh-CN" sz="2800" dirty="0">
                <a:solidFill>
                  <a:schemeClr val="bg1">
                    <a:lumMod val="60000"/>
                    <a:lumOff val="40000"/>
                  </a:schemeClr>
                </a:solidFill>
                <a:sym typeface="Wingdings" panose="05000000000000000000" pitchFamily="2" charset="2"/>
              </a:rPr>
              <a:t>=23,</a:t>
            </a:r>
            <a:r>
              <a:rPr lang="en-US" altLang="zh-CN" sz="2800" i="1" dirty="0">
                <a:solidFill>
                  <a:schemeClr val="bg1">
                    <a:lumMod val="60000"/>
                    <a:lumOff val="40000"/>
                  </a:schemeClr>
                </a:solidFill>
                <a:sym typeface="Wingdings" panose="05000000000000000000" pitchFamily="2" charset="2"/>
              </a:rPr>
              <a:t>q</a:t>
            </a:r>
            <a:r>
              <a:rPr lang="en-US" altLang="zh-CN" sz="2800" dirty="0">
                <a:solidFill>
                  <a:schemeClr val="bg1">
                    <a:lumMod val="60000"/>
                    <a:lumOff val="40000"/>
                  </a:schemeClr>
                </a:solidFill>
                <a:sym typeface="Wingdings" panose="05000000000000000000" pitchFamily="2" charset="2"/>
              </a:rPr>
              <a:t>=11,</a:t>
            </a:r>
            <a:r>
              <a:rPr lang="en-US" altLang="zh-CN" sz="2800" i="1" dirty="0">
                <a:solidFill>
                  <a:schemeClr val="bg1">
                    <a:lumMod val="60000"/>
                    <a:lumOff val="40000"/>
                  </a:schemeClr>
                </a:solidFill>
                <a:sym typeface="Wingdings" panose="05000000000000000000" pitchFamily="2" charset="2"/>
              </a:rPr>
              <a:t>g</a:t>
            </a:r>
            <a:r>
              <a:rPr lang="en-US" altLang="zh-CN" sz="2800" dirty="0">
                <a:solidFill>
                  <a:schemeClr val="bg1">
                    <a:lumMod val="60000"/>
                    <a:lumOff val="40000"/>
                  </a:schemeClr>
                </a:solidFill>
                <a:sym typeface="Wingdings" panose="05000000000000000000" pitchFamily="2" charset="2"/>
              </a:rPr>
              <a:t>=6,</a:t>
            </a:r>
            <a:r>
              <a:rPr lang="en-US" altLang="zh-CN" sz="2800" i="1" dirty="0">
                <a:solidFill>
                  <a:schemeClr val="bg1">
                    <a:lumMod val="60000"/>
                    <a:lumOff val="40000"/>
                  </a:schemeClr>
                </a:solidFill>
                <a:sym typeface="Wingdings" panose="05000000000000000000" pitchFamily="2" charset="2"/>
              </a:rPr>
              <a:t>y</a:t>
            </a:r>
            <a:r>
              <a:rPr lang="en-US" altLang="zh-CN" sz="2800" dirty="0">
                <a:solidFill>
                  <a:schemeClr val="bg1">
                    <a:lumMod val="60000"/>
                    <a:lumOff val="40000"/>
                  </a:schemeClr>
                </a:solidFill>
                <a:sym typeface="Wingdings" panose="05000000000000000000" pitchFamily="2" charset="2"/>
              </a:rPr>
              <a:t>=4)</a:t>
            </a:r>
            <a:endParaRPr lang="en-US" altLang="zh-CN" sz="2800" dirty="0">
              <a:solidFill>
                <a:schemeClr val="bg1">
                  <a:lumMod val="60000"/>
                  <a:lumOff val="40000"/>
                </a:schemeClr>
              </a:solidFill>
              <a:sym typeface="Wingdings" panose="05000000000000000000" pitchFamily="2" charset="2"/>
            </a:endParaRPr>
          </a:p>
          <a:p>
            <a:pPr>
              <a:buNone/>
            </a:pPr>
            <a:r>
              <a:rPr lang="zh-CN" altLang="en-US" sz="2800" dirty="0">
                <a:solidFill>
                  <a:schemeClr val="bg1">
                    <a:lumMod val="60000"/>
                    <a:lumOff val="40000"/>
                  </a:schemeClr>
                </a:solidFill>
                <a:sym typeface="Wingdings" panose="05000000000000000000" pitchFamily="2" charset="2"/>
              </a:rPr>
              <a:t>私钥为</a:t>
            </a:r>
            <a:r>
              <a:rPr lang="en-US" altLang="zh-CN" sz="2800" dirty="0">
                <a:solidFill>
                  <a:schemeClr val="bg1">
                    <a:lumMod val="60000"/>
                    <a:lumOff val="40000"/>
                  </a:schemeClr>
                </a:solidFill>
                <a:sym typeface="Wingdings" panose="05000000000000000000" pitchFamily="2" charset="2"/>
              </a:rPr>
              <a:t>: (</a:t>
            </a:r>
            <a:r>
              <a:rPr lang="en-US" altLang="zh-CN" sz="2800" i="1" dirty="0">
                <a:solidFill>
                  <a:schemeClr val="bg1">
                    <a:lumMod val="60000"/>
                    <a:lumOff val="40000"/>
                  </a:schemeClr>
                </a:solidFill>
                <a:sym typeface="Wingdings" panose="05000000000000000000" pitchFamily="2" charset="2"/>
              </a:rPr>
              <a:t>x</a:t>
            </a:r>
            <a:r>
              <a:rPr lang="en-US" altLang="zh-CN" sz="2800" dirty="0">
                <a:solidFill>
                  <a:schemeClr val="bg1">
                    <a:lumMod val="60000"/>
                    <a:lumOff val="40000"/>
                  </a:schemeClr>
                </a:solidFill>
                <a:sym typeface="Wingdings" panose="05000000000000000000" pitchFamily="2" charset="2"/>
              </a:rPr>
              <a:t>=10)</a:t>
            </a:r>
            <a:endParaRPr lang="en-US" altLang="zh-CN" sz="2800" dirty="0">
              <a:solidFill>
                <a:schemeClr val="bg1">
                  <a:lumMod val="60000"/>
                  <a:lumOff val="40000"/>
                </a:schemeClr>
              </a:solidFill>
            </a:endParaRPr>
          </a:p>
          <a:p>
            <a:pPr>
              <a:buNone/>
            </a:pPr>
            <a:r>
              <a:rPr lang="zh-CN" altLang="en-US" sz="2800" dirty="0"/>
              <a:t>解</a:t>
            </a:r>
            <a:r>
              <a:rPr lang="en-US" altLang="zh-CN" sz="2800" dirty="0"/>
              <a:t>: </a:t>
            </a:r>
            <a:r>
              <a:rPr lang="en-US" altLang="zh-CN" sz="2800" dirty="0">
                <a:sym typeface="Wingdings" panose="05000000000000000000" pitchFamily="2" charset="2"/>
              </a:rPr>
              <a:t>(2)</a:t>
            </a:r>
            <a:r>
              <a:rPr lang="zh-CN" altLang="en-US" sz="2800" dirty="0">
                <a:sym typeface="Wingdings" panose="05000000000000000000" pitchFamily="2" charset="2"/>
              </a:rPr>
              <a:t>签名过程</a:t>
            </a:r>
            <a:endParaRPr lang="en-US" altLang="zh-CN" sz="2800" dirty="0">
              <a:sym typeface="Wingdings" panose="05000000000000000000" pitchFamily="2" charset="2"/>
            </a:endParaRPr>
          </a:p>
          <a:p>
            <a:pPr>
              <a:buNone/>
            </a:pPr>
            <a:endParaRPr lang="en-US" altLang="zh-CN" sz="2800" dirty="0">
              <a:sym typeface="Wingdings" panose="05000000000000000000" pitchFamily="2" charset="2"/>
            </a:endParaRPr>
          </a:p>
          <a:p>
            <a:pPr>
              <a:buNone/>
            </a:pPr>
            <a:endParaRPr lang="en-US" altLang="zh-CN" sz="2800" dirty="0">
              <a:sym typeface="Wingdings" panose="05000000000000000000" pitchFamily="2" charset="2"/>
            </a:endParaRPr>
          </a:p>
          <a:p>
            <a:pPr>
              <a:buNone/>
            </a:pPr>
            <a:endParaRPr lang="en-US" altLang="zh-CN" sz="2800" dirty="0">
              <a:sym typeface="Wingdings" panose="05000000000000000000" pitchFamily="2" charset="2"/>
            </a:endParaRPr>
          </a:p>
          <a:p>
            <a:pPr>
              <a:buNone/>
            </a:pPr>
            <a:r>
              <a:rPr lang="zh-CN" altLang="en-US" sz="2800" dirty="0">
                <a:sym typeface="Wingdings" panose="05000000000000000000" pitchFamily="2" charset="2"/>
              </a:rPr>
              <a:t>      消息</a:t>
            </a:r>
            <a:r>
              <a:rPr lang="en-US" altLang="zh-CN" sz="2800" i="1" dirty="0">
                <a:sym typeface="Wingdings" panose="05000000000000000000" pitchFamily="2" charset="2"/>
              </a:rPr>
              <a:t>m</a:t>
            </a:r>
            <a:r>
              <a:rPr lang="zh-CN" altLang="en-US" sz="2800" dirty="0">
                <a:sym typeface="Wingdings" panose="05000000000000000000" pitchFamily="2" charset="2"/>
              </a:rPr>
              <a:t>的签名为</a:t>
            </a:r>
            <a:r>
              <a:rPr lang="en-US" altLang="zh-CN" sz="2800" dirty="0">
                <a:sym typeface="Wingdings" panose="05000000000000000000" pitchFamily="2" charset="2"/>
              </a:rPr>
              <a:t>(</a:t>
            </a:r>
            <a:r>
              <a:rPr lang="en-US" altLang="zh-CN" sz="2800" i="1" dirty="0">
                <a:sym typeface="Wingdings" panose="05000000000000000000" pitchFamily="2" charset="2"/>
              </a:rPr>
              <a:t>r</a:t>
            </a:r>
            <a:r>
              <a:rPr lang="en-US" altLang="zh-CN" sz="2800" dirty="0">
                <a:sym typeface="Wingdings" panose="05000000000000000000" pitchFamily="2" charset="2"/>
              </a:rPr>
              <a:t>=5, </a:t>
            </a:r>
            <a:r>
              <a:rPr lang="en-US" altLang="zh-CN" sz="2800" i="1" dirty="0">
                <a:sym typeface="Wingdings" panose="05000000000000000000" pitchFamily="2" charset="2"/>
              </a:rPr>
              <a:t>s</a:t>
            </a:r>
            <a:r>
              <a:rPr lang="en-US" altLang="zh-CN" sz="2800" dirty="0">
                <a:sym typeface="Wingdings" panose="05000000000000000000" pitchFamily="2" charset="2"/>
              </a:rPr>
              <a:t>=7)</a:t>
            </a:r>
            <a:endParaRPr lang="en-US" altLang="zh-CN" sz="2800" dirty="0">
              <a:sym typeface="Wingdings" panose="05000000000000000000" pitchFamily="2" charset="2"/>
            </a:endParaRPr>
          </a:p>
          <a:p>
            <a:pPr>
              <a:buNone/>
            </a:pPr>
            <a:endParaRPr lang="en-US" altLang="zh-CN" dirty="0">
              <a:sym typeface="Wingdings" panose="05000000000000000000" pitchFamily="2" charset="2"/>
            </a:endParaRPr>
          </a:p>
          <a:p>
            <a:pPr>
              <a:buNone/>
            </a:pPr>
            <a:endParaRPr lang="en-US" altLang="zh-CN" dirty="0">
              <a:sym typeface="Wingdings" panose="05000000000000000000" pitchFamily="2" charset="2"/>
            </a:endParaRPr>
          </a:p>
          <a:p>
            <a:pPr>
              <a:buNone/>
            </a:pPr>
            <a:endParaRPr lang="en-US" altLang="zh-CN" dirty="0">
              <a:sym typeface="Wingdings" panose="05000000000000000000" pitchFamily="2" charset="2"/>
            </a:endParaRPr>
          </a:p>
          <a:p>
            <a:pPr>
              <a:buNone/>
            </a:pPr>
            <a:endParaRPr lang="en-US" altLang="zh-CN" dirty="0"/>
          </a:p>
          <a:p>
            <a:pPr lvl="1">
              <a:buNone/>
            </a:pPr>
            <a:endParaRPr lang="en-US" altLang="zh-CN" dirty="0"/>
          </a:p>
          <a:p>
            <a:pPr lvl="2">
              <a:buNone/>
            </a:pPr>
            <a:endParaRPr lang="en-US" altLang="zh-CN" dirty="0"/>
          </a:p>
        </p:txBody>
      </p:sp>
      <p:graphicFrame>
        <p:nvGraphicFramePr>
          <p:cNvPr id="1763332" name="Object 4"/>
          <p:cNvGraphicFramePr>
            <a:graphicFrameLocks noChangeAspect="1"/>
          </p:cNvGraphicFramePr>
          <p:nvPr/>
        </p:nvGraphicFramePr>
        <p:xfrm>
          <a:off x="1176291" y="4050366"/>
          <a:ext cx="3152201" cy="1466866"/>
        </p:xfrm>
        <a:graphic>
          <a:graphicData uri="http://schemas.openxmlformats.org/presentationml/2006/ole">
            <mc:AlternateContent xmlns:mc="http://schemas.openxmlformats.org/markup-compatibility/2006">
              <mc:Choice xmlns:v="urn:schemas-microsoft-com:vml" Requires="v">
                <p:oleObj spid="_x0000_s3076" name="Equation" r:id="rId1" imgW="1282700" imgH="596900" progId="Equation.DSMT4">
                  <p:embed/>
                </p:oleObj>
              </mc:Choice>
              <mc:Fallback>
                <p:oleObj name="Equation" r:id="rId1" imgW="1282700" imgH="596900" progId="Equation.DSMT4">
                  <p:embed/>
                  <p:pic>
                    <p:nvPicPr>
                      <p:cNvPr id="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6291" y="4050366"/>
                        <a:ext cx="3152201" cy="1466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63333" name="Object 5"/>
          <p:cNvGraphicFramePr>
            <a:graphicFrameLocks noChangeAspect="1"/>
          </p:cNvGraphicFramePr>
          <p:nvPr/>
        </p:nvGraphicFramePr>
        <p:xfrm>
          <a:off x="4827591" y="3789040"/>
          <a:ext cx="3871912" cy="1965325"/>
        </p:xfrm>
        <a:graphic>
          <a:graphicData uri="http://schemas.openxmlformats.org/presentationml/2006/ole">
            <mc:AlternateContent xmlns:mc="http://schemas.openxmlformats.org/markup-compatibility/2006">
              <mc:Choice xmlns:v="urn:schemas-microsoft-com:vml" Requires="v">
                <p:oleObj spid="_x0000_s3077" name="Equation" r:id="rId3" imgW="1574800" imgH="800100" progId="Equation.DSMT4">
                  <p:embed/>
                </p:oleObj>
              </mc:Choice>
              <mc:Fallback>
                <p:oleObj name="Equation" r:id="rId3" imgW="1574800" imgH="800100" progId="Equation.DSMT4">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7591" y="3789040"/>
                        <a:ext cx="3871912" cy="196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 name="图片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72088" y="934693"/>
            <a:ext cx="3871912" cy="252119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anim calcmode="lin" valueType="num">
                                      <p:cBhvr>
                                        <p:cTn id="12" dur="1000" fill="hold"/>
                                        <p:tgtEl>
                                          <p:spTgt spid="6"/>
                                        </p:tgtEl>
                                        <p:attrNameLst>
                                          <p:attrName>ppt_x</p:attrName>
                                        </p:attrNameLst>
                                      </p:cBhvr>
                                      <p:tavLst>
                                        <p:tav tm="0">
                                          <p:val>
                                            <p:strVal val="#ppt_x"/>
                                          </p:val>
                                        </p:tav>
                                        <p:tav tm="100000">
                                          <p:val>
                                            <p:strVal val="#ppt_x"/>
                                          </p:val>
                                        </p:tav>
                                      </p:tavLst>
                                    </p:anim>
                                    <p:anim calcmode="lin" valueType="num">
                                      <p:cBhvr>
                                        <p:cTn id="1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763332"/>
                                        </p:tgtEl>
                                        <p:attrNameLst>
                                          <p:attrName>style.visibility</p:attrName>
                                        </p:attrNameLst>
                                      </p:cBhvr>
                                      <p:to>
                                        <p:strVal val="visible"/>
                                      </p:to>
                                    </p:set>
                                    <p:animEffect transition="in" filter="blinds(horizontal)">
                                      <p:cBhvr>
                                        <p:cTn id="18" dur="500"/>
                                        <p:tgtEl>
                                          <p:spTgt spid="1763332"/>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763333"/>
                                        </p:tgtEl>
                                        <p:attrNameLst>
                                          <p:attrName>style.visibility</p:attrName>
                                        </p:attrNameLst>
                                      </p:cBhvr>
                                      <p:to>
                                        <p:strVal val="visible"/>
                                      </p:to>
                                    </p:set>
                                    <p:animEffect transition="in" filter="blinds(horizontal)">
                                      <p:cBhvr>
                                        <p:cTn id="23" dur="500"/>
                                        <p:tgtEl>
                                          <p:spTgt spid="1763333"/>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lvl="1" indent="0">
              <a:spcAft>
                <a:spcPts val="1800"/>
              </a:spcAft>
              <a:buClr>
                <a:schemeClr val="hlink"/>
              </a:buClr>
              <a:buSzPct val="90000"/>
              <a:buNone/>
            </a:pPr>
            <a:r>
              <a:rPr lang="en-US" altLang="zh-CN" sz="3200" dirty="0">
                <a:solidFill>
                  <a:srgbClr val="FF0000"/>
                </a:solidFill>
              </a:rPr>
              <a:t>4. </a:t>
            </a:r>
            <a:r>
              <a:rPr lang="zh-CN" altLang="en-US" sz="3200" dirty="0">
                <a:solidFill>
                  <a:srgbClr val="FF0000"/>
                </a:solidFill>
              </a:rPr>
              <a:t>实例分析</a:t>
            </a:r>
            <a:endParaRPr lang="en-US" altLang="zh-CN" sz="3200" dirty="0"/>
          </a:p>
          <a:p>
            <a:pPr>
              <a:buNone/>
            </a:pPr>
            <a:r>
              <a:rPr lang="zh-CN" altLang="en-US" sz="2800" dirty="0">
                <a:solidFill>
                  <a:schemeClr val="bg1">
                    <a:lumMod val="60000"/>
                    <a:lumOff val="40000"/>
                  </a:schemeClr>
                </a:solidFill>
                <a:sym typeface="Wingdings" panose="05000000000000000000" pitchFamily="2" charset="2"/>
              </a:rPr>
              <a:t>公钥为</a:t>
            </a:r>
            <a:r>
              <a:rPr lang="en-US" altLang="zh-CN" sz="2800" dirty="0">
                <a:solidFill>
                  <a:schemeClr val="bg1">
                    <a:lumMod val="60000"/>
                    <a:lumOff val="40000"/>
                  </a:schemeClr>
                </a:solidFill>
                <a:sym typeface="Wingdings" panose="05000000000000000000" pitchFamily="2" charset="2"/>
              </a:rPr>
              <a:t>: (</a:t>
            </a:r>
            <a:r>
              <a:rPr lang="en-US" altLang="zh-CN" sz="2800" i="1" dirty="0">
                <a:solidFill>
                  <a:schemeClr val="bg1">
                    <a:lumMod val="60000"/>
                    <a:lumOff val="40000"/>
                  </a:schemeClr>
                </a:solidFill>
                <a:sym typeface="Wingdings" panose="05000000000000000000" pitchFamily="2" charset="2"/>
              </a:rPr>
              <a:t>p</a:t>
            </a:r>
            <a:r>
              <a:rPr lang="en-US" altLang="zh-CN" sz="2800" dirty="0">
                <a:solidFill>
                  <a:schemeClr val="bg1">
                    <a:lumMod val="60000"/>
                    <a:lumOff val="40000"/>
                  </a:schemeClr>
                </a:solidFill>
                <a:sym typeface="Wingdings" panose="05000000000000000000" pitchFamily="2" charset="2"/>
              </a:rPr>
              <a:t>=23,</a:t>
            </a:r>
            <a:r>
              <a:rPr lang="en-US" altLang="zh-CN" sz="2800" i="1" dirty="0">
                <a:solidFill>
                  <a:schemeClr val="bg1">
                    <a:lumMod val="60000"/>
                    <a:lumOff val="40000"/>
                  </a:schemeClr>
                </a:solidFill>
                <a:sym typeface="Wingdings" panose="05000000000000000000" pitchFamily="2" charset="2"/>
              </a:rPr>
              <a:t>q</a:t>
            </a:r>
            <a:r>
              <a:rPr lang="en-US" altLang="zh-CN" sz="2800" dirty="0">
                <a:solidFill>
                  <a:schemeClr val="bg1">
                    <a:lumMod val="60000"/>
                    <a:lumOff val="40000"/>
                  </a:schemeClr>
                </a:solidFill>
                <a:sym typeface="Wingdings" panose="05000000000000000000" pitchFamily="2" charset="2"/>
              </a:rPr>
              <a:t>=11,</a:t>
            </a:r>
            <a:r>
              <a:rPr lang="en-US" altLang="zh-CN" sz="2800" i="1" dirty="0">
                <a:solidFill>
                  <a:schemeClr val="bg1">
                    <a:lumMod val="60000"/>
                    <a:lumOff val="40000"/>
                  </a:schemeClr>
                </a:solidFill>
                <a:sym typeface="Wingdings" panose="05000000000000000000" pitchFamily="2" charset="2"/>
              </a:rPr>
              <a:t>g</a:t>
            </a:r>
            <a:r>
              <a:rPr lang="en-US" altLang="zh-CN" sz="2800" dirty="0">
                <a:solidFill>
                  <a:schemeClr val="bg1">
                    <a:lumMod val="60000"/>
                    <a:lumOff val="40000"/>
                  </a:schemeClr>
                </a:solidFill>
                <a:sym typeface="Wingdings" panose="05000000000000000000" pitchFamily="2" charset="2"/>
              </a:rPr>
              <a:t>=6,</a:t>
            </a:r>
            <a:r>
              <a:rPr lang="en-US" altLang="zh-CN" sz="2800" i="1" dirty="0">
                <a:solidFill>
                  <a:schemeClr val="bg1">
                    <a:lumMod val="60000"/>
                    <a:lumOff val="40000"/>
                  </a:schemeClr>
                </a:solidFill>
                <a:sym typeface="Wingdings" panose="05000000000000000000" pitchFamily="2" charset="2"/>
              </a:rPr>
              <a:t>y</a:t>
            </a:r>
            <a:r>
              <a:rPr lang="en-US" altLang="zh-CN" sz="2800" dirty="0">
                <a:solidFill>
                  <a:schemeClr val="bg1">
                    <a:lumMod val="60000"/>
                    <a:lumOff val="40000"/>
                  </a:schemeClr>
                </a:solidFill>
                <a:sym typeface="Wingdings" panose="05000000000000000000" pitchFamily="2" charset="2"/>
              </a:rPr>
              <a:t>=4)</a:t>
            </a:r>
            <a:endParaRPr lang="en-US" altLang="zh-CN" sz="2800" dirty="0">
              <a:solidFill>
                <a:schemeClr val="bg1">
                  <a:lumMod val="60000"/>
                  <a:lumOff val="40000"/>
                </a:schemeClr>
              </a:solidFill>
              <a:sym typeface="Wingdings" panose="05000000000000000000" pitchFamily="2" charset="2"/>
            </a:endParaRPr>
          </a:p>
          <a:p>
            <a:pPr>
              <a:buNone/>
            </a:pPr>
            <a:r>
              <a:rPr lang="zh-CN" altLang="en-US" sz="2800" dirty="0">
                <a:solidFill>
                  <a:schemeClr val="bg1">
                    <a:lumMod val="60000"/>
                    <a:lumOff val="40000"/>
                  </a:schemeClr>
                </a:solidFill>
                <a:sym typeface="Wingdings" panose="05000000000000000000" pitchFamily="2" charset="2"/>
              </a:rPr>
              <a:t>私钥为</a:t>
            </a:r>
            <a:r>
              <a:rPr lang="en-US" altLang="zh-CN" sz="2800" dirty="0">
                <a:solidFill>
                  <a:schemeClr val="bg1">
                    <a:lumMod val="60000"/>
                    <a:lumOff val="40000"/>
                  </a:schemeClr>
                </a:solidFill>
                <a:sym typeface="Wingdings" panose="05000000000000000000" pitchFamily="2" charset="2"/>
              </a:rPr>
              <a:t>: (</a:t>
            </a:r>
            <a:r>
              <a:rPr lang="en-US" altLang="zh-CN" sz="2800" i="1" dirty="0">
                <a:solidFill>
                  <a:schemeClr val="bg1">
                    <a:lumMod val="60000"/>
                    <a:lumOff val="40000"/>
                  </a:schemeClr>
                </a:solidFill>
                <a:sym typeface="Wingdings" panose="05000000000000000000" pitchFamily="2" charset="2"/>
              </a:rPr>
              <a:t>x</a:t>
            </a:r>
            <a:r>
              <a:rPr lang="en-US" altLang="zh-CN" sz="2800" dirty="0">
                <a:solidFill>
                  <a:schemeClr val="bg1">
                    <a:lumMod val="60000"/>
                    <a:lumOff val="40000"/>
                  </a:schemeClr>
                </a:solidFill>
                <a:sym typeface="Wingdings" panose="05000000000000000000" pitchFamily="2" charset="2"/>
              </a:rPr>
              <a:t>=10) </a:t>
            </a:r>
            <a:r>
              <a:rPr lang="zh-CN" altLang="en-US" sz="2800" dirty="0">
                <a:solidFill>
                  <a:schemeClr val="bg1">
                    <a:lumMod val="60000"/>
                    <a:lumOff val="40000"/>
                  </a:schemeClr>
                </a:solidFill>
                <a:sym typeface="Wingdings" panose="05000000000000000000" pitchFamily="2" charset="2"/>
              </a:rPr>
              <a:t>；签名</a:t>
            </a:r>
            <a:r>
              <a:rPr lang="en-US" altLang="zh-CN" sz="2800" dirty="0">
                <a:solidFill>
                  <a:schemeClr val="bg1">
                    <a:lumMod val="60000"/>
                    <a:lumOff val="40000"/>
                  </a:schemeClr>
                </a:solidFill>
                <a:sym typeface="Wingdings" panose="05000000000000000000" pitchFamily="2" charset="2"/>
              </a:rPr>
              <a:t>(</a:t>
            </a:r>
            <a:r>
              <a:rPr lang="en-US" altLang="zh-CN" sz="2800" i="1" dirty="0">
                <a:solidFill>
                  <a:schemeClr val="bg1">
                    <a:lumMod val="60000"/>
                    <a:lumOff val="40000"/>
                  </a:schemeClr>
                </a:solidFill>
                <a:sym typeface="Wingdings" panose="05000000000000000000" pitchFamily="2" charset="2"/>
              </a:rPr>
              <a:t>r</a:t>
            </a:r>
            <a:r>
              <a:rPr lang="en-US" altLang="zh-CN" sz="2800" dirty="0">
                <a:solidFill>
                  <a:schemeClr val="bg1">
                    <a:lumMod val="60000"/>
                    <a:lumOff val="40000"/>
                  </a:schemeClr>
                </a:solidFill>
                <a:sym typeface="Wingdings" panose="05000000000000000000" pitchFamily="2" charset="2"/>
              </a:rPr>
              <a:t>=5, </a:t>
            </a:r>
            <a:r>
              <a:rPr lang="en-US" altLang="zh-CN" sz="2800" i="1" dirty="0">
                <a:solidFill>
                  <a:schemeClr val="bg1">
                    <a:lumMod val="60000"/>
                    <a:lumOff val="40000"/>
                  </a:schemeClr>
                </a:solidFill>
                <a:sym typeface="Wingdings" panose="05000000000000000000" pitchFamily="2" charset="2"/>
              </a:rPr>
              <a:t>s</a:t>
            </a:r>
            <a:r>
              <a:rPr lang="en-US" altLang="zh-CN" sz="2800" dirty="0">
                <a:solidFill>
                  <a:schemeClr val="bg1">
                    <a:lumMod val="60000"/>
                    <a:lumOff val="40000"/>
                  </a:schemeClr>
                </a:solidFill>
                <a:sym typeface="Wingdings" panose="05000000000000000000" pitchFamily="2" charset="2"/>
              </a:rPr>
              <a:t>=7)</a:t>
            </a:r>
            <a:endParaRPr lang="en-US" altLang="zh-CN" sz="2800" dirty="0">
              <a:solidFill>
                <a:schemeClr val="bg1">
                  <a:lumMod val="60000"/>
                  <a:lumOff val="40000"/>
                </a:schemeClr>
              </a:solidFill>
            </a:endParaRPr>
          </a:p>
          <a:p>
            <a:pPr>
              <a:buNone/>
            </a:pPr>
            <a:r>
              <a:rPr lang="zh-CN" altLang="en-US" sz="2800" dirty="0"/>
              <a:t>解</a:t>
            </a:r>
            <a:r>
              <a:rPr lang="en-US" altLang="zh-CN" sz="2800" dirty="0"/>
              <a:t>: </a:t>
            </a:r>
            <a:r>
              <a:rPr lang="en-US" altLang="zh-CN" sz="2800" dirty="0">
                <a:sym typeface="Wingdings" panose="05000000000000000000" pitchFamily="2" charset="2"/>
              </a:rPr>
              <a:t>(3)</a:t>
            </a:r>
            <a:r>
              <a:rPr lang="zh-CN" altLang="en-US" sz="2800" dirty="0">
                <a:sym typeface="Wingdings" panose="05000000000000000000" pitchFamily="2" charset="2"/>
              </a:rPr>
              <a:t>验证过程</a:t>
            </a:r>
            <a:endParaRPr lang="en-US" altLang="zh-CN" sz="2800" dirty="0">
              <a:sym typeface="Wingdings" panose="05000000000000000000" pitchFamily="2" charset="2"/>
            </a:endParaRPr>
          </a:p>
          <a:p>
            <a:pPr>
              <a:buNone/>
            </a:pPr>
            <a:endParaRPr lang="en-US" altLang="zh-CN" dirty="0">
              <a:sym typeface="Wingdings" panose="05000000000000000000" pitchFamily="2" charset="2"/>
            </a:endParaRPr>
          </a:p>
          <a:p>
            <a:pPr>
              <a:buNone/>
            </a:pPr>
            <a:endParaRPr lang="en-US" altLang="zh-CN" dirty="0">
              <a:sym typeface="Wingdings" panose="05000000000000000000" pitchFamily="2" charset="2"/>
            </a:endParaRPr>
          </a:p>
          <a:p>
            <a:pPr>
              <a:buNone/>
            </a:pPr>
            <a:endParaRPr lang="en-US" altLang="zh-CN" dirty="0">
              <a:sym typeface="Wingdings" panose="05000000000000000000" pitchFamily="2" charset="2"/>
            </a:endParaRPr>
          </a:p>
          <a:p>
            <a:pPr>
              <a:buNone/>
            </a:pPr>
            <a:endParaRPr lang="en-US" altLang="zh-CN" dirty="0"/>
          </a:p>
          <a:p>
            <a:pPr lvl="1">
              <a:buNone/>
            </a:pPr>
            <a:endParaRPr lang="en-US" altLang="zh-CN" dirty="0"/>
          </a:p>
          <a:p>
            <a:pPr lvl="2">
              <a:buNone/>
            </a:pPr>
            <a:endParaRPr lang="en-US" altLang="zh-CN" dirty="0"/>
          </a:p>
        </p:txBody>
      </p:sp>
      <p:graphicFrame>
        <p:nvGraphicFramePr>
          <p:cNvPr id="1763332" name="Object 4"/>
          <p:cNvGraphicFramePr>
            <a:graphicFrameLocks noChangeAspect="1"/>
          </p:cNvGraphicFramePr>
          <p:nvPr/>
        </p:nvGraphicFramePr>
        <p:xfrm>
          <a:off x="457200" y="3897052"/>
          <a:ext cx="4464050" cy="530225"/>
        </p:xfrm>
        <a:graphic>
          <a:graphicData uri="http://schemas.openxmlformats.org/presentationml/2006/ole">
            <mc:AlternateContent xmlns:mc="http://schemas.openxmlformats.org/markup-compatibility/2006">
              <mc:Choice xmlns:v="urn:schemas-microsoft-com:vml" Requires="v">
                <p:oleObj spid="_x0000_s4102" name="Equation" r:id="rId1" imgW="43586400" imgH="5181600" progId="Equation.DSMT4">
                  <p:embed/>
                </p:oleObj>
              </mc:Choice>
              <mc:Fallback>
                <p:oleObj name="Equation" r:id="rId1" imgW="43586400" imgH="5181600" progId="Equation.DSMT4">
                  <p:embed/>
                  <p:pic>
                    <p:nvPicPr>
                      <p:cNvPr id="0" name="Object 4"/>
                      <p:cNvPicPr>
                        <a:picLocks noChangeAspect="1" noChangeArrowheads="1"/>
                      </p:cNvPicPr>
                      <p:nvPr/>
                    </p:nvPicPr>
                    <p:blipFill>
                      <a:blip r:embed="rId2"/>
                      <a:srcRect/>
                      <a:stretch>
                        <a:fillRect/>
                      </a:stretch>
                    </p:blipFill>
                    <p:spPr bwMode="auto">
                      <a:xfrm>
                        <a:off x="457200" y="3897052"/>
                        <a:ext cx="446405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63333" name="Object 5"/>
          <p:cNvGraphicFramePr>
            <a:graphicFrameLocks noChangeAspect="1"/>
          </p:cNvGraphicFramePr>
          <p:nvPr/>
        </p:nvGraphicFramePr>
        <p:xfrm>
          <a:off x="5192721" y="4592030"/>
          <a:ext cx="3744912" cy="1465262"/>
        </p:xfrm>
        <a:graphic>
          <a:graphicData uri="http://schemas.openxmlformats.org/presentationml/2006/ole">
            <mc:AlternateContent xmlns:mc="http://schemas.openxmlformats.org/markup-compatibility/2006">
              <mc:Choice xmlns:v="urn:schemas-microsoft-com:vml" Requires="v">
                <p:oleObj spid="_x0000_s4103" name="Equation" r:id="rId3" imgW="1524000" imgH="596900" progId="Equation.DSMT4">
                  <p:embed/>
                </p:oleObj>
              </mc:Choice>
              <mc:Fallback>
                <p:oleObj name="Equation" r:id="rId3" imgW="1524000" imgH="5969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2721" y="4592030"/>
                        <a:ext cx="3744912" cy="146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4"/>
          <p:cNvGraphicFramePr>
            <a:graphicFrameLocks noChangeAspect="1"/>
          </p:cNvGraphicFramePr>
          <p:nvPr/>
        </p:nvGraphicFramePr>
        <p:xfrm>
          <a:off x="457200" y="5409778"/>
          <a:ext cx="2840038" cy="904875"/>
        </p:xfrm>
        <a:graphic>
          <a:graphicData uri="http://schemas.openxmlformats.org/presentationml/2006/ole">
            <mc:AlternateContent xmlns:mc="http://schemas.openxmlformats.org/markup-compatibility/2006">
              <mc:Choice xmlns:v="urn:schemas-microsoft-com:vml" Requires="v">
                <p:oleObj spid="_x0000_s4104" name="Equation" r:id="rId5" imgW="27736800" imgH="8839200" progId="Equation.DSMT4">
                  <p:embed/>
                </p:oleObj>
              </mc:Choice>
              <mc:Fallback>
                <p:oleObj name="Equation" r:id="rId5" imgW="27736800" imgH="8839200" progId="Equation.DSMT4">
                  <p:embed/>
                  <p:pic>
                    <p:nvPicPr>
                      <p:cNvPr id="0" name="Object 4"/>
                      <p:cNvPicPr>
                        <a:picLocks noChangeAspect="1" noChangeArrowheads="1"/>
                      </p:cNvPicPr>
                      <p:nvPr/>
                    </p:nvPicPr>
                    <p:blipFill>
                      <a:blip r:embed="rId6"/>
                      <a:srcRect/>
                      <a:stretch>
                        <a:fillRect/>
                      </a:stretch>
                    </p:blipFill>
                    <p:spPr bwMode="auto">
                      <a:xfrm>
                        <a:off x="457200" y="5409778"/>
                        <a:ext cx="2840038"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4"/>
          <p:cNvGraphicFramePr>
            <a:graphicFrameLocks noChangeAspect="1"/>
          </p:cNvGraphicFramePr>
          <p:nvPr/>
        </p:nvGraphicFramePr>
        <p:xfrm>
          <a:off x="457200" y="4465620"/>
          <a:ext cx="2997200" cy="904875"/>
        </p:xfrm>
        <a:graphic>
          <a:graphicData uri="http://schemas.openxmlformats.org/presentationml/2006/ole">
            <mc:AlternateContent xmlns:mc="http://schemas.openxmlformats.org/markup-compatibility/2006">
              <mc:Choice xmlns:v="urn:schemas-microsoft-com:vml" Requires="v">
                <p:oleObj spid="_x0000_s4105" name="Equation" r:id="rId7" imgW="29260800" imgH="8839200" progId="Equation.DSMT4">
                  <p:embed/>
                </p:oleObj>
              </mc:Choice>
              <mc:Fallback>
                <p:oleObj name="Equation" r:id="rId7" imgW="29260800" imgH="8839200" progId="Equation.DSMT4">
                  <p:embed/>
                  <p:pic>
                    <p:nvPicPr>
                      <p:cNvPr id="0" name="Object 4"/>
                      <p:cNvPicPr>
                        <a:picLocks noChangeAspect="1" noChangeArrowheads="1"/>
                      </p:cNvPicPr>
                      <p:nvPr/>
                    </p:nvPicPr>
                    <p:blipFill>
                      <a:blip r:embed="rId8"/>
                      <a:srcRect/>
                      <a:stretch>
                        <a:fillRect/>
                      </a:stretch>
                    </p:blipFill>
                    <p:spPr bwMode="auto">
                      <a:xfrm>
                        <a:off x="457200" y="4465620"/>
                        <a:ext cx="2997200"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8" name="图片 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400092" y="944724"/>
            <a:ext cx="3729778" cy="242864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763332"/>
                                        </p:tgtEl>
                                        <p:attrNameLst>
                                          <p:attrName>style.visibility</p:attrName>
                                        </p:attrNameLst>
                                      </p:cBhvr>
                                      <p:to>
                                        <p:strVal val="visible"/>
                                      </p:to>
                                    </p:set>
                                    <p:animEffect transition="in" filter="blinds(horizontal)">
                                      <p:cBhvr>
                                        <p:cTn id="18" dur="500"/>
                                        <p:tgtEl>
                                          <p:spTgt spid="1763332"/>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linds(horizontal)">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blinds(horizontal)">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763333"/>
                                        </p:tgtEl>
                                        <p:attrNameLst>
                                          <p:attrName>style.visibility</p:attrName>
                                        </p:attrNameLst>
                                      </p:cBhvr>
                                      <p:to>
                                        <p:strVal val="visible"/>
                                      </p:to>
                                    </p:set>
                                    <p:animEffect transition="in" filter="blinds(horizontal)">
                                      <p:cBhvr>
                                        <p:cTn id="33" dur="500"/>
                                        <p:tgtEl>
                                          <p:spTgt spid="17633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nvGraphicFramePr>
        <p:xfrm>
          <a:off x="1012818" y="1457298"/>
          <a:ext cx="7100943" cy="496576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198" y="1270449"/>
            <a:ext cx="8507290" cy="4824000"/>
          </a:xfrm>
        </p:spPr>
        <p:txBody>
          <a:bodyPr/>
          <a:lstStyle/>
          <a:p>
            <a:pPr marL="0" indent="0">
              <a:buNone/>
            </a:pPr>
            <a:r>
              <a:rPr lang="zh-CN" altLang="en-US" dirty="0">
                <a:solidFill>
                  <a:srgbClr val="FF0000"/>
                </a:solidFill>
              </a:rPr>
              <a:t>课堂练习</a:t>
            </a:r>
            <a:endParaRPr lang="en-US" altLang="zh-CN" dirty="0"/>
          </a:p>
          <a:p>
            <a:pPr marL="0" indent="0">
              <a:buNone/>
            </a:pPr>
            <a:r>
              <a:rPr lang="en-US" altLang="zh-CN" dirty="0"/>
              <a:t>        </a:t>
            </a:r>
            <a:r>
              <a:rPr lang="zh-CN" altLang="en-US" sz="2800" dirty="0"/>
              <a:t>假设</a:t>
            </a:r>
            <a:r>
              <a:rPr lang="en-US" altLang="zh-CN" sz="2800" i="1" dirty="0"/>
              <a:t>q</a:t>
            </a:r>
            <a:r>
              <a:rPr lang="en-US" altLang="zh-CN" sz="2800" dirty="0"/>
              <a:t>=23</a:t>
            </a:r>
            <a:r>
              <a:rPr lang="zh-CN" altLang="en-US" sz="2800" dirty="0"/>
              <a:t>，</a:t>
            </a:r>
            <a:r>
              <a:rPr lang="en-US" altLang="zh-CN" sz="2800" i="1" dirty="0"/>
              <a:t>p</a:t>
            </a:r>
            <a:r>
              <a:rPr lang="en-US" altLang="zh-CN" sz="2800" dirty="0"/>
              <a:t>=47</a:t>
            </a:r>
            <a:r>
              <a:rPr lang="zh-CN" altLang="en-US" sz="2800" dirty="0"/>
              <a:t>，并取</a:t>
            </a:r>
            <a:r>
              <a:rPr lang="en-US" altLang="zh-CN" sz="2800" i="1" dirty="0"/>
              <a:t>h</a:t>
            </a:r>
            <a:r>
              <a:rPr lang="en-US" altLang="zh-CN" sz="2800" dirty="0"/>
              <a:t>=17</a:t>
            </a:r>
            <a:r>
              <a:rPr lang="zh-CN" altLang="en-US" sz="2800" dirty="0"/>
              <a:t>，用户</a:t>
            </a:r>
            <a:r>
              <a:rPr lang="en-US" altLang="zh-CN" sz="2800" dirty="0"/>
              <a:t>A</a:t>
            </a:r>
            <a:r>
              <a:rPr lang="zh-CN" altLang="en-US" sz="2800" dirty="0"/>
              <a:t>选择了</a:t>
            </a:r>
            <a:r>
              <a:rPr lang="en-US" altLang="zh-CN" sz="2800" i="1" dirty="0"/>
              <a:t>x</a:t>
            </a:r>
            <a:r>
              <a:rPr lang="en-US" altLang="zh-CN" sz="2800" dirty="0"/>
              <a:t>=10</a:t>
            </a:r>
            <a:r>
              <a:rPr lang="zh-CN" altLang="en-US" sz="2800" dirty="0"/>
              <a:t>作为自己的签名私钥，取</a:t>
            </a:r>
            <a:r>
              <a:rPr lang="en-US" altLang="zh-CN" sz="2800" i="1" dirty="0"/>
              <a:t>k</a:t>
            </a:r>
            <a:r>
              <a:rPr lang="en-US" altLang="zh-CN" sz="2800" dirty="0"/>
              <a:t>=19</a:t>
            </a:r>
            <a:r>
              <a:rPr lang="zh-CN" altLang="en-US" sz="2800" dirty="0"/>
              <a:t>，</a:t>
            </a:r>
            <a:r>
              <a:rPr lang="en-US" altLang="zh-CN" sz="2800" dirty="0"/>
              <a:t>H(</a:t>
            </a:r>
            <a:r>
              <a:rPr lang="en-US" altLang="zh-CN" sz="2800" i="1" dirty="0"/>
              <a:t>M</a:t>
            </a:r>
            <a:r>
              <a:rPr lang="en-US" altLang="zh-CN" sz="2800" dirty="0"/>
              <a:t>)=15</a:t>
            </a:r>
            <a:r>
              <a:rPr lang="zh-CN" altLang="en-US" sz="2800" dirty="0"/>
              <a:t>，试计算消息</a:t>
            </a:r>
            <a:r>
              <a:rPr lang="en-US" altLang="zh-CN" sz="2800" i="1" dirty="0"/>
              <a:t>M</a:t>
            </a:r>
            <a:r>
              <a:rPr lang="zh-CN" altLang="en-US" sz="2800" dirty="0"/>
              <a:t>的签名并对签名验证。</a:t>
            </a:r>
            <a:endParaRPr lang="en-US" altLang="zh-CN" sz="2800" dirty="0"/>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59532" y="3671479"/>
            <a:ext cx="4106339" cy="2673845"/>
          </a:xfrm>
          <a:prstGeom prst="rect">
            <a:avLst/>
          </a:prstGeom>
        </p:spPr>
      </p:pic>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58148" y="3707483"/>
            <a:ext cx="4106339" cy="267384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03548" y="1268760"/>
            <a:ext cx="8861492" cy="4824000"/>
          </a:xfrm>
        </p:spPr>
        <p:txBody>
          <a:bodyPr/>
          <a:lstStyle/>
          <a:p>
            <a:pPr>
              <a:buNone/>
            </a:pPr>
            <a:r>
              <a:rPr lang="zh-CN" altLang="en-US" sz="2800" dirty="0"/>
              <a:t>解：</a:t>
            </a:r>
            <a:r>
              <a:rPr lang="zh-CN" altLang="en-US" sz="2800" dirty="0">
                <a:solidFill>
                  <a:srgbClr val="FF0000"/>
                </a:solidFill>
              </a:rPr>
              <a:t>签名过程</a:t>
            </a:r>
            <a:endParaRPr lang="en-US" altLang="zh-CN" sz="2800" dirty="0">
              <a:solidFill>
                <a:srgbClr val="FF0000"/>
              </a:solidFill>
            </a:endParaRPr>
          </a:p>
          <a:p>
            <a:pPr>
              <a:buClr>
                <a:schemeClr val="bg1">
                  <a:lumMod val="60000"/>
                  <a:lumOff val="40000"/>
                </a:schemeClr>
              </a:buClr>
              <a:buFont typeface="Wingdings" panose="05000000000000000000" pitchFamily="2" charset="2"/>
              <a:buChar char="u"/>
            </a:pPr>
            <a:r>
              <a:rPr lang="zh-CN" altLang="en-US" sz="2800" dirty="0"/>
              <a:t>计算</a:t>
            </a:r>
            <a:r>
              <a:rPr lang="en-US" altLang="zh-CN" sz="2800" i="1" dirty="0"/>
              <a:t>g</a:t>
            </a:r>
            <a:r>
              <a:rPr lang="en-US" altLang="zh-CN" sz="2800" dirty="0"/>
              <a:t>=</a:t>
            </a:r>
            <a:r>
              <a:rPr lang="en-US" altLang="zh-CN" sz="2800" i="1" dirty="0"/>
              <a:t>h</a:t>
            </a:r>
            <a:r>
              <a:rPr lang="en-US" altLang="zh-CN" sz="2800" i="1" baseline="30000" dirty="0"/>
              <a:t>(p</a:t>
            </a:r>
            <a:r>
              <a:rPr lang="en-US" altLang="zh-CN" sz="2800" baseline="30000" dirty="0"/>
              <a:t>-1</a:t>
            </a:r>
            <a:r>
              <a:rPr lang="en-US" altLang="zh-CN" sz="2800" i="1" baseline="30000" dirty="0"/>
              <a:t>)</a:t>
            </a:r>
            <a:r>
              <a:rPr lang="en-US" altLang="zh-CN" sz="2800" baseline="30000" dirty="0"/>
              <a:t>/</a:t>
            </a:r>
            <a:r>
              <a:rPr lang="en-US" altLang="zh-CN" sz="2800" i="1" baseline="30000" dirty="0"/>
              <a:t>q </a:t>
            </a:r>
            <a:r>
              <a:rPr lang="en-US" altLang="zh-CN" sz="2800" dirty="0"/>
              <a:t>mod </a:t>
            </a:r>
            <a:r>
              <a:rPr lang="en-US" altLang="zh-CN" sz="2800" i="1" dirty="0"/>
              <a:t>p</a:t>
            </a:r>
            <a:r>
              <a:rPr lang="en-US" altLang="zh-CN" sz="2800" dirty="0"/>
              <a:t>=17</a:t>
            </a:r>
            <a:r>
              <a:rPr lang="en-US" altLang="zh-CN" sz="2800" baseline="30000" dirty="0"/>
              <a:t>(47-1)/23 </a:t>
            </a:r>
            <a:r>
              <a:rPr lang="en-US" altLang="zh-CN" sz="2800" dirty="0"/>
              <a:t>mod 47=7</a:t>
            </a:r>
            <a:endParaRPr lang="en-US" altLang="zh-CN" sz="2800" dirty="0"/>
          </a:p>
          <a:p>
            <a:pPr>
              <a:buClr>
                <a:schemeClr val="bg1">
                  <a:lumMod val="60000"/>
                  <a:lumOff val="40000"/>
                </a:schemeClr>
              </a:buClr>
              <a:buFont typeface="Wingdings" panose="05000000000000000000" pitchFamily="2" charset="2"/>
              <a:buChar char="u"/>
            </a:pPr>
            <a:r>
              <a:rPr lang="zh-CN" altLang="en-US" sz="2800" dirty="0"/>
              <a:t>计算用户</a:t>
            </a:r>
            <a:r>
              <a:rPr lang="en-US" altLang="zh-CN" sz="2800" dirty="0"/>
              <a:t>A</a:t>
            </a:r>
            <a:r>
              <a:rPr lang="zh-CN" altLang="en-US" sz="2800" dirty="0"/>
              <a:t>的公钥</a:t>
            </a:r>
            <a:r>
              <a:rPr lang="en-US" altLang="zh-CN" sz="2800" i="1" dirty="0"/>
              <a:t>y</a:t>
            </a:r>
            <a:r>
              <a:rPr lang="en-US" altLang="zh-CN" sz="2800" dirty="0"/>
              <a:t>=</a:t>
            </a:r>
            <a:r>
              <a:rPr lang="en-US" altLang="zh-CN" sz="2800" i="1" dirty="0" err="1"/>
              <a:t>g</a:t>
            </a:r>
            <a:r>
              <a:rPr lang="en-US" altLang="zh-CN" sz="2800" i="1" baseline="30000" dirty="0" err="1"/>
              <a:t>x</a:t>
            </a:r>
            <a:r>
              <a:rPr lang="en-US" altLang="zh-CN" sz="2800" dirty="0"/>
              <a:t> mod </a:t>
            </a:r>
            <a:r>
              <a:rPr lang="en-US" altLang="zh-CN" sz="2800" i="1" dirty="0"/>
              <a:t>p</a:t>
            </a:r>
            <a:r>
              <a:rPr lang="en-US" altLang="zh-CN" sz="2800" dirty="0"/>
              <a:t>=7</a:t>
            </a:r>
            <a:r>
              <a:rPr lang="en-US" altLang="zh-CN" sz="2800" baseline="30000" dirty="0"/>
              <a:t>10</a:t>
            </a:r>
            <a:r>
              <a:rPr lang="en-US" altLang="zh-CN" sz="2800" dirty="0"/>
              <a:t> mod 47=32</a:t>
            </a:r>
            <a:endParaRPr lang="en-US" altLang="zh-CN" sz="2800" dirty="0"/>
          </a:p>
          <a:p>
            <a:pPr>
              <a:buClr>
                <a:schemeClr val="bg1">
                  <a:lumMod val="60000"/>
                  <a:lumOff val="40000"/>
                </a:schemeClr>
              </a:buClr>
              <a:buFont typeface="Wingdings" panose="05000000000000000000" pitchFamily="2" charset="2"/>
              <a:buChar char="u"/>
            </a:pPr>
            <a:r>
              <a:rPr lang="en-US" altLang="zh-CN" sz="2800" i="1" dirty="0"/>
              <a:t>k</a:t>
            </a:r>
            <a:r>
              <a:rPr lang="en-US" altLang="zh-CN" sz="2800" baseline="30000" dirty="0"/>
              <a:t>-1</a:t>
            </a:r>
            <a:r>
              <a:rPr lang="en-US" altLang="zh-CN" sz="2800" dirty="0"/>
              <a:t> mod </a:t>
            </a:r>
            <a:r>
              <a:rPr lang="en-US" altLang="zh-CN" sz="2800" i="1" dirty="0"/>
              <a:t>q</a:t>
            </a:r>
            <a:r>
              <a:rPr lang="en-US" altLang="zh-CN" sz="2800" dirty="0"/>
              <a:t>=19</a:t>
            </a:r>
            <a:r>
              <a:rPr lang="en-US" altLang="zh-CN" sz="2800" baseline="30000" dirty="0"/>
              <a:t>-1</a:t>
            </a:r>
            <a:r>
              <a:rPr lang="en-US" altLang="zh-CN" sz="2800" dirty="0"/>
              <a:t> mod 23=17</a:t>
            </a:r>
            <a:endParaRPr lang="en-US" altLang="zh-CN" sz="2800" dirty="0"/>
          </a:p>
          <a:p>
            <a:pPr>
              <a:buClr>
                <a:schemeClr val="bg1">
                  <a:lumMod val="60000"/>
                  <a:lumOff val="40000"/>
                </a:schemeClr>
              </a:buClr>
              <a:buFont typeface="Wingdings" panose="05000000000000000000" pitchFamily="2" charset="2"/>
              <a:buChar char="u"/>
            </a:pPr>
            <a:r>
              <a:rPr lang="zh-CN" altLang="en-US" sz="2800" dirty="0"/>
              <a:t>用户</a:t>
            </a:r>
            <a:r>
              <a:rPr lang="en-US" altLang="zh-CN" sz="2800" dirty="0"/>
              <a:t>A</a:t>
            </a:r>
            <a:r>
              <a:rPr lang="zh-CN" altLang="en-US" sz="2800" dirty="0"/>
              <a:t>计算消息</a:t>
            </a:r>
            <a:r>
              <a:rPr lang="en-US" altLang="zh-CN" sz="2800" i="1" dirty="0"/>
              <a:t>M</a:t>
            </a:r>
            <a:r>
              <a:rPr lang="zh-CN" altLang="en-US" sz="2800" dirty="0"/>
              <a:t>的数字签名</a:t>
            </a:r>
            <a:endParaRPr lang="zh-CN" altLang="en-US" sz="2800" dirty="0"/>
          </a:p>
          <a:p>
            <a:pPr>
              <a:buClr>
                <a:schemeClr val="bg1">
                  <a:lumMod val="60000"/>
                  <a:lumOff val="40000"/>
                </a:schemeClr>
              </a:buClr>
              <a:buFont typeface="Wingdings" panose="05000000000000000000" pitchFamily="2" charset="2"/>
              <a:buChar char="u"/>
            </a:pPr>
            <a:r>
              <a:rPr lang="en-US" altLang="zh-CN" sz="2800" i="1" dirty="0"/>
              <a:t>r</a:t>
            </a:r>
            <a:r>
              <a:rPr lang="en-US" altLang="zh-CN" sz="2800" dirty="0"/>
              <a:t>=(</a:t>
            </a:r>
            <a:r>
              <a:rPr lang="en-US" altLang="zh-CN" sz="2800" i="1" dirty="0" err="1"/>
              <a:t>g</a:t>
            </a:r>
            <a:r>
              <a:rPr lang="en-US" altLang="zh-CN" sz="2800" i="1" baseline="30000" dirty="0" err="1"/>
              <a:t>k</a:t>
            </a:r>
            <a:r>
              <a:rPr lang="en-US" altLang="zh-CN" sz="2800" dirty="0"/>
              <a:t> mod </a:t>
            </a:r>
            <a:r>
              <a:rPr lang="en-US" altLang="zh-CN" sz="2800" i="1" dirty="0"/>
              <a:t>p</a:t>
            </a:r>
            <a:r>
              <a:rPr lang="en-US" altLang="zh-CN" sz="2800" dirty="0"/>
              <a:t>) mod </a:t>
            </a:r>
            <a:r>
              <a:rPr lang="en-US" altLang="zh-CN" sz="2800" i="1" dirty="0"/>
              <a:t>q</a:t>
            </a:r>
            <a:r>
              <a:rPr lang="en-US" altLang="zh-CN" sz="2800" dirty="0"/>
              <a:t>=(7</a:t>
            </a:r>
            <a:r>
              <a:rPr lang="en-US" altLang="zh-CN" sz="2800" baseline="30000" dirty="0"/>
              <a:t>19</a:t>
            </a:r>
            <a:r>
              <a:rPr lang="en-US" altLang="zh-CN" sz="2800" dirty="0"/>
              <a:t> mod 47) mod 23=12</a:t>
            </a:r>
            <a:endParaRPr lang="en-US" altLang="zh-CN" sz="2800" dirty="0"/>
          </a:p>
          <a:p>
            <a:pPr>
              <a:buClr>
                <a:schemeClr val="bg1">
                  <a:lumMod val="60000"/>
                  <a:lumOff val="40000"/>
                </a:schemeClr>
              </a:buClr>
              <a:buFont typeface="Wingdings" panose="05000000000000000000" pitchFamily="2" charset="2"/>
              <a:buChar char="u"/>
            </a:pPr>
            <a:r>
              <a:rPr lang="en-US" altLang="zh-CN" sz="2800" i="1" dirty="0"/>
              <a:t>s</a:t>
            </a:r>
            <a:r>
              <a:rPr lang="en-US" altLang="zh-CN" sz="2800" dirty="0"/>
              <a:t>=</a:t>
            </a:r>
            <a:r>
              <a:rPr lang="en-US" altLang="zh-CN" sz="2800" i="1" dirty="0"/>
              <a:t>k</a:t>
            </a:r>
            <a:r>
              <a:rPr lang="en-US" altLang="zh-CN" sz="2800" baseline="30000" dirty="0"/>
              <a:t>-1</a:t>
            </a:r>
            <a:r>
              <a:rPr lang="en-US" altLang="zh-CN" sz="2800" dirty="0"/>
              <a:t>(H(</a:t>
            </a:r>
            <a:r>
              <a:rPr lang="en-US" altLang="zh-CN" sz="2800" i="1" dirty="0"/>
              <a:t>M</a:t>
            </a:r>
            <a:r>
              <a:rPr lang="en-US" altLang="zh-CN" sz="2800" dirty="0"/>
              <a:t>)+</a:t>
            </a:r>
            <a:r>
              <a:rPr lang="en-US" altLang="zh-CN" sz="2800" i="1" dirty="0" err="1"/>
              <a:t>xr</a:t>
            </a:r>
            <a:r>
              <a:rPr lang="en-US" altLang="zh-CN" sz="2800" dirty="0"/>
              <a:t>) mod </a:t>
            </a:r>
            <a:r>
              <a:rPr lang="en-US" altLang="zh-CN" sz="2800" i="1" dirty="0"/>
              <a:t>q</a:t>
            </a:r>
            <a:endParaRPr lang="en-US" altLang="zh-CN" sz="2800" i="1" dirty="0"/>
          </a:p>
          <a:p>
            <a:pPr marL="0" indent="0">
              <a:buClr>
                <a:schemeClr val="bg1">
                  <a:lumMod val="60000"/>
                  <a:lumOff val="40000"/>
                </a:schemeClr>
              </a:buClr>
              <a:buNone/>
            </a:pPr>
            <a:r>
              <a:rPr lang="en-US" altLang="zh-CN" sz="2800" i="1" dirty="0"/>
              <a:t>     </a:t>
            </a:r>
            <a:r>
              <a:rPr lang="en-US" altLang="zh-CN" sz="2800" dirty="0"/>
              <a:t>=17×(15+10×12) mod 23=18</a:t>
            </a:r>
            <a:endParaRPr lang="en-US" altLang="zh-CN" sz="2800" dirty="0"/>
          </a:p>
          <a:p>
            <a:pPr>
              <a:buNone/>
            </a:pPr>
            <a:endParaRPr lang="en-US" altLang="zh-CN" dirty="0"/>
          </a:p>
        </p:txBody>
      </p:sp>
      <p:sp>
        <p:nvSpPr>
          <p:cNvPr id="3" name="TextBox 2"/>
          <p:cNvSpPr txBox="1"/>
          <p:nvPr/>
        </p:nvSpPr>
        <p:spPr>
          <a:xfrm>
            <a:off x="6048164" y="5391217"/>
            <a:ext cx="2855889" cy="954107"/>
          </a:xfrm>
          <a:prstGeom prst="rect">
            <a:avLst/>
          </a:prstGeom>
          <a:solidFill>
            <a:srgbClr val="5A8800"/>
          </a:solidFill>
        </p:spPr>
        <p:txBody>
          <a:bodyPr wrap="square" rtlCol="0">
            <a:spAutoFit/>
          </a:bodyPr>
          <a:lstStyle/>
          <a:p>
            <a:r>
              <a:rPr lang="zh-CN" altLang="en-US" u="none" dirty="0">
                <a:latin typeface="黑体" panose="02010609060101010101" pitchFamily="49" charset="-122"/>
                <a:ea typeface="黑体" panose="02010609060101010101" pitchFamily="49" charset="-122"/>
              </a:rPr>
              <a:t>消息</a:t>
            </a:r>
            <a:r>
              <a:rPr lang="en-US" altLang="zh-CN" i="1" u="none" dirty="0">
                <a:ea typeface="黑体" panose="02010609060101010101" pitchFamily="49" charset="-122"/>
              </a:rPr>
              <a:t>M</a:t>
            </a:r>
            <a:r>
              <a:rPr lang="zh-CN" altLang="en-US" u="none" dirty="0">
                <a:ea typeface="黑体" panose="02010609060101010101" pitchFamily="49" charset="-122"/>
              </a:rPr>
              <a:t>的签名为</a:t>
            </a:r>
            <a:endParaRPr lang="en-US" altLang="zh-CN" u="none" dirty="0">
              <a:ea typeface="黑体" panose="02010609060101010101" pitchFamily="49" charset="-122"/>
            </a:endParaRPr>
          </a:p>
          <a:p>
            <a:r>
              <a:rPr lang="en-US" altLang="zh-CN" u="none" dirty="0">
                <a:ea typeface="黑体" panose="02010609060101010101" pitchFamily="49" charset="-122"/>
              </a:rPr>
              <a:t>(</a:t>
            </a:r>
            <a:r>
              <a:rPr lang="en-US" altLang="zh-CN" i="1" u="none" dirty="0">
                <a:ea typeface="黑体" panose="02010609060101010101" pitchFamily="49" charset="-122"/>
              </a:rPr>
              <a:t>r</a:t>
            </a:r>
            <a:r>
              <a:rPr lang="en-US" altLang="zh-CN" u="none" dirty="0">
                <a:ea typeface="黑体" panose="02010609060101010101" pitchFamily="49" charset="-122"/>
              </a:rPr>
              <a:t>, </a:t>
            </a:r>
            <a:r>
              <a:rPr lang="en-US" altLang="zh-CN" i="1" u="none" dirty="0">
                <a:ea typeface="黑体" panose="02010609060101010101" pitchFamily="49" charset="-122"/>
              </a:rPr>
              <a:t>s</a:t>
            </a:r>
            <a:r>
              <a:rPr lang="en-US" altLang="zh-CN" u="none" dirty="0">
                <a:ea typeface="黑体" panose="02010609060101010101" pitchFamily="49" charset="-122"/>
              </a:rPr>
              <a:t>)=(12, 18)</a:t>
            </a:r>
            <a:endParaRPr lang="zh-CN" altLang="en-US" u="none" dirty="0">
              <a:ea typeface="黑体" panose="02010609060101010101" pitchFamily="49"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198" y="1270449"/>
            <a:ext cx="8861492" cy="4824000"/>
          </a:xfrm>
        </p:spPr>
        <p:txBody>
          <a:bodyPr/>
          <a:lstStyle/>
          <a:p>
            <a:pPr>
              <a:buNone/>
            </a:pPr>
            <a:r>
              <a:rPr lang="zh-CN" altLang="en-US" sz="2800" dirty="0"/>
              <a:t>解：</a:t>
            </a:r>
            <a:r>
              <a:rPr lang="zh-CN" altLang="en-US" sz="2800" dirty="0">
                <a:solidFill>
                  <a:srgbClr val="FF0000"/>
                </a:solidFill>
              </a:rPr>
              <a:t>验证过程</a:t>
            </a:r>
            <a:endParaRPr lang="en-US" altLang="zh-CN" sz="2800" dirty="0">
              <a:solidFill>
                <a:srgbClr val="FF0000"/>
              </a:solidFill>
            </a:endParaRPr>
          </a:p>
          <a:p>
            <a:pPr>
              <a:buClr>
                <a:schemeClr val="bg1">
                  <a:lumMod val="60000"/>
                  <a:lumOff val="40000"/>
                </a:schemeClr>
              </a:buClr>
              <a:buFont typeface="Wingdings" panose="05000000000000000000" pitchFamily="2" charset="2"/>
              <a:buChar char="u"/>
            </a:pPr>
            <a:r>
              <a:rPr lang="en-US" altLang="zh-CN" sz="2800" i="1" dirty="0"/>
              <a:t>w</a:t>
            </a:r>
            <a:r>
              <a:rPr lang="en-US" altLang="zh-CN" sz="2800" dirty="0"/>
              <a:t>=</a:t>
            </a:r>
            <a:r>
              <a:rPr lang="en-US" altLang="zh-CN" sz="2800" i="1" dirty="0"/>
              <a:t>s</a:t>
            </a:r>
            <a:r>
              <a:rPr lang="en-US" altLang="zh-CN" sz="2800" baseline="30000" dirty="0"/>
              <a:t>-1</a:t>
            </a:r>
            <a:r>
              <a:rPr lang="en-US" altLang="zh-CN" sz="2800" dirty="0"/>
              <a:t> mod </a:t>
            </a:r>
            <a:r>
              <a:rPr lang="en-US" altLang="zh-CN" sz="2800" i="1" dirty="0"/>
              <a:t>q</a:t>
            </a:r>
            <a:r>
              <a:rPr lang="en-US" altLang="zh-CN" sz="2800" dirty="0"/>
              <a:t>=18</a:t>
            </a:r>
            <a:r>
              <a:rPr lang="en-US" altLang="zh-CN" sz="2800" baseline="30000" dirty="0"/>
              <a:t>-1</a:t>
            </a:r>
            <a:r>
              <a:rPr lang="en-US" altLang="zh-CN" sz="2800" dirty="0"/>
              <a:t> mod 23=9;</a:t>
            </a:r>
            <a:endParaRPr lang="en-US" altLang="zh-CN" sz="2800" dirty="0"/>
          </a:p>
          <a:p>
            <a:pPr>
              <a:buClr>
                <a:schemeClr val="bg1">
                  <a:lumMod val="60000"/>
                  <a:lumOff val="40000"/>
                </a:schemeClr>
              </a:buClr>
              <a:buFont typeface="Wingdings" panose="05000000000000000000" pitchFamily="2" charset="2"/>
              <a:buChar char="u"/>
            </a:pPr>
            <a:r>
              <a:rPr lang="en-US" altLang="zh-CN" sz="2800" i="1" dirty="0"/>
              <a:t>u</a:t>
            </a:r>
            <a:r>
              <a:rPr lang="en-US" altLang="zh-CN" sz="2800" baseline="-25000" dirty="0"/>
              <a:t>1</a:t>
            </a:r>
            <a:r>
              <a:rPr lang="en-US" altLang="zh-CN" sz="2800" dirty="0"/>
              <a:t>=H(</a:t>
            </a:r>
            <a:r>
              <a:rPr lang="en-US" altLang="zh-CN" sz="2800" i="1" dirty="0"/>
              <a:t>M</a:t>
            </a:r>
            <a:r>
              <a:rPr lang="en-US" altLang="zh-CN" sz="2800" dirty="0"/>
              <a:t>)</a:t>
            </a:r>
            <a:r>
              <a:rPr lang="en-US" altLang="zh-CN" sz="2800" i="1" dirty="0"/>
              <a:t>w</a:t>
            </a:r>
            <a:r>
              <a:rPr lang="en-US" altLang="zh-CN" sz="2800" dirty="0"/>
              <a:t> mod </a:t>
            </a:r>
            <a:r>
              <a:rPr lang="en-US" altLang="zh-CN" sz="2800" i="1" dirty="0"/>
              <a:t>q</a:t>
            </a:r>
            <a:r>
              <a:rPr lang="en-US" altLang="zh-CN" sz="2800" dirty="0"/>
              <a:t>=15×9 mod 23=20;</a:t>
            </a:r>
            <a:endParaRPr lang="en-US" altLang="zh-CN" sz="2800" dirty="0"/>
          </a:p>
          <a:p>
            <a:pPr>
              <a:buClr>
                <a:schemeClr val="bg1">
                  <a:lumMod val="60000"/>
                  <a:lumOff val="40000"/>
                </a:schemeClr>
              </a:buClr>
              <a:buFont typeface="Wingdings" panose="05000000000000000000" pitchFamily="2" charset="2"/>
              <a:buChar char="u"/>
            </a:pPr>
            <a:r>
              <a:rPr lang="en-US" altLang="zh-CN" sz="2800" i="1" dirty="0"/>
              <a:t>u</a:t>
            </a:r>
            <a:r>
              <a:rPr lang="en-US" altLang="zh-CN" sz="2800" baseline="-25000" dirty="0"/>
              <a:t>2</a:t>
            </a:r>
            <a:r>
              <a:rPr lang="en-US" altLang="zh-CN" sz="2800" dirty="0"/>
              <a:t>=</a:t>
            </a:r>
            <a:r>
              <a:rPr lang="en-US" altLang="zh-CN" sz="2800" i="1" dirty="0" err="1"/>
              <a:t>rw</a:t>
            </a:r>
            <a:r>
              <a:rPr lang="en-US" altLang="zh-CN" sz="2800" dirty="0"/>
              <a:t> mod </a:t>
            </a:r>
            <a:r>
              <a:rPr lang="en-US" altLang="zh-CN" sz="2800" i="1" dirty="0"/>
              <a:t>q</a:t>
            </a:r>
            <a:r>
              <a:rPr lang="en-US" altLang="zh-CN" sz="2800" dirty="0"/>
              <a:t>=12×9 mod 23=16;</a:t>
            </a:r>
            <a:endParaRPr lang="en-US" altLang="zh-CN" sz="2800" dirty="0"/>
          </a:p>
          <a:p>
            <a:pPr>
              <a:buClr>
                <a:schemeClr val="bg1">
                  <a:lumMod val="60000"/>
                  <a:lumOff val="40000"/>
                </a:schemeClr>
              </a:buClr>
              <a:buFont typeface="Wingdings" panose="05000000000000000000" pitchFamily="2" charset="2"/>
              <a:buChar char="u"/>
            </a:pPr>
            <a:r>
              <a:rPr lang="en-US" altLang="zh-CN" sz="2800" i="1" dirty="0"/>
              <a:t>v</a:t>
            </a:r>
            <a:r>
              <a:rPr lang="en-US" altLang="zh-CN" sz="2800" dirty="0"/>
              <a:t>=[(</a:t>
            </a:r>
            <a:r>
              <a:rPr lang="en-US" altLang="zh-CN" sz="2800" i="1" dirty="0"/>
              <a:t>g</a:t>
            </a:r>
            <a:r>
              <a:rPr lang="en-US" altLang="zh-CN" sz="2800" i="1" baseline="30000" dirty="0"/>
              <a:t>u</a:t>
            </a:r>
            <a:r>
              <a:rPr lang="en-US" altLang="zh-CN" sz="2800" baseline="30000" dirty="0"/>
              <a:t>1</a:t>
            </a:r>
            <a:r>
              <a:rPr lang="en-US" altLang="zh-CN" sz="2800" i="1" dirty="0"/>
              <a:t>y</a:t>
            </a:r>
            <a:r>
              <a:rPr lang="en-US" altLang="zh-CN" sz="2800" i="1" baseline="30000" dirty="0"/>
              <a:t>u</a:t>
            </a:r>
            <a:r>
              <a:rPr lang="en-US" altLang="zh-CN" sz="2800" baseline="30000" dirty="0"/>
              <a:t>2</a:t>
            </a:r>
            <a:r>
              <a:rPr lang="en-US" altLang="zh-CN" sz="2800" dirty="0"/>
              <a:t> mod </a:t>
            </a:r>
            <a:r>
              <a:rPr lang="en-US" altLang="zh-CN" sz="2800" i="1" dirty="0"/>
              <a:t>p</a:t>
            </a:r>
            <a:r>
              <a:rPr lang="en-US" altLang="zh-CN" sz="2800" dirty="0"/>
              <a:t>)] mod </a:t>
            </a:r>
            <a:r>
              <a:rPr lang="en-US" altLang="zh-CN" sz="2800" i="1" dirty="0"/>
              <a:t>q</a:t>
            </a:r>
            <a:endParaRPr lang="en-US" altLang="zh-CN" sz="2800" i="1" dirty="0"/>
          </a:p>
          <a:p>
            <a:pPr>
              <a:buClr>
                <a:srgbClr val="00FF00"/>
              </a:buClr>
              <a:buNone/>
            </a:pPr>
            <a:r>
              <a:rPr lang="en-US" altLang="zh-CN" sz="2800" i="1" dirty="0"/>
              <a:t>     </a:t>
            </a:r>
            <a:r>
              <a:rPr lang="en-US" altLang="zh-CN" sz="2800" dirty="0"/>
              <a:t>=(7</a:t>
            </a:r>
            <a:r>
              <a:rPr lang="en-US" altLang="zh-CN" sz="2800" baseline="30000" dirty="0"/>
              <a:t>20</a:t>
            </a:r>
            <a:r>
              <a:rPr lang="en-US" altLang="zh-CN" sz="2800" dirty="0"/>
              <a:t>×32</a:t>
            </a:r>
            <a:r>
              <a:rPr lang="en-US" altLang="zh-CN" sz="2800" baseline="30000" dirty="0"/>
              <a:t>16</a:t>
            </a:r>
            <a:r>
              <a:rPr lang="en-US" altLang="zh-CN" sz="2800" dirty="0"/>
              <a:t> mod 47) mod 23=12</a:t>
            </a:r>
            <a:endParaRPr lang="en-US" altLang="zh-CN" sz="2800" dirty="0"/>
          </a:p>
          <a:p>
            <a:pPr>
              <a:buClr>
                <a:srgbClr val="00FF00"/>
              </a:buClr>
              <a:buNone/>
            </a:pPr>
            <a:r>
              <a:rPr lang="zh-CN" altLang="en-US" sz="2800" dirty="0"/>
              <a:t>由于</a:t>
            </a:r>
            <a:r>
              <a:rPr lang="en-US" altLang="zh-CN" sz="2800" i="1" dirty="0"/>
              <a:t>v</a:t>
            </a:r>
            <a:r>
              <a:rPr lang="en-US" altLang="zh-CN" sz="2800" dirty="0"/>
              <a:t>=</a:t>
            </a:r>
            <a:r>
              <a:rPr lang="en-US" altLang="zh-CN" sz="2800" i="1" dirty="0"/>
              <a:t>r</a:t>
            </a:r>
            <a:r>
              <a:rPr lang="zh-CN" altLang="en-US" sz="2800" dirty="0"/>
              <a:t>，故用户</a:t>
            </a:r>
            <a:r>
              <a:rPr lang="en-US" altLang="zh-CN" sz="2800" dirty="0"/>
              <a:t>B</a:t>
            </a:r>
            <a:r>
              <a:rPr lang="zh-CN" altLang="en-US" sz="2800" dirty="0"/>
              <a:t>认为是用户</a:t>
            </a:r>
            <a:r>
              <a:rPr lang="en-US" altLang="zh-CN" sz="2800" dirty="0"/>
              <a:t>A</a:t>
            </a:r>
            <a:r>
              <a:rPr lang="zh-CN" altLang="en-US" sz="2800" dirty="0"/>
              <a:t>的合法签名。</a:t>
            </a:r>
            <a:endParaRPr lang="zh-CN" altLang="en-US" sz="2800" dirty="0"/>
          </a:p>
          <a:p>
            <a:pPr>
              <a:buClr>
                <a:srgbClr val="00FF00"/>
              </a:buClr>
              <a:buFont typeface="Wingdings" panose="05000000000000000000" pitchFamily="2" charset="2"/>
              <a:buChar char="l"/>
            </a:pPr>
            <a:endParaRPr lang="en-US" altLang="zh-C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gn="ctr">
              <a:buNone/>
            </a:pPr>
            <a:r>
              <a:rPr lang="zh-CN" altLang="en-US" i="1" dirty="0">
                <a:sym typeface="Arial" panose="020B0604020202020204" pitchFamily="34" charset="0"/>
              </a:rPr>
              <a:t>r</a:t>
            </a:r>
            <a:r>
              <a:rPr lang="zh-CN" altLang="en-US" dirty="0">
                <a:sym typeface="Arial" panose="020B0604020202020204" pitchFamily="34" charset="0"/>
              </a:rPr>
              <a:t> = (</a:t>
            </a:r>
            <a:r>
              <a:rPr lang="zh-CN" altLang="en-US" i="1" dirty="0">
                <a:sym typeface="Arial" panose="020B0604020202020204" pitchFamily="34" charset="0"/>
              </a:rPr>
              <a:t>g</a:t>
            </a:r>
            <a:r>
              <a:rPr lang="zh-CN" altLang="en-US" i="1" baseline="30000" dirty="0">
                <a:solidFill>
                  <a:srgbClr val="FF0000"/>
                </a:solidFill>
                <a:sym typeface="Arial" panose="020B0604020202020204" pitchFamily="34" charset="0"/>
              </a:rPr>
              <a:t>k</a:t>
            </a:r>
            <a:r>
              <a:rPr lang="zh-CN" altLang="en-US" dirty="0">
                <a:sym typeface="Arial" panose="020B0604020202020204" pitchFamily="34" charset="0"/>
              </a:rPr>
              <a:t> mod </a:t>
            </a:r>
            <a:r>
              <a:rPr lang="zh-CN" altLang="en-US" i="1" dirty="0">
                <a:sym typeface="Arial" panose="020B0604020202020204" pitchFamily="34" charset="0"/>
              </a:rPr>
              <a:t>p</a:t>
            </a:r>
            <a:r>
              <a:rPr lang="zh-CN" altLang="en-US" dirty="0">
                <a:sym typeface="Arial" panose="020B0604020202020204" pitchFamily="34" charset="0"/>
              </a:rPr>
              <a:t>) mod </a:t>
            </a:r>
            <a:r>
              <a:rPr lang="zh-CN" altLang="en-US" i="1" dirty="0">
                <a:sym typeface="Arial" panose="020B0604020202020204" pitchFamily="34" charset="0"/>
              </a:rPr>
              <a:t>q</a:t>
            </a:r>
            <a:endParaRPr lang="zh-CN" altLang="en-US" i="1" dirty="0">
              <a:sym typeface="Arial" panose="020B0604020202020204" pitchFamily="34" charset="0"/>
            </a:endParaRPr>
          </a:p>
          <a:p>
            <a:pPr algn="ctr">
              <a:buNone/>
            </a:pPr>
            <a:r>
              <a:rPr lang="zh-CN" altLang="en-US" i="1" dirty="0">
                <a:sym typeface="Arial" panose="020B0604020202020204" pitchFamily="34" charset="0"/>
              </a:rPr>
              <a:t>s</a:t>
            </a:r>
            <a:r>
              <a:rPr lang="zh-CN" altLang="en-US" dirty="0">
                <a:sym typeface="Arial" panose="020B0604020202020204" pitchFamily="34" charset="0"/>
              </a:rPr>
              <a:t>=</a:t>
            </a:r>
            <a:r>
              <a:rPr lang="zh-CN" altLang="en-US" i="1" dirty="0">
                <a:sym typeface="Arial" panose="020B0604020202020204" pitchFamily="34" charset="0"/>
              </a:rPr>
              <a:t>k</a:t>
            </a:r>
            <a:r>
              <a:rPr lang="zh-CN" altLang="en-US" baseline="30000" dirty="0">
                <a:sym typeface="Arial" panose="020B0604020202020204" pitchFamily="34" charset="0"/>
              </a:rPr>
              <a:t>-1</a:t>
            </a:r>
            <a:r>
              <a:rPr lang="zh-CN" altLang="en-US" dirty="0">
                <a:sym typeface="Arial" panose="020B0604020202020204" pitchFamily="34" charset="0"/>
              </a:rPr>
              <a:t>{</a:t>
            </a:r>
            <a:r>
              <a:rPr lang="en-US" altLang="zh-CN" dirty="0">
                <a:sym typeface="Arial" panose="020B0604020202020204" pitchFamily="34" charset="0"/>
              </a:rPr>
              <a:t>H</a:t>
            </a:r>
            <a:r>
              <a:rPr lang="zh-CN" altLang="en-US" dirty="0">
                <a:sym typeface="Arial" panose="020B0604020202020204" pitchFamily="34" charset="0"/>
              </a:rPr>
              <a:t>(</a:t>
            </a:r>
            <a:r>
              <a:rPr lang="zh-CN" altLang="en-US" i="1" dirty="0">
                <a:sym typeface="Arial" panose="020B0604020202020204" pitchFamily="34" charset="0"/>
              </a:rPr>
              <a:t>m</a:t>
            </a:r>
            <a:r>
              <a:rPr lang="zh-CN" altLang="en-US" dirty="0">
                <a:sym typeface="Arial" panose="020B0604020202020204" pitchFamily="34" charset="0"/>
              </a:rPr>
              <a:t>)+</a:t>
            </a:r>
            <a:r>
              <a:rPr lang="en-US" altLang="zh-CN" i="1" dirty="0">
                <a:solidFill>
                  <a:srgbClr val="FF0000"/>
                </a:solidFill>
                <a:sym typeface="Arial" panose="020B0604020202020204" pitchFamily="34" charset="0"/>
              </a:rPr>
              <a:t>x</a:t>
            </a:r>
            <a:r>
              <a:rPr lang="zh-CN" altLang="en-US" i="1" dirty="0">
                <a:sym typeface="Arial" panose="020B0604020202020204" pitchFamily="34" charset="0"/>
              </a:rPr>
              <a:t>r</a:t>
            </a:r>
            <a:r>
              <a:rPr lang="zh-CN" altLang="en-US" dirty="0">
                <a:sym typeface="Arial" panose="020B0604020202020204" pitchFamily="34" charset="0"/>
              </a:rPr>
              <a:t>} mod </a:t>
            </a:r>
            <a:r>
              <a:rPr lang="zh-CN" altLang="en-US" i="1" dirty="0">
                <a:sym typeface="Arial" panose="020B0604020202020204" pitchFamily="34" charset="0"/>
              </a:rPr>
              <a:t>q</a:t>
            </a:r>
            <a:endParaRPr lang="zh-CN" altLang="en-US" i="1" dirty="0"/>
          </a:p>
          <a:p>
            <a:pPr lvl="1">
              <a:buNone/>
            </a:pPr>
            <a:r>
              <a:rPr lang="zh-CN" altLang="en-US" dirty="0"/>
              <a:t>   基于离散对数难题，敌手通过</a:t>
            </a:r>
            <a:r>
              <a:rPr lang="en-US" altLang="zh-CN" i="1" dirty="0"/>
              <a:t>r</a:t>
            </a:r>
            <a:r>
              <a:rPr lang="zh-CN" altLang="en-US" dirty="0"/>
              <a:t>恢复</a:t>
            </a:r>
            <a:r>
              <a:rPr lang="en-US" altLang="zh-CN" i="1" dirty="0"/>
              <a:t>k</a:t>
            </a:r>
            <a:r>
              <a:rPr lang="zh-CN" altLang="en-US" dirty="0"/>
              <a:t>，或通过</a:t>
            </a:r>
            <a:r>
              <a:rPr lang="en-US" altLang="zh-CN" i="1" dirty="0"/>
              <a:t>s</a:t>
            </a:r>
            <a:endParaRPr lang="en-US" altLang="zh-CN" i="1" dirty="0"/>
          </a:p>
          <a:p>
            <a:pPr marL="0" lvl="1">
              <a:buNone/>
            </a:pPr>
            <a:r>
              <a:rPr lang="zh-CN" altLang="en-US" dirty="0"/>
              <a:t>恢复私钥</a:t>
            </a:r>
            <a:r>
              <a:rPr lang="en-US" altLang="zh-CN" i="1" dirty="0"/>
              <a:t>x</a:t>
            </a:r>
            <a:r>
              <a:rPr lang="zh-CN" altLang="en-US" dirty="0"/>
              <a:t>都很难。</a:t>
            </a:r>
            <a:endParaRPr lang="en-US" altLang="zh-CN" dirty="0"/>
          </a:p>
          <a:p>
            <a:pPr marL="0" lvl="1">
              <a:buNone/>
            </a:pPr>
            <a:r>
              <a:rPr lang="zh-CN" altLang="en-US" dirty="0"/>
              <a:t>        </a:t>
            </a:r>
            <a:r>
              <a:rPr lang="zh-CN" altLang="en-US" dirty="0">
                <a:solidFill>
                  <a:srgbClr val="FF0000"/>
                </a:solidFill>
              </a:rPr>
              <a:t>安全性分析</a:t>
            </a:r>
            <a:r>
              <a:rPr lang="zh-CN" altLang="en-US" dirty="0"/>
              <a:t>：</a:t>
            </a:r>
            <a:endParaRPr lang="en-US" altLang="zh-CN" dirty="0"/>
          </a:p>
          <a:p>
            <a:pPr marL="0" lvl="1">
              <a:buNone/>
            </a:pPr>
            <a:r>
              <a:rPr lang="zh-CN" altLang="en-US" dirty="0"/>
              <a:t>（</a:t>
            </a:r>
            <a:r>
              <a:rPr lang="en-US" altLang="zh-CN" dirty="0"/>
              <a:t>1</a:t>
            </a:r>
            <a:r>
              <a:rPr lang="zh-CN" altLang="en-US" dirty="0"/>
              <a:t>）</a:t>
            </a:r>
            <a:r>
              <a:rPr lang="en-US" altLang="zh-CN" i="1" dirty="0"/>
              <a:t>k</a:t>
            </a:r>
            <a:r>
              <a:rPr lang="zh-CN" altLang="en-US" dirty="0"/>
              <a:t>能否泄露？</a:t>
            </a:r>
            <a:endParaRPr lang="en-US" altLang="zh-CN" dirty="0"/>
          </a:p>
          <a:p>
            <a:pPr marL="0" lvl="1">
              <a:buNone/>
            </a:pPr>
            <a:r>
              <a:rPr lang="zh-CN" altLang="en-US" dirty="0"/>
              <a:t>（</a:t>
            </a:r>
            <a:r>
              <a:rPr lang="en-US" altLang="zh-CN" dirty="0"/>
              <a:t>2</a:t>
            </a:r>
            <a:r>
              <a:rPr lang="zh-CN" altLang="en-US" dirty="0"/>
              <a:t>）</a:t>
            </a:r>
            <a:r>
              <a:rPr lang="en-US" altLang="zh-CN" i="1" dirty="0"/>
              <a:t>k</a:t>
            </a:r>
            <a:r>
              <a:rPr lang="zh-CN" altLang="en-US" dirty="0"/>
              <a:t>能否重复？</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wipe(left)">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wipe(left)">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nvGraphicFramePr>
        <p:xfrm>
          <a:off x="1012818" y="1457298"/>
          <a:ext cx="7100943" cy="496576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957953" y="2276872"/>
            <a:ext cx="5256584" cy="609398"/>
          </a:xfrm>
          <a:prstGeom prst="rect">
            <a:avLst/>
          </a:prstGeom>
          <a:solidFill>
            <a:srgbClr val="5A8800"/>
          </a:solidFill>
          <a:ln>
            <a:solidFill>
              <a:srgbClr val="80C535"/>
            </a:solidFill>
          </a:ln>
        </p:spPr>
        <p:txBody>
          <a:bodyPr wrap="square" rtlCol="0">
            <a:spAutoFit/>
          </a:bodyPr>
          <a:lstStyle/>
          <a:p>
            <a:pPr marL="0" lvl="1" indent="-269875" eaLnBrk="0" hangingPunct="0">
              <a:lnSpc>
                <a:spcPct val="120000"/>
              </a:lnSpc>
              <a:spcBef>
                <a:spcPts val="600"/>
              </a:spcBef>
              <a:buClr>
                <a:srgbClr val="00FF00"/>
              </a:buClr>
            </a:pPr>
            <a:r>
              <a:rPr lang="zh-CN" altLang="en-US" b="0" u="none" kern="0" dirty="0">
                <a:ea typeface="黑体" panose="02010609060101010101" pitchFamily="49" charset="-122"/>
              </a:rPr>
              <a:t>（一）</a:t>
            </a:r>
            <a:r>
              <a:rPr lang="en-US" altLang="zh-CN" b="0" u="none" dirty="0">
                <a:ea typeface="黑体" panose="02010609060101010101" pitchFamily="49" charset="-122"/>
              </a:rPr>
              <a:t>SM2</a:t>
            </a:r>
            <a:r>
              <a:rPr lang="zh-CN" altLang="en-US" b="0" u="none" dirty="0">
                <a:ea typeface="黑体" panose="02010609060101010101" pitchFamily="49" charset="-122"/>
              </a:rPr>
              <a:t>数字签名概况</a:t>
            </a:r>
            <a:endParaRPr lang="zh-CN" altLang="en-US" b="0" u="none" kern="0" dirty="0">
              <a:ea typeface="黑体" panose="02010609060101010101" pitchFamily="49" charset="-122"/>
            </a:endParaRPr>
          </a:p>
        </p:txBody>
      </p:sp>
      <p:sp>
        <p:nvSpPr>
          <p:cNvPr id="5" name="文本框 4"/>
          <p:cNvSpPr txBox="1"/>
          <p:nvPr/>
        </p:nvSpPr>
        <p:spPr>
          <a:xfrm>
            <a:off x="1957953" y="3229816"/>
            <a:ext cx="5256584" cy="523220"/>
          </a:xfrm>
          <a:prstGeom prst="rect">
            <a:avLst/>
          </a:prstGeom>
          <a:solidFill>
            <a:srgbClr val="5A8800"/>
          </a:solidFill>
          <a:ln>
            <a:solidFill>
              <a:srgbClr val="80C535"/>
            </a:solidFill>
          </a:ln>
        </p:spPr>
        <p:txBody>
          <a:bodyPr wrap="square" rtlCol="0">
            <a:spAutoFit/>
          </a:bodyPr>
          <a:lstStyle/>
          <a:p>
            <a:pPr lvl="0"/>
            <a:r>
              <a:rPr lang="zh-CN" altLang="en-US" b="0" u="none" kern="0" dirty="0">
                <a:ea typeface="黑体" panose="02010609060101010101" pitchFamily="49" charset="-122"/>
              </a:rPr>
              <a:t>（二）</a:t>
            </a:r>
            <a:r>
              <a:rPr lang="en-US" altLang="zh-CN" b="0" u="none" dirty="0">
                <a:ea typeface="黑体" panose="02010609060101010101" pitchFamily="49" charset="-122"/>
              </a:rPr>
              <a:t>SM2</a:t>
            </a:r>
            <a:r>
              <a:rPr lang="zh-CN" altLang="zh-CN" b="0" u="none" dirty="0">
                <a:ea typeface="黑体" panose="02010609060101010101" pitchFamily="49" charset="-122"/>
              </a:rPr>
              <a:t>数字签名算法描述</a:t>
            </a:r>
            <a:endParaRPr lang="zh-CN" altLang="zh-CN" sz="1800" b="0" u="none" dirty="0">
              <a:ea typeface="黑体" panose="02010609060101010101" pitchFamily="49" charset="-122"/>
            </a:endParaRPr>
          </a:p>
        </p:txBody>
      </p:sp>
      <p:sp>
        <p:nvSpPr>
          <p:cNvPr id="6" name="文本框 5"/>
          <p:cNvSpPr txBox="1"/>
          <p:nvPr/>
        </p:nvSpPr>
        <p:spPr>
          <a:xfrm>
            <a:off x="1943708" y="4094388"/>
            <a:ext cx="5256584" cy="609398"/>
          </a:xfrm>
          <a:prstGeom prst="rect">
            <a:avLst/>
          </a:prstGeom>
          <a:solidFill>
            <a:srgbClr val="5A8800"/>
          </a:solidFill>
          <a:ln>
            <a:solidFill>
              <a:srgbClr val="80C535"/>
            </a:solidFill>
          </a:ln>
        </p:spPr>
        <p:txBody>
          <a:bodyPr wrap="square" rtlCol="0">
            <a:spAutoFit/>
          </a:bodyPr>
          <a:lstStyle/>
          <a:p>
            <a:pPr marL="0" lvl="1" indent="-269875" eaLnBrk="0" hangingPunct="0">
              <a:lnSpc>
                <a:spcPct val="120000"/>
              </a:lnSpc>
              <a:spcBef>
                <a:spcPts val="600"/>
              </a:spcBef>
              <a:buClr>
                <a:srgbClr val="00FF00"/>
              </a:buClr>
            </a:pPr>
            <a:r>
              <a:rPr lang="zh-CN" altLang="en-US" b="0" u="none" kern="0" dirty="0">
                <a:ea typeface="黑体" panose="02010609060101010101" pitchFamily="49" charset="-122"/>
              </a:rPr>
              <a:t>（三）</a:t>
            </a:r>
            <a:r>
              <a:rPr lang="en-US" altLang="zh-CN" b="0" u="none" dirty="0"/>
              <a:t>SM2</a:t>
            </a:r>
            <a:r>
              <a:rPr lang="zh-CN" altLang="zh-CN" b="0" u="none" dirty="0">
                <a:latin typeface="黑体" panose="02010609060101010101" pitchFamily="49" charset="-122"/>
                <a:ea typeface="黑体" panose="02010609060101010101" pitchFamily="49" charset="-122"/>
              </a:rPr>
              <a:t>数字签名安全性分析</a:t>
            </a:r>
            <a:endParaRPr lang="zh-CN" altLang="zh-CN" b="0" u="none" dirty="0">
              <a:latin typeface="黑体" panose="02010609060101010101" pitchFamily="49" charset="-122"/>
              <a:ea typeface="黑体" panose="02010609060101010101" pitchFamily="49"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1"/>
            <a:endParaRPr lang="en-US" altLang="zh-CN" dirty="0"/>
          </a:p>
          <a:p>
            <a:pPr lvl="1">
              <a:lnSpc>
                <a:spcPct val="150000"/>
              </a:lnSpc>
            </a:pPr>
            <a:r>
              <a:rPr lang="zh-CN" altLang="en-US" dirty="0"/>
              <a:t>我国数字签名标准有</a:t>
            </a:r>
            <a:r>
              <a:rPr lang="en-US" altLang="zh-CN" dirty="0"/>
              <a:t>SM2</a:t>
            </a:r>
            <a:r>
              <a:rPr lang="zh-CN" altLang="en-US" dirty="0"/>
              <a:t>和</a:t>
            </a:r>
            <a:r>
              <a:rPr lang="en-US" altLang="zh-CN" dirty="0"/>
              <a:t>SM9</a:t>
            </a:r>
            <a:r>
              <a:rPr lang="zh-CN" altLang="en-US" dirty="0"/>
              <a:t>数字签名</a:t>
            </a:r>
            <a:endParaRPr lang="en-US" altLang="zh-CN" dirty="0"/>
          </a:p>
          <a:p>
            <a:pPr lvl="1">
              <a:lnSpc>
                <a:spcPct val="150000"/>
              </a:lnSpc>
            </a:pPr>
            <a:r>
              <a:rPr lang="zh-CN" altLang="en-US" dirty="0"/>
              <a:t>基于椭圆曲线的公钥签名方案</a:t>
            </a:r>
            <a:endParaRPr lang="en-US" altLang="zh-CN" dirty="0"/>
          </a:p>
          <a:p>
            <a:pPr lvl="1">
              <a:lnSpc>
                <a:spcPct val="150000"/>
              </a:lnSpc>
            </a:pPr>
            <a:r>
              <a:rPr lang="zh-CN" altLang="en-US" dirty="0"/>
              <a:t>适用于商用密码应用中数字签名</a:t>
            </a:r>
            <a:endParaRPr lang="en-US" altLang="zh-CN" dirty="0"/>
          </a:p>
          <a:p>
            <a:pPr lvl="1">
              <a:lnSpc>
                <a:spcPct val="150000"/>
              </a:lnSpc>
            </a:pPr>
            <a:r>
              <a:rPr lang="zh-CN" altLang="en-US" dirty="0"/>
              <a:t>安全性基于椭圆曲线中离散对数的难解性</a:t>
            </a:r>
            <a:endParaRPr lang="en-US" altLang="zh-CN" dirty="0"/>
          </a:p>
        </p:txBody>
      </p:sp>
      <p:pic>
        <p:nvPicPr>
          <p:cNvPr id="1789953" name="Picture 1" descr="F:\教学\密码学（54）\ppt\2020.7.1\第一专题   密码学基础理论\第9讲  数字签名\资料\SM2算法--国标.PNG"/>
          <p:cNvPicPr>
            <a:picLocks noChangeAspect="1" noChangeArrowheads="1"/>
          </p:cNvPicPr>
          <p:nvPr/>
        </p:nvPicPr>
        <p:blipFill>
          <a:blip r:embed="rId1"/>
          <a:srcRect/>
          <a:stretch>
            <a:fillRect/>
          </a:stretch>
        </p:blipFill>
        <p:spPr bwMode="auto">
          <a:xfrm>
            <a:off x="2622310" y="1052736"/>
            <a:ext cx="3848366" cy="5472608"/>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789953"/>
                                        </p:tgtEl>
                                        <p:attrNameLst>
                                          <p:attrName>style.visibility</p:attrName>
                                        </p:attrNameLst>
                                      </p:cBhvr>
                                      <p:to>
                                        <p:strVal val="visible"/>
                                      </p:to>
                                    </p:set>
                                    <p:anim calcmode="lin" valueType="num">
                                      <p:cBhvr additive="base">
                                        <p:cTn id="11" dur="500" fill="hold"/>
                                        <p:tgtEl>
                                          <p:spTgt spid="1789953"/>
                                        </p:tgtEl>
                                        <p:attrNameLst>
                                          <p:attrName>ppt_x</p:attrName>
                                        </p:attrNameLst>
                                      </p:cBhvr>
                                      <p:tavLst>
                                        <p:tav tm="0">
                                          <p:val>
                                            <p:strVal val="#ppt_x"/>
                                          </p:val>
                                        </p:tav>
                                        <p:tav tm="100000">
                                          <p:val>
                                            <p:strVal val="#ppt_x"/>
                                          </p:val>
                                        </p:tav>
                                      </p:tavLst>
                                    </p:anim>
                                    <p:anim calcmode="lin" valueType="num">
                                      <p:cBhvr additive="base">
                                        <p:cTn id="12" dur="500" fill="hold"/>
                                        <p:tgtEl>
                                          <p:spTgt spid="178995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nodeType="clickEffect">
                                  <p:stCondLst>
                                    <p:cond delay="0"/>
                                  </p:stCondLst>
                                  <p:childTnLst>
                                    <p:anim calcmode="lin" valueType="num">
                                      <p:cBhvr additive="base">
                                        <p:cTn id="16" dur="500"/>
                                        <p:tgtEl>
                                          <p:spTgt spid="1789953"/>
                                        </p:tgtEl>
                                        <p:attrNameLst>
                                          <p:attrName>ppt_x</p:attrName>
                                        </p:attrNameLst>
                                      </p:cBhvr>
                                      <p:tavLst>
                                        <p:tav tm="0">
                                          <p:val>
                                            <p:strVal val="ppt_x"/>
                                          </p:val>
                                        </p:tav>
                                        <p:tav tm="100000">
                                          <p:val>
                                            <p:strVal val="ppt_x"/>
                                          </p:val>
                                        </p:tav>
                                      </p:tavLst>
                                    </p:anim>
                                    <p:anim calcmode="lin" valueType="num">
                                      <p:cBhvr additive="base">
                                        <p:cTn id="17" dur="500"/>
                                        <p:tgtEl>
                                          <p:spTgt spid="1789953"/>
                                        </p:tgtEl>
                                        <p:attrNameLst>
                                          <p:attrName>ppt_y</p:attrName>
                                        </p:attrNameLst>
                                      </p:cBhvr>
                                      <p:tavLst>
                                        <p:tav tm="0">
                                          <p:val>
                                            <p:strVal val="ppt_y"/>
                                          </p:val>
                                        </p:tav>
                                        <p:tav tm="100000">
                                          <p:val>
                                            <p:strVal val="1+ppt_h/2"/>
                                          </p:val>
                                        </p:tav>
                                      </p:tavLst>
                                    </p:anim>
                                    <p:set>
                                      <p:cBhvr>
                                        <p:cTn id="18" dur="1" fill="hold">
                                          <p:stCondLst>
                                            <p:cond delay="499"/>
                                          </p:stCondLst>
                                        </p:cTn>
                                        <p:tgtEl>
                                          <p:spTgt spid="178995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270449"/>
            <a:ext cx="8686800" cy="4824000"/>
          </a:xfrm>
        </p:spPr>
        <p:txBody>
          <a:bodyPr/>
          <a:lstStyle/>
          <a:p>
            <a:pPr marL="0" lvl="1" indent="0">
              <a:spcAft>
                <a:spcPts val="1800"/>
              </a:spcAft>
              <a:buClr>
                <a:schemeClr val="hlink"/>
              </a:buClr>
              <a:buSzPct val="90000"/>
              <a:buNone/>
            </a:pPr>
            <a:r>
              <a:rPr lang="en-US" altLang="zh-CN" sz="3200" dirty="0">
                <a:solidFill>
                  <a:srgbClr val="FF0000"/>
                </a:solidFill>
              </a:rPr>
              <a:t>1. </a:t>
            </a:r>
            <a:r>
              <a:rPr lang="zh-CN" altLang="en-US" sz="3200" dirty="0">
                <a:solidFill>
                  <a:srgbClr val="FF0000"/>
                </a:solidFill>
              </a:rPr>
              <a:t>参数选取</a:t>
            </a:r>
            <a:endParaRPr lang="en-US" altLang="zh-CN" sz="3200" dirty="0">
              <a:solidFill>
                <a:srgbClr val="FF0000"/>
              </a:solidFill>
            </a:endParaRPr>
          </a:p>
          <a:p>
            <a:pPr lvl="1"/>
            <a:r>
              <a:rPr lang="en-US" altLang="zh-CN" i="1" dirty="0"/>
              <a:t>p</a:t>
            </a:r>
            <a:r>
              <a:rPr lang="en-US" altLang="zh-CN" dirty="0"/>
              <a:t>: </a:t>
            </a:r>
            <a:r>
              <a:rPr lang="zh-CN" altLang="en-US" dirty="0"/>
              <a:t>有限域</a:t>
            </a:r>
            <a:r>
              <a:rPr lang="en-US" altLang="zh-CN" i="1" dirty="0"/>
              <a:t>F</a:t>
            </a:r>
            <a:r>
              <a:rPr lang="en-US" altLang="zh-CN" dirty="0"/>
              <a:t>(</a:t>
            </a:r>
            <a:r>
              <a:rPr lang="en-US" altLang="zh-CN" i="1" dirty="0"/>
              <a:t>p</a:t>
            </a:r>
            <a:r>
              <a:rPr lang="en-US" altLang="zh-CN" dirty="0"/>
              <a:t>)</a:t>
            </a:r>
            <a:r>
              <a:rPr lang="zh-CN" altLang="en-US" dirty="0"/>
              <a:t>中元素的数目</a:t>
            </a:r>
            <a:endParaRPr lang="en-US" altLang="zh-CN" dirty="0"/>
          </a:p>
          <a:p>
            <a:pPr lvl="1"/>
            <a:r>
              <a:rPr lang="en-US" altLang="zh-CN" i="1" dirty="0"/>
              <a:t>a</a:t>
            </a:r>
            <a:r>
              <a:rPr lang="en-US" altLang="zh-CN" dirty="0"/>
              <a:t>, </a:t>
            </a:r>
            <a:r>
              <a:rPr lang="en-US" altLang="zh-CN" i="1" dirty="0"/>
              <a:t>b</a:t>
            </a:r>
            <a:r>
              <a:rPr lang="en-US" altLang="zh-CN" dirty="0"/>
              <a:t>: </a:t>
            </a:r>
            <a:r>
              <a:rPr lang="zh-CN" altLang="en-US" dirty="0"/>
              <a:t>椭圆曲线中的系数，取值于</a:t>
            </a:r>
            <a:r>
              <a:rPr lang="en-US" altLang="zh-CN" i="1" dirty="0"/>
              <a:t>F</a:t>
            </a:r>
            <a:r>
              <a:rPr lang="en-US" altLang="zh-CN" dirty="0"/>
              <a:t>(</a:t>
            </a:r>
            <a:r>
              <a:rPr lang="en-US" altLang="zh-CN" i="1" dirty="0"/>
              <a:t>p</a:t>
            </a:r>
            <a:r>
              <a:rPr lang="en-US" altLang="zh-CN" dirty="0"/>
              <a:t>)</a:t>
            </a:r>
            <a:endParaRPr lang="en-US" altLang="zh-CN" dirty="0"/>
          </a:p>
          <a:p>
            <a:pPr lvl="1"/>
            <a:r>
              <a:rPr lang="en-US" altLang="zh-CN" i="1" dirty="0"/>
              <a:t>G</a:t>
            </a:r>
            <a:r>
              <a:rPr lang="en-US" altLang="zh-CN" dirty="0"/>
              <a:t>:</a:t>
            </a:r>
            <a:r>
              <a:rPr lang="en-US" altLang="zh-CN" i="1" dirty="0"/>
              <a:t> </a:t>
            </a:r>
            <a:r>
              <a:rPr lang="zh-CN" altLang="en-US" dirty="0"/>
              <a:t>基点，即椭圆曲线中的生成元</a:t>
            </a:r>
            <a:endParaRPr lang="en-US" altLang="zh-CN" dirty="0"/>
          </a:p>
          <a:p>
            <a:pPr lvl="1"/>
            <a:r>
              <a:rPr lang="en-US" altLang="zh-CN" i="1" dirty="0"/>
              <a:t>n</a:t>
            </a:r>
            <a:r>
              <a:rPr lang="en-US" altLang="zh-CN" dirty="0"/>
              <a:t>:</a:t>
            </a:r>
            <a:r>
              <a:rPr lang="en-US" altLang="zh-CN" i="1" dirty="0"/>
              <a:t> </a:t>
            </a:r>
            <a:r>
              <a:rPr lang="zh-CN" altLang="en-US" dirty="0"/>
              <a:t>基点</a:t>
            </a:r>
            <a:r>
              <a:rPr lang="en-US" altLang="zh-CN" i="1" dirty="0"/>
              <a:t>G</a:t>
            </a:r>
            <a:r>
              <a:rPr lang="zh-CN" altLang="en-US" dirty="0"/>
              <a:t>的阶</a:t>
            </a:r>
            <a:endParaRPr lang="en-US" altLang="zh-CN" dirty="0"/>
          </a:p>
          <a:p>
            <a:pPr lvl="1"/>
            <a:r>
              <a:rPr lang="en-US" altLang="zh-CN" i="1" dirty="0"/>
              <a:t>h: </a:t>
            </a:r>
            <a:r>
              <a:rPr lang="zh-CN" altLang="en-US" dirty="0"/>
              <a:t>椭圆曲线点个数</a:t>
            </a:r>
            <a:r>
              <a:rPr lang="en-US" altLang="zh-CN" i="1" dirty="0"/>
              <a:t>N</a:t>
            </a:r>
            <a:r>
              <a:rPr lang="zh-CN" altLang="en-US" dirty="0"/>
              <a:t>除以</a:t>
            </a:r>
            <a:r>
              <a:rPr lang="en-US" altLang="zh-CN" i="1" dirty="0"/>
              <a:t>n</a:t>
            </a:r>
            <a:r>
              <a:rPr lang="zh-CN" altLang="en-US" dirty="0"/>
              <a:t>的结果，也称余因子</a:t>
            </a:r>
            <a:endParaRPr lang="zh-CN" altLang="en-US" dirty="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lvl="1" indent="0">
              <a:spcAft>
                <a:spcPts val="1800"/>
              </a:spcAft>
              <a:buClr>
                <a:schemeClr val="hlink"/>
              </a:buClr>
              <a:buSzPct val="90000"/>
              <a:buNone/>
            </a:pPr>
            <a:r>
              <a:rPr lang="en-US" altLang="zh-CN" sz="3200" dirty="0">
                <a:solidFill>
                  <a:srgbClr val="FF0000"/>
                </a:solidFill>
              </a:rPr>
              <a:t>2. </a:t>
            </a:r>
            <a:r>
              <a:rPr lang="zh-CN" altLang="en-US" sz="3200" dirty="0">
                <a:solidFill>
                  <a:srgbClr val="FF0000"/>
                </a:solidFill>
              </a:rPr>
              <a:t>密钥生成</a:t>
            </a:r>
            <a:endParaRPr lang="en-US" altLang="zh-CN" sz="3200" dirty="0">
              <a:solidFill>
                <a:srgbClr val="FF0000"/>
              </a:solidFill>
            </a:endParaRPr>
          </a:p>
          <a:p>
            <a:pPr lvl="1"/>
            <a:r>
              <a:rPr lang="zh-CN" altLang="en-US" dirty="0"/>
              <a:t>选定一条满足安全要求的椭圆曲线</a:t>
            </a:r>
            <a:endParaRPr lang="en-US" altLang="zh-CN" dirty="0"/>
          </a:p>
          <a:p>
            <a:pPr lvl="1"/>
            <a:r>
              <a:rPr lang="zh-CN" altLang="en-US" dirty="0"/>
              <a:t>通过随机数发生器产生用户</a:t>
            </a:r>
            <a:r>
              <a:rPr lang="en-US" altLang="zh-CN" dirty="0"/>
              <a:t>A</a:t>
            </a:r>
            <a:r>
              <a:rPr lang="zh-CN" altLang="en-US" dirty="0"/>
              <a:t>的私钥</a:t>
            </a:r>
            <a:endParaRPr lang="en-US" altLang="zh-CN" dirty="0"/>
          </a:p>
          <a:p>
            <a:pPr lvl="1"/>
            <a:r>
              <a:rPr lang="zh-CN" altLang="en-US" dirty="0"/>
              <a:t>通过</a:t>
            </a:r>
            <a:r>
              <a:rPr lang="en-US" i="1" dirty="0"/>
              <a:t>P</a:t>
            </a:r>
            <a:r>
              <a:rPr lang="en-US" altLang="zh-CN" i="1" baseline="-25000" dirty="0"/>
              <a:t>A</a:t>
            </a:r>
            <a:r>
              <a:rPr lang="en-US" dirty="0"/>
              <a:t>=</a:t>
            </a:r>
            <a:r>
              <a:rPr lang="en-US" i="1" dirty="0" err="1"/>
              <a:t>d</a:t>
            </a:r>
            <a:r>
              <a:rPr lang="en-US" i="1" baseline="-25000" dirty="0" err="1"/>
              <a:t>A</a:t>
            </a:r>
            <a:r>
              <a:rPr lang="en-US" i="1" dirty="0" err="1"/>
              <a:t>G</a:t>
            </a:r>
            <a:r>
              <a:rPr lang="zh-CN" altLang="en-US" dirty="0"/>
              <a:t>得到用户</a:t>
            </a:r>
            <a:r>
              <a:rPr lang="en-US" altLang="zh-CN" dirty="0"/>
              <a:t>A</a:t>
            </a:r>
            <a:r>
              <a:rPr lang="zh-CN" altLang="en-US" dirty="0"/>
              <a:t>的公钥</a:t>
            </a:r>
            <a:endParaRPr lang="en-US" altLang="zh-CN" dirty="0"/>
          </a:p>
          <a:p>
            <a:pPr marL="0" lvl="0" indent="0">
              <a:buClr>
                <a:srgbClr val="86D1EC"/>
              </a:buClr>
              <a:buNone/>
            </a:pPr>
            <a:endParaRPr lang="en-US" altLang="zh-CN" dirty="0">
              <a:solidFill>
                <a:srgbClr val="DADADA">
                  <a:lumMod val="10000"/>
                </a:srgbClr>
              </a:solidFill>
            </a:endParaRPr>
          </a:p>
          <a:p>
            <a:pPr marL="0" lvl="0" indent="0">
              <a:buClr>
                <a:srgbClr val="86D1EC"/>
              </a:buClr>
              <a:buNone/>
            </a:pPr>
            <a:r>
              <a:rPr lang="zh-CN" altLang="en-US" sz="2800" dirty="0">
                <a:solidFill>
                  <a:srgbClr val="DADADA">
                    <a:lumMod val="10000"/>
                  </a:srgbClr>
                </a:solidFill>
              </a:rPr>
              <a:t>          </a:t>
            </a:r>
            <a:r>
              <a:rPr lang="zh-CN" altLang="en-US" sz="2800" dirty="0">
                <a:solidFill>
                  <a:schemeClr val="bg1">
                    <a:lumMod val="60000"/>
                    <a:lumOff val="40000"/>
                  </a:schemeClr>
                </a:solidFill>
              </a:rPr>
              <a:t>签名者的杂凑值</a:t>
            </a:r>
            <a:r>
              <a:rPr lang="en-US" altLang="zh-CN" sz="2800" i="1" dirty="0">
                <a:solidFill>
                  <a:schemeClr val="bg1">
                    <a:lumMod val="60000"/>
                    <a:lumOff val="40000"/>
                  </a:schemeClr>
                </a:solidFill>
              </a:rPr>
              <a:t>Z</a:t>
            </a:r>
            <a:r>
              <a:rPr lang="en-US" altLang="zh-CN" sz="2800" i="1" baseline="-25000" dirty="0">
                <a:solidFill>
                  <a:schemeClr val="bg1">
                    <a:lumMod val="60000"/>
                    <a:lumOff val="40000"/>
                  </a:schemeClr>
                </a:solidFill>
              </a:rPr>
              <a:t>A</a:t>
            </a:r>
            <a:endParaRPr lang="en-US" altLang="zh-CN" sz="2800" i="1" baseline="-25000" dirty="0">
              <a:solidFill>
                <a:schemeClr val="bg1">
                  <a:lumMod val="60000"/>
                  <a:lumOff val="40000"/>
                </a:schemeClr>
              </a:solidFill>
            </a:endParaRPr>
          </a:p>
          <a:p>
            <a:pPr lvl="1"/>
            <a:endParaRPr lang="zh-CN" altLang="en-US" dirty="0"/>
          </a:p>
          <a:p>
            <a:endParaRPr lang="zh-CN" altLang="en-US" dirty="0"/>
          </a:p>
        </p:txBody>
      </p:sp>
      <p:graphicFrame>
        <p:nvGraphicFramePr>
          <p:cNvPr id="1797121" name="Object 1"/>
          <p:cNvGraphicFramePr>
            <a:graphicFrameLocks noChangeAspect="1"/>
          </p:cNvGraphicFramePr>
          <p:nvPr/>
        </p:nvGraphicFramePr>
        <p:xfrm>
          <a:off x="1475656" y="5301208"/>
          <a:ext cx="7131050" cy="468313"/>
        </p:xfrm>
        <a:graphic>
          <a:graphicData uri="http://schemas.openxmlformats.org/presentationml/2006/ole">
            <mc:AlternateContent xmlns:mc="http://schemas.openxmlformats.org/markup-compatibility/2006">
              <mc:Choice xmlns:v="urn:schemas-microsoft-com:vml" Requires="v">
                <p:oleObj spid="_x0000_s5123" name="Equation" r:id="rId1" imgW="120700800" imgH="7924800" progId="Equation.DSMT4">
                  <p:embed/>
                </p:oleObj>
              </mc:Choice>
              <mc:Fallback>
                <p:oleObj name="Equation" r:id="rId1" imgW="120700800" imgH="7924800" progId="Equation.DSMT4">
                  <p:embed/>
                  <p:pic>
                    <p:nvPicPr>
                      <p:cNvPr id="0" name="Picture 1"/>
                      <p:cNvPicPr>
                        <a:picLocks noChangeAspect="1" noChangeArrowheads="1"/>
                      </p:cNvPicPr>
                      <p:nvPr/>
                    </p:nvPicPr>
                    <p:blipFill>
                      <a:blip r:embed="rId2"/>
                      <a:srcRect/>
                      <a:stretch>
                        <a:fillRect/>
                      </a:stretch>
                    </p:blipFill>
                    <p:spPr bwMode="auto">
                      <a:xfrm>
                        <a:off x="1475656" y="5301208"/>
                        <a:ext cx="7131050" cy="468313"/>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Effect transition="in" filter="wipe(down)">
                                      <p:cBhvr>
                                        <p:cTn id="23" dur="500"/>
                                        <p:tgtEl>
                                          <p:spTgt spid="2">
                                            <p:txEl>
                                              <p:pRg st="5" end="5"/>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1797121"/>
                                        </p:tgtEl>
                                        <p:attrNameLst>
                                          <p:attrName>style.visibility</p:attrName>
                                        </p:attrNameLst>
                                      </p:cBhvr>
                                      <p:to>
                                        <p:strVal val="visible"/>
                                      </p:to>
                                    </p:set>
                                    <p:animEffect transition="in" filter="wipe(down)">
                                      <p:cBhvr>
                                        <p:cTn id="26" dur="500"/>
                                        <p:tgtEl>
                                          <p:spTgt spid="1797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lvl="1" indent="0">
              <a:spcAft>
                <a:spcPts val="1800"/>
              </a:spcAft>
              <a:buClr>
                <a:schemeClr val="hlink"/>
              </a:buClr>
              <a:buSzPct val="90000"/>
              <a:buNone/>
            </a:pPr>
            <a:r>
              <a:rPr lang="en-US" altLang="zh-CN" sz="3200" dirty="0">
                <a:solidFill>
                  <a:srgbClr val="FF0000"/>
                </a:solidFill>
              </a:rPr>
              <a:t>3. </a:t>
            </a:r>
            <a:r>
              <a:rPr lang="zh-CN" altLang="en-US" sz="3200" dirty="0">
                <a:solidFill>
                  <a:srgbClr val="FF0000"/>
                </a:solidFill>
              </a:rPr>
              <a:t>签名算法</a:t>
            </a:r>
            <a:endParaRPr lang="en-US" altLang="zh-CN" sz="3200" dirty="0">
              <a:solidFill>
                <a:srgbClr val="FF0000"/>
              </a:solidFill>
            </a:endParaRPr>
          </a:p>
        </p:txBody>
      </p:sp>
      <p:graphicFrame>
        <p:nvGraphicFramePr>
          <p:cNvPr id="1796097" name="Object 1"/>
          <p:cNvGraphicFramePr>
            <a:graphicFrameLocks noChangeAspect="1"/>
          </p:cNvGraphicFramePr>
          <p:nvPr/>
        </p:nvGraphicFramePr>
        <p:xfrm>
          <a:off x="247214" y="4041068"/>
          <a:ext cx="1919896" cy="351981"/>
        </p:xfrm>
        <a:graphic>
          <a:graphicData uri="http://schemas.openxmlformats.org/presentationml/2006/ole">
            <mc:AlternateContent xmlns:mc="http://schemas.openxmlformats.org/markup-compatibility/2006">
              <mc:Choice xmlns:v="urn:schemas-microsoft-com:vml" Requires="v">
                <p:oleObj spid="_x0000_s6148" name="Equation" r:id="rId1" imgW="1524000" imgH="279400" progId="Equation.DSMT4">
                  <p:embed/>
                </p:oleObj>
              </mc:Choice>
              <mc:Fallback>
                <p:oleObj name="Equation" r:id="rId1" imgW="1524000" imgH="279400" progId="Equation.DSMT4">
                  <p:embed/>
                  <p:pic>
                    <p:nvPicPr>
                      <p:cNvPr id="0"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214" y="4041068"/>
                        <a:ext cx="1919896" cy="351981"/>
                      </a:xfrm>
                      <a:prstGeom prst="rect">
                        <a:avLst/>
                      </a:prstGeom>
                      <a:noFill/>
                      <a:ln>
                        <a:noFill/>
                      </a:ln>
                      <a:effectLst/>
                    </p:spPr>
                  </p:pic>
                </p:oleObj>
              </mc:Fallback>
            </mc:AlternateContent>
          </a:graphicData>
        </a:graphic>
      </p:graphicFrame>
      <p:graphicFrame>
        <p:nvGraphicFramePr>
          <p:cNvPr id="1796098" name="Object 2"/>
          <p:cNvGraphicFramePr>
            <a:graphicFrameLocks noChangeAspect="1"/>
          </p:cNvGraphicFramePr>
          <p:nvPr/>
        </p:nvGraphicFramePr>
        <p:xfrm>
          <a:off x="7344308" y="5049180"/>
          <a:ext cx="717509" cy="324036"/>
        </p:xfrm>
        <a:graphic>
          <a:graphicData uri="http://schemas.openxmlformats.org/presentationml/2006/ole">
            <mc:AlternateContent xmlns:mc="http://schemas.openxmlformats.org/markup-compatibility/2006">
              <mc:Choice xmlns:v="urn:schemas-microsoft-com:vml" Requires="v">
                <p:oleObj spid="_x0000_s6149" name="Equation" r:id="rId3" imgW="533400" imgH="241300" progId="Equation.DSMT4">
                  <p:embed/>
                </p:oleObj>
              </mc:Choice>
              <mc:Fallback>
                <p:oleObj name="Equation" r:id="rId3" imgW="533400" imgH="2413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44308" y="5049180"/>
                        <a:ext cx="717509" cy="324036"/>
                      </a:xfrm>
                      <a:prstGeom prst="rect">
                        <a:avLst/>
                      </a:prstGeom>
                      <a:noFill/>
                      <a:ln>
                        <a:noFill/>
                      </a:ln>
                      <a:effectLst/>
                    </p:spPr>
                  </p:pic>
                </p:oleObj>
              </mc:Fallback>
            </mc:AlternateContent>
          </a:graphicData>
        </a:graphic>
      </p:graphicFrame>
      <p:pic>
        <p:nvPicPr>
          <p:cNvPr id="4" name="图片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77096" y="2024844"/>
            <a:ext cx="4927540" cy="443504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ppt_x</p:attrName>
                                        </p:attrNameLst>
                                      </p:cBhvr>
                                      <p:tavLst>
                                        <p:tav tm="0">
                                          <p:val>
                                            <p:strVal val="#ppt_x"/>
                                          </p:val>
                                        </p:tav>
                                        <p:tav tm="100000">
                                          <p:val>
                                            <p:strVal val="#ppt_x"/>
                                          </p:val>
                                        </p:tav>
                                      </p:tavLst>
                                    </p:anim>
                                    <p:anim calcmode="lin" valueType="num">
                                      <p:cBhvr>
                                        <p:cTn id="1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1796097"/>
                                        </p:tgtEl>
                                        <p:attrNameLst>
                                          <p:attrName>style.visibility</p:attrName>
                                        </p:attrNameLst>
                                      </p:cBhvr>
                                      <p:to>
                                        <p:strVal val="visible"/>
                                      </p:to>
                                    </p:set>
                                    <p:animEffect transition="in" filter="fade">
                                      <p:cBhvr>
                                        <p:cTn id="18" dur="1000"/>
                                        <p:tgtEl>
                                          <p:spTgt spid="1796097"/>
                                        </p:tgtEl>
                                      </p:cBhvr>
                                    </p:animEffect>
                                    <p:anim calcmode="lin" valueType="num">
                                      <p:cBhvr>
                                        <p:cTn id="19" dur="1000" fill="hold"/>
                                        <p:tgtEl>
                                          <p:spTgt spid="1796097"/>
                                        </p:tgtEl>
                                        <p:attrNameLst>
                                          <p:attrName>ppt_x</p:attrName>
                                        </p:attrNameLst>
                                      </p:cBhvr>
                                      <p:tavLst>
                                        <p:tav tm="0">
                                          <p:val>
                                            <p:strVal val="#ppt_x"/>
                                          </p:val>
                                        </p:tav>
                                        <p:tav tm="100000">
                                          <p:val>
                                            <p:strVal val="#ppt_x"/>
                                          </p:val>
                                        </p:tav>
                                      </p:tavLst>
                                    </p:anim>
                                    <p:anim calcmode="lin" valueType="num">
                                      <p:cBhvr>
                                        <p:cTn id="20" dur="1000" fill="hold"/>
                                        <p:tgtEl>
                                          <p:spTgt spid="1796097"/>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1796098"/>
                                        </p:tgtEl>
                                        <p:attrNameLst>
                                          <p:attrName>style.visibility</p:attrName>
                                        </p:attrNameLst>
                                      </p:cBhvr>
                                      <p:to>
                                        <p:strVal val="visible"/>
                                      </p:to>
                                    </p:set>
                                    <p:animEffect transition="in" filter="fade">
                                      <p:cBhvr>
                                        <p:cTn id="25" dur="1000"/>
                                        <p:tgtEl>
                                          <p:spTgt spid="1796098"/>
                                        </p:tgtEl>
                                      </p:cBhvr>
                                    </p:animEffect>
                                    <p:anim calcmode="lin" valueType="num">
                                      <p:cBhvr>
                                        <p:cTn id="26" dur="1000" fill="hold"/>
                                        <p:tgtEl>
                                          <p:spTgt spid="1796098"/>
                                        </p:tgtEl>
                                        <p:attrNameLst>
                                          <p:attrName>ppt_x</p:attrName>
                                        </p:attrNameLst>
                                      </p:cBhvr>
                                      <p:tavLst>
                                        <p:tav tm="0">
                                          <p:val>
                                            <p:strVal val="#ppt_x"/>
                                          </p:val>
                                        </p:tav>
                                        <p:tav tm="100000">
                                          <p:val>
                                            <p:strVal val="#ppt_x"/>
                                          </p:val>
                                        </p:tav>
                                      </p:tavLst>
                                    </p:anim>
                                    <p:anim calcmode="lin" valueType="num">
                                      <p:cBhvr>
                                        <p:cTn id="27" dur="1000" fill="hold"/>
                                        <p:tgtEl>
                                          <p:spTgt spid="17960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nvGraphicFramePr>
        <p:xfrm>
          <a:off x="1012818" y="1457298"/>
          <a:ext cx="7100943" cy="496576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926860" y="2240868"/>
            <a:ext cx="5148572" cy="4216925"/>
          </a:xfrm>
          <a:prstGeom prst="rect">
            <a:avLst/>
          </a:prstGeom>
        </p:spPr>
      </p:pic>
      <p:sp>
        <p:nvSpPr>
          <p:cNvPr id="3" name="内容占位符 2"/>
          <p:cNvSpPr>
            <a:spLocks noGrp="1"/>
          </p:cNvSpPr>
          <p:nvPr>
            <p:ph idx="1"/>
          </p:nvPr>
        </p:nvSpPr>
        <p:spPr/>
        <p:txBody>
          <a:bodyPr/>
          <a:lstStyle/>
          <a:p>
            <a:pPr marL="0" lvl="1" indent="0">
              <a:spcAft>
                <a:spcPts val="1800"/>
              </a:spcAft>
              <a:buClr>
                <a:schemeClr val="hlink"/>
              </a:buClr>
              <a:buSzPct val="90000"/>
              <a:buNone/>
            </a:pPr>
            <a:r>
              <a:rPr lang="en-US" altLang="zh-CN" sz="3200" dirty="0">
                <a:solidFill>
                  <a:srgbClr val="FF0000"/>
                </a:solidFill>
              </a:rPr>
              <a:t>4. </a:t>
            </a:r>
            <a:r>
              <a:rPr lang="zh-CN" altLang="en-US" sz="3200" dirty="0">
                <a:solidFill>
                  <a:srgbClr val="FF0000"/>
                </a:solidFill>
              </a:rPr>
              <a:t>验证算法</a:t>
            </a:r>
            <a:endParaRPr lang="en-US" altLang="zh-CN" sz="3200" dirty="0">
              <a:solidFill>
                <a:srgbClr val="FF0000"/>
              </a:solidFill>
            </a:endParaRPr>
          </a:p>
        </p:txBody>
      </p:sp>
      <p:graphicFrame>
        <p:nvGraphicFramePr>
          <p:cNvPr id="1794049" name="Object 1"/>
          <p:cNvGraphicFramePr>
            <a:graphicFrameLocks noChangeAspect="1"/>
          </p:cNvGraphicFramePr>
          <p:nvPr/>
        </p:nvGraphicFramePr>
        <p:xfrm>
          <a:off x="7390842" y="2240868"/>
          <a:ext cx="817562" cy="377825"/>
        </p:xfrm>
        <a:graphic>
          <a:graphicData uri="http://schemas.openxmlformats.org/presentationml/2006/ole">
            <mc:AlternateContent xmlns:mc="http://schemas.openxmlformats.org/markup-compatibility/2006">
              <mc:Choice xmlns:v="urn:schemas-microsoft-com:vml" Requires="v">
                <p:oleObj spid="_x0000_s7171" name="Equation" r:id="rId2" imgW="520700" imgH="241300" progId="Equation.DSMT4">
                  <p:embed/>
                </p:oleObj>
              </mc:Choice>
              <mc:Fallback>
                <p:oleObj name="Equation" r:id="rId2" imgW="520700" imgH="241300" progId="Equation.DSMT4">
                  <p:embed/>
                  <p:pic>
                    <p:nvPicPr>
                      <p:cNvPr id="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0842" y="2240868"/>
                        <a:ext cx="817562" cy="377825"/>
                      </a:xfrm>
                      <a:prstGeom prst="rect">
                        <a:avLst/>
                      </a:prstGeom>
                      <a:noFill/>
                      <a:ln>
                        <a:noFill/>
                      </a:ln>
                      <a:effectLst/>
                    </p:spPr>
                  </p:pic>
                </p:oleObj>
              </mc:Fallback>
            </mc:AlternateContent>
          </a:graphicData>
        </a:graphic>
      </p:graphicFrame>
      <p:sp>
        <p:nvSpPr>
          <p:cNvPr id="6" name="矩形 5"/>
          <p:cNvSpPr/>
          <p:nvPr/>
        </p:nvSpPr>
        <p:spPr bwMode="auto">
          <a:xfrm>
            <a:off x="4642855" y="2024844"/>
            <a:ext cx="2665449" cy="1752624"/>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2" name="圆角矩形 1"/>
          <p:cNvSpPr/>
          <p:nvPr/>
        </p:nvSpPr>
        <p:spPr bwMode="auto">
          <a:xfrm>
            <a:off x="5652120" y="5085184"/>
            <a:ext cx="1351304" cy="324036"/>
          </a:xfrm>
          <a:prstGeom prst="roundRect">
            <a:avLst/>
          </a:prstGeom>
          <a:solidFill>
            <a:schemeClr val="tx1">
              <a:lumMod val="85000"/>
            </a:schemeClr>
          </a:solidFill>
          <a:ln w="9525" cap="flat" cmpd="sng" algn="ctr">
            <a:solidFill>
              <a:schemeClr val="tx1">
                <a:lumMod val="85000"/>
              </a:schemeClr>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mc:AlternateContent xmlns:mc="http://schemas.openxmlformats.org/markup-compatibility/2006">
        <mc:Choice xmlns:a14="http://schemas.microsoft.com/office/drawing/2010/main" Requires="a14">
          <p:sp>
            <p:nvSpPr>
              <p:cNvPr id="5" name="文本框 4"/>
              <p:cNvSpPr txBox="1"/>
              <p:nvPr/>
            </p:nvSpPr>
            <p:spPr>
              <a:xfrm>
                <a:off x="5552501" y="5085184"/>
                <a:ext cx="1838341" cy="338554"/>
              </a:xfrm>
              <a:prstGeom prst="rect">
                <a:avLst/>
              </a:prstGeom>
              <a:noFill/>
            </p:spPr>
            <p:txBody>
              <a:bodyPr wrap="square" rtlCol="0">
                <a:spAutoFit/>
              </a:bodyPr>
              <a:lstStyle/>
              <a:p>
                <a:r>
                  <a:rPr kumimoji="1" lang="en-US" altLang="zh-CN" sz="1600" b="0" u="none" dirty="0">
                    <a:solidFill>
                      <a:schemeClr val="accent4">
                        <a:lumMod val="10000"/>
                      </a:schemeClr>
                    </a:solidFill>
                  </a:rPr>
                  <a:t>2:</a:t>
                </a:r>
                <a:r>
                  <a:rPr kumimoji="1" lang="en-US" altLang="zh-CN" sz="1600" b="0" u="none" dirty="0">
                    <a:solidFill>
                      <a:srgbClr val="C00000"/>
                    </a:solidFill>
                  </a:rPr>
                  <a:t>s</a:t>
                </a:r>
                <a14:m>
                  <m:oMath xmlns:m="http://schemas.openxmlformats.org/officeDocument/2006/math">
                    <m:r>
                      <a:rPr kumimoji="1" lang="en-US" altLang="zh-CN" sz="1600" b="0" i="1" u="none" smtClean="0">
                        <a:solidFill>
                          <a:schemeClr val="accent4">
                            <a:lumMod val="10000"/>
                          </a:schemeClr>
                        </a:solidFill>
                        <a:latin typeface="Cambria Math" panose="02040503050406030204" pitchFamily="18" charset="0"/>
                      </a:rPr>
                      <m:t>∈</m:t>
                    </m:r>
                    <m:d>
                      <m:dPr>
                        <m:begChr m:val="["/>
                        <m:endChr m:val="]"/>
                        <m:ctrlPr>
                          <a:rPr kumimoji="1" lang="en-US" altLang="zh-CN" sz="1600" b="0" i="1" u="none" smtClean="0">
                            <a:solidFill>
                              <a:schemeClr val="accent4">
                                <a:lumMod val="10000"/>
                              </a:schemeClr>
                            </a:solidFill>
                            <a:latin typeface="Cambria Math" panose="02040503050406030204" pitchFamily="18" charset="0"/>
                          </a:rPr>
                        </m:ctrlPr>
                      </m:dPr>
                      <m:e>
                        <m:r>
                          <a:rPr kumimoji="1" lang="en-US" altLang="zh-CN" sz="1600" b="0" i="1" u="none" smtClean="0">
                            <a:solidFill>
                              <a:schemeClr val="accent4">
                                <a:lumMod val="10000"/>
                              </a:schemeClr>
                            </a:solidFill>
                            <a:latin typeface="Cambria Math" panose="02040503050406030204" pitchFamily="18" charset="0"/>
                          </a:rPr>
                          <m:t>1</m:t>
                        </m:r>
                        <m:r>
                          <a:rPr kumimoji="1" lang="en-US" altLang="zh-CN" sz="1600" b="0" i="1" u="none" smtClean="0">
                            <a:solidFill>
                              <a:schemeClr val="accent4">
                                <a:lumMod val="10000"/>
                              </a:schemeClr>
                            </a:solidFill>
                            <a:latin typeface="Cambria Math" panose="02040503050406030204" pitchFamily="18" charset="0"/>
                          </a:rPr>
                          <m:t>,</m:t>
                        </m:r>
                        <m:r>
                          <a:rPr kumimoji="1" lang="en-US" altLang="zh-CN" sz="1600" b="0" i="1" u="none" smtClean="0">
                            <a:solidFill>
                              <a:schemeClr val="accent4">
                                <a:lumMod val="10000"/>
                              </a:schemeClr>
                            </a:solidFill>
                            <a:latin typeface="Cambria Math" panose="02040503050406030204" pitchFamily="18" charset="0"/>
                          </a:rPr>
                          <m:t>𝑛</m:t>
                        </m:r>
                        <m:r>
                          <a:rPr kumimoji="1" lang="en-US" altLang="zh-CN" sz="1600" b="0" i="1" u="none" smtClean="0">
                            <a:solidFill>
                              <a:schemeClr val="accent4">
                                <a:lumMod val="10000"/>
                              </a:schemeClr>
                            </a:solidFill>
                            <a:latin typeface="Cambria Math" panose="02040503050406030204" pitchFamily="18" charset="0"/>
                          </a:rPr>
                          <m:t>−</m:t>
                        </m:r>
                        <m:r>
                          <a:rPr kumimoji="1" lang="en-US" altLang="zh-CN" sz="1600" b="0" i="1" u="none" smtClean="0">
                            <a:solidFill>
                              <a:schemeClr val="accent4">
                                <a:lumMod val="10000"/>
                              </a:schemeClr>
                            </a:solidFill>
                            <a:latin typeface="Cambria Math" panose="02040503050406030204" pitchFamily="18" charset="0"/>
                          </a:rPr>
                          <m:t>1</m:t>
                        </m:r>
                      </m:e>
                    </m:d>
                    <m:r>
                      <a:rPr kumimoji="1" lang="en-US" altLang="zh-CN" sz="1600" b="0" i="1" u="none" smtClean="0">
                        <a:solidFill>
                          <a:schemeClr val="accent4">
                            <a:lumMod val="10000"/>
                          </a:schemeClr>
                        </a:solidFill>
                        <a:latin typeface="Cambria Math" panose="02040503050406030204" pitchFamily="18" charset="0"/>
                      </a:rPr>
                      <m:t>?</m:t>
                    </m:r>
                  </m:oMath>
                </a14:m>
                <a:endParaRPr kumimoji="1" lang="zh-CN" altLang="en-US" sz="1600" b="0" u="none" dirty="0">
                  <a:solidFill>
                    <a:schemeClr val="accent4">
                      <a:lumMod val="10000"/>
                    </a:schemeClr>
                  </a:solidFill>
                </a:endParaRPr>
              </a:p>
            </p:txBody>
          </p:sp>
        </mc:Choice>
        <mc:Fallback>
          <p:sp>
            <p:nvSpPr>
              <p:cNvPr id="5" name="文本框 4"/>
              <p:cNvSpPr txBox="1">
                <a:spLocks noRot="1" noChangeAspect="1" noMove="1" noResize="1" noEditPoints="1" noAdjustHandles="1" noChangeArrowheads="1" noChangeShapeType="1" noTextEdit="1"/>
              </p:cNvSpPr>
              <p:nvPr/>
            </p:nvSpPr>
            <p:spPr>
              <a:xfrm>
                <a:off x="5552501" y="5085184"/>
                <a:ext cx="1838341" cy="338554"/>
              </a:xfrm>
              <a:prstGeom prst="rect">
                <a:avLst/>
              </a:prstGeom>
              <a:blipFill rotWithShape="1">
                <a:blip r:embed="rId4"/>
                <a:stretch>
                  <a:fillRect l="-3" t="-31" r="4" b="60"/>
                </a:stretch>
              </a:blipFill>
            </p:spPr>
            <p:txBody>
              <a:bodyPr/>
              <a:lstStyle/>
              <a:p>
                <a:r>
                  <a:rPr lang="zh-CN" altLang="en-US">
                    <a:noFill/>
                  </a:rPr>
                  <a:t> </a:t>
                </a:r>
              </a:p>
            </p:txBody>
          </p:sp>
        </mc:Fallback>
      </mc:AlternateContent>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lvl="1" indent="0">
              <a:spcAft>
                <a:spcPts val="1800"/>
              </a:spcAft>
              <a:buClr>
                <a:schemeClr val="hlink"/>
              </a:buClr>
              <a:buSzPct val="90000"/>
              <a:buNone/>
            </a:pPr>
            <a:r>
              <a:rPr lang="en-US" altLang="zh-CN" sz="3200" dirty="0">
                <a:solidFill>
                  <a:srgbClr val="FF0000"/>
                </a:solidFill>
              </a:rPr>
              <a:t>4. </a:t>
            </a:r>
            <a:r>
              <a:rPr lang="zh-CN" altLang="en-US" sz="3200" dirty="0">
                <a:solidFill>
                  <a:srgbClr val="FF0000"/>
                </a:solidFill>
              </a:rPr>
              <a:t>验证算法</a:t>
            </a:r>
            <a:endParaRPr lang="en-US" altLang="zh-CN" sz="3200" dirty="0">
              <a:solidFill>
                <a:srgbClr val="FF0000"/>
              </a:solidFill>
            </a:endParaRPr>
          </a:p>
        </p:txBody>
      </p:sp>
      <p:graphicFrame>
        <p:nvGraphicFramePr>
          <p:cNvPr id="1780738" name="Object 2"/>
          <p:cNvGraphicFramePr>
            <a:graphicFrameLocks noChangeAspect="1"/>
          </p:cNvGraphicFramePr>
          <p:nvPr/>
        </p:nvGraphicFramePr>
        <p:xfrm>
          <a:off x="678362" y="2078019"/>
          <a:ext cx="7749410" cy="4235508"/>
        </p:xfrm>
        <a:graphic>
          <a:graphicData uri="http://schemas.openxmlformats.org/presentationml/2006/ole">
            <mc:AlternateContent xmlns:mc="http://schemas.openxmlformats.org/markup-compatibility/2006">
              <mc:Choice xmlns:v="urn:schemas-microsoft-com:vml" Requires="v">
                <p:oleObj spid="_x0000_s8196" name="Equation" r:id="rId1" imgW="3136900" imgH="1714500" progId="Equation.DSMT4">
                  <p:embed/>
                </p:oleObj>
              </mc:Choice>
              <mc:Fallback>
                <p:oleObj name="Equation" r:id="rId1" imgW="3136900" imgH="1714500" progId="Equation.DSMT4">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362" y="2078019"/>
                        <a:ext cx="7749410" cy="4235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80739" name="Object 3"/>
          <p:cNvGraphicFramePr>
            <a:graphicFrameLocks noChangeAspect="1"/>
          </p:cNvGraphicFramePr>
          <p:nvPr/>
        </p:nvGraphicFramePr>
        <p:xfrm>
          <a:off x="5382947" y="1916832"/>
          <a:ext cx="3044825" cy="1474787"/>
        </p:xfrm>
        <a:graphic>
          <a:graphicData uri="http://schemas.openxmlformats.org/presentationml/2006/ole">
            <mc:AlternateContent xmlns:mc="http://schemas.openxmlformats.org/markup-compatibility/2006">
              <mc:Choice xmlns:v="urn:schemas-microsoft-com:vml" Requires="v">
                <p:oleObj spid="_x0000_s8197" name="Equation" r:id="rId3" imgW="1231900" imgH="596900" progId="Equation.DSMT4">
                  <p:embed/>
                </p:oleObj>
              </mc:Choice>
              <mc:Fallback>
                <p:oleObj name="Equation" r:id="rId3" imgW="1231900" imgH="5969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2947" y="1916832"/>
                        <a:ext cx="3044825" cy="1474787"/>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1780739"/>
                                        </p:tgtEl>
                                        <p:attrNameLst>
                                          <p:attrName>style.visibility</p:attrName>
                                        </p:attrNameLst>
                                      </p:cBhvr>
                                      <p:to>
                                        <p:strVal val="visible"/>
                                      </p:to>
                                    </p:set>
                                    <p:animEffect transition="in" filter="blinds(horizontal)">
                                      <p:cBhvr>
                                        <p:cTn id="11" dur="500"/>
                                        <p:tgtEl>
                                          <p:spTgt spid="1780739"/>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1780738"/>
                                        </p:tgtEl>
                                        <p:attrNameLst>
                                          <p:attrName>style.visibility</p:attrName>
                                        </p:attrNameLst>
                                      </p:cBhvr>
                                      <p:to>
                                        <p:strVal val="visible"/>
                                      </p:to>
                                    </p:set>
                                    <p:animEffect transition="in" filter="dissolve">
                                      <p:cBhvr>
                                        <p:cTn id="16" dur="500"/>
                                        <p:tgtEl>
                                          <p:spTgt spid="17807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199" y="1270449"/>
            <a:ext cx="8824977" cy="4824000"/>
          </a:xfrm>
        </p:spPr>
        <p:txBody>
          <a:bodyPr/>
          <a:lstStyle/>
          <a:p>
            <a:pPr marL="0" lvl="1" indent="0">
              <a:spcAft>
                <a:spcPts val="1800"/>
              </a:spcAft>
              <a:buClr>
                <a:schemeClr val="hlink"/>
              </a:buClr>
              <a:buSzPct val="90000"/>
              <a:buNone/>
            </a:pPr>
            <a:r>
              <a:rPr lang="en-US" altLang="zh-CN" sz="3200" dirty="0">
                <a:solidFill>
                  <a:srgbClr val="FF0000"/>
                </a:solidFill>
              </a:rPr>
              <a:t>5. SM2</a:t>
            </a:r>
            <a:r>
              <a:rPr lang="zh-CN" altLang="en-US" sz="3200" dirty="0">
                <a:solidFill>
                  <a:srgbClr val="FF0000"/>
                </a:solidFill>
              </a:rPr>
              <a:t>实例分析</a:t>
            </a:r>
            <a:endParaRPr lang="en-US" altLang="zh-CN" sz="3200" dirty="0">
              <a:solidFill>
                <a:srgbClr val="FF0000"/>
              </a:solidFill>
            </a:endParaRPr>
          </a:p>
          <a:p>
            <a:pPr>
              <a:buNone/>
            </a:pPr>
            <a:r>
              <a:rPr lang="zh-CN" altLang="en-US" sz="2800" dirty="0"/>
              <a:t>        例</a:t>
            </a:r>
            <a:r>
              <a:rPr lang="en-US" altLang="zh-CN" sz="2800" dirty="0"/>
              <a:t>2</a:t>
            </a:r>
            <a:r>
              <a:rPr lang="zh-CN" altLang="en-US" sz="2800" dirty="0"/>
              <a:t>：假设</a:t>
            </a:r>
            <a:r>
              <a:rPr lang="zh-CN" altLang="en-US" sz="2800" dirty="0">
                <a:solidFill>
                  <a:srgbClr val="DADADA">
                    <a:lumMod val="10000"/>
                  </a:srgbClr>
                </a:solidFill>
              </a:rPr>
              <a:t>椭圆曲线为</a:t>
            </a:r>
            <a:r>
              <a:rPr lang="en-US" altLang="zh-CN" sz="2800" i="1" dirty="0"/>
              <a:t>E</a:t>
            </a:r>
            <a:r>
              <a:rPr lang="en-US" altLang="zh-CN" sz="2800" baseline="-25000" dirty="0"/>
              <a:t>23</a:t>
            </a:r>
            <a:r>
              <a:rPr lang="en-US" altLang="zh-CN" sz="2800" dirty="0"/>
              <a:t>(1,1)</a:t>
            </a:r>
            <a:r>
              <a:rPr lang="zh-CN" altLang="en-US" sz="2800" dirty="0"/>
              <a:t>，参数分别为</a:t>
            </a:r>
            <a:r>
              <a:rPr lang="en-US" altLang="zh-CN" sz="2800" i="1" dirty="0"/>
              <a:t>p</a:t>
            </a:r>
            <a:r>
              <a:rPr lang="en-US" altLang="zh-CN" sz="2800" dirty="0"/>
              <a:t>=23, </a:t>
            </a:r>
            <a:endParaRPr lang="en-US" altLang="zh-CN" sz="2800" dirty="0"/>
          </a:p>
          <a:p>
            <a:pPr>
              <a:buNone/>
            </a:pPr>
            <a:r>
              <a:rPr lang="en-US" altLang="zh-CN" sz="2800" i="1" dirty="0"/>
              <a:t>G</a:t>
            </a:r>
            <a:r>
              <a:rPr lang="en-US" altLang="zh-CN" sz="2800" dirty="0"/>
              <a:t>=(3,10), </a:t>
            </a:r>
            <a:r>
              <a:rPr lang="en-US" altLang="zh-CN" sz="2800" i="1" dirty="0"/>
              <a:t>n</a:t>
            </a:r>
            <a:r>
              <a:rPr lang="en-US" altLang="zh-CN" sz="2800" dirty="0"/>
              <a:t>=28, </a:t>
            </a:r>
            <a:r>
              <a:rPr lang="en-US" sz="2800" i="1" dirty="0" err="1"/>
              <a:t>d</a:t>
            </a:r>
            <a:r>
              <a:rPr lang="en-US" sz="2800" i="1" baseline="-25000" dirty="0" err="1"/>
              <a:t>A</a:t>
            </a:r>
            <a:r>
              <a:rPr lang="en-US" altLang="zh-CN" sz="2800" dirty="0"/>
              <a:t>=7, </a:t>
            </a:r>
            <a:r>
              <a:rPr lang="en-US" sz="2800" i="1" dirty="0"/>
              <a:t>P</a:t>
            </a:r>
            <a:r>
              <a:rPr lang="en-US" sz="2800" i="1" baseline="-25000" dirty="0"/>
              <a:t>A </a:t>
            </a:r>
            <a:r>
              <a:rPr lang="en-US" altLang="zh-CN" sz="2800" dirty="0"/>
              <a:t>=</a:t>
            </a:r>
            <a:r>
              <a:rPr lang="en-US" sz="2800" i="1" dirty="0"/>
              <a:t> </a:t>
            </a:r>
            <a:r>
              <a:rPr lang="en-US" sz="2800" i="1" dirty="0" err="1"/>
              <a:t>d</a:t>
            </a:r>
            <a:r>
              <a:rPr lang="en-US" sz="2800" i="1" baseline="-25000" dirty="0" err="1"/>
              <a:t>A</a:t>
            </a:r>
            <a:r>
              <a:rPr lang="en-US" altLang="zh-CN" sz="2800" i="1" dirty="0" err="1"/>
              <a:t>G</a:t>
            </a:r>
            <a:r>
              <a:rPr lang="en-US" altLang="zh-CN" sz="2800" dirty="0"/>
              <a:t>=(11,3), Hash</a:t>
            </a:r>
            <a:r>
              <a:rPr lang="zh-CN" altLang="en-US" sz="2800" dirty="0"/>
              <a:t>函数的输出</a:t>
            </a:r>
            <a:endParaRPr lang="en-US" altLang="zh-CN" sz="2800" dirty="0"/>
          </a:p>
          <a:p>
            <a:pPr>
              <a:buNone/>
            </a:pPr>
            <a:r>
              <a:rPr lang="zh-CN" altLang="en-US" sz="2800" dirty="0"/>
              <a:t>值</a:t>
            </a:r>
            <a:r>
              <a:rPr lang="en-US" altLang="zh-CN" sz="2800" i="1" dirty="0"/>
              <a:t>e</a:t>
            </a:r>
            <a:r>
              <a:rPr lang="en-US" altLang="zh-CN" sz="2800" dirty="0"/>
              <a:t>=2, </a:t>
            </a:r>
            <a:r>
              <a:rPr lang="zh-CN" altLang="en-US" sz="2800" dirty="0"/>
              <a:t>随机选取的秘密数</a:t>
            </a:r>
            <a:r>
              <a:rPr lang="en-US" altLang="zh-CN" sz="2800" i="1" dirty="0"/>
              <a:t>k</a:t>
            </a:r>
            <a:r>
              <a:rPr lang="en-US" altLang="zh-CN" sz="2800" dirty="0"/>
              <a:t>=3</a:t>
            </a:r>
            <a:r>
              <a:rPr lang="zh-CN" altLang="en-US" sz="2800" dirty="0"/>
              <a:t>。</a:t>
            </a:r>
            <a:endParaRPr lang="en-US" altLang="zh-CN" sz="2800" dirty="0"/>
          </a:p>
          <a:p>
            <a:pPr>
              <a:buNone/>
            </a:pPr>
            <a:r>
              <a:rPr lang="zh-CN" altLang="en-US" sz="2800" dirty="0"/>
              <a:t>       解：</a:t>
            </a:r>
            <a:r>
              <a:rPr lang="zh-CN" altLang="en-US" sz="2800" dirty="0">
                <a:solidFill>
                  <a:srgbClr val="FF0000"/>
                </a:solidFill>
              </a:rPr>
              <a:t>签名过程</a:t>
            </a:r>
            <a:r>
              <a:rPr lang="zh-CN" altLang="en-US" sz="2800" dirty="0"/>
              <a:t>：</a:t>
            </a:r>
            <a:endParaRPr lang="zh-CN" altLang="en-US" sz="2800" dirty="0"/>
          </a:p>
        </p:txBody>
      </p:sp>
      <p:graphicFrame>
        <p:nvGraphicFramePr>
          <p:cNvPr id="1781762" name="Object 2"/>
          <p:cNvGraphicFramePr>
            <a:graphicFrameLocks noChangeAspect="1"/>
          </p:cNvGraphicFramePr>
          <p:nvPr/>
        </p:nvGraphicFramePr>
        <p:xfrm>
          <a:off x="3563888" y="3969060"/>
          <a:ext cx="4826563" cy="547695"/>
        </p:xfrm>
        <a:graphic>
          <a:graphicData uri="http://schemas.openxmlformats.org/presentationml/2006/ole">
            <mc:AlternateContent xmlns:mc="http://schemas.openxmlformats.org/markup-compatibility/2006">
              <mc:Choice xmlns:v="urn:schemas-microsoft-com:vml" Requires="v">
                <p:oleObj spid="_x0000_s9221" name="Equation" r:id="rId1" imgW="1790700" imgH="203200" progId="Equation.DSMT4">
                  <p:embed/>
                </p:oleObj>
              </mc:Choice>
              <mc:Fallback>
                <p:oleObj name="Equation" r:id="rId1" imgW="1790700" imgH="203200" progId="Equation.DSMT4">
                  <p:embed/>
                  <p:pic>
                    <p:nvPicPr>
                      <p:cNvPr id="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3969060"/>
                        <a:ext cx="4826563" cy="547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81763" name="Object 3"/>
          <p:cNvGraphicFramePr>
            <a:graphicFrameLocks noChangeAspect="1"/>
          </p:cNvGraphicFramePr>
          <p:nvPr/>
        </p:nvGraphicFramePr>
        <p:xfrm>
          <a:off x="3098313" y="4501493"/>
          <a:ext cx="6024562" cy="547687"/>
        </p:xfrm>
        <a:graphic>
          <a:graphicData uri="http://schemas.openxmlformats.org/presentationml/2006/ole">
            <mc:AlternateContent xmlns:mc="http://schemas.openxmlformats.org/markup-compatibility/2006">
              <mc:Choice xmlns:v="urn:schemas-microsoft-com:vml" Requires="v">
                <p:oleObj spid="_x0000_s9222" name="Equation" r:id="rId3" imgW="2235200" imgH="203200" progId="Equation.DSMT4">
                  <p:embed/>
                </p:oleObj>
              </mc:Choice>
              <mc:Fallback>
                <p:oleObj name="Equation" r:id="rId3" imgW="2235200" imgH="203200" progId="Equation.DSMT4">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8313" y="4501493"/>
                        <a:ext cx="6024562" cy="54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81764" name="Object 4"/>
          <p:cNvGraphicFramePr>
            <a:graphicFrameLocks noChangeAspect="1"/>
          </p:cNvGraphicFramePr>
          <p:nvPr/>
        </p:nvGraphicFramePr>
        <p:xfrm>
          <a:off x="3098313" y="5049986"/>
          <a:ext cx="5168900" cy="1403350"/>
        </p:xfrm>
        <a:graphic>
          <a:graphicData uri="http://schemas.openxmlformats.org/presentationml/2006/ole">
            <mc:AlternateContent xmlns:mc="http://schemas.openxmlformats.org/markup-compatibility/2006">
              <mc:Choice xmlns:v="urn:schemas-microsoft-com:vml" Requires="v">
                <p:oleObj spid="_x0000_s9223" name="Equation" r:id="rId5" imgW="1917700" imgH="520700" progId="Equation.DSMT4">
                  <p:embed/>
                </p:oleObj>
              </mc:Choice>
              <mc:Fallback>
                <p:oleObj name="Equation" r:id="rId5" imgW="1917700" imgH="520700" progId="Equation.DSMT4">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98313" y="5049986"/>
                        <a:ext cx="5168900"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781762"/>
                                        </p:tgtEl>
                                        <p:attrNameLst>
                                          <p:attrName>style.visibility</p:attrName>
                                        </p:attrNameLst>
                                      </p:cBhvr>
                                      <p:to>
                                        <p:strVal val="visible"/>
                                      </p:to>
                                    </p:set>
                                    <p:animEffect transition="in" filter="blinds(horizontal)">
                                      <p:cBhvr>
                                        <p:cTn id="23" dur="500"/>
                                        <p:tgtEl>
                                          <p:spTgt spid="1781762"/>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781763"/>
                                        </p:tgtEl>
                                        <p:attrNameLst>
                                          <p:attrName>style.visibility</p:attrName>
                                        </p:attrNameLst>
                                      </p:cBhvr>
                                      <p:to>
                                        <p:strVal val="visible"/>
                                      </p:to>
                                    </p:set>
                                    <p:animEffect transition="in" filter="blinds(horizontal)">
                                      <p:cBhvr>
                                        <p:cTn id="28" dur="500"/>
                                        <p:tgtEl>
                                          <p:spTgt spid="1781763"/>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781764"/>
                                        </p:tgtEl>
                                        <p:attrNameLst>
                                          <p:attrName>style.visibility</p:attrName>
                                        </p:attrNameLst>
                                      </p:cBhvr>
                                      <p:to>
                                        <p:strVal val="visible"/>
                                      </p:to>
                                    </p:set>
                                    <p:animEffect transition="in" filter="blinds(horizontal)">
                                      <p:cBhvr>
                                        <p:cTn id="33" dur="500"/>
                                        <p:tgtEl>
                                          <p:spTgt spid="17817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199" y="1270449"/>
            <a:ext cx="8824977" cy="4824000"/>
          </a:xfrm>
        </p:spPr>
        <p:txBody>
          <a:bodyPr/>
          <a:lstStyle/>
          <a:p>
            <a:pPr marL="0" lvl="1" indent="0">
              <a:spcAft>
                <a:spcPts val="1800"/>
              </a:spcAft>
              <a:buClr>
                <a:schemeClr val="hlink"/>
              </a:buClr>
              <a:buSzPct val="90000"/>
              <a:buNone/>
            </a:pPr>
            <a:r>
              <a:rPr lang="en-US" altLang="zh-CN" sz="3200" dirty="0">
                <a:solidFill>
                  <a:srgbClr val="FF0000"/>
                </a:solidFill>
              </a:rPr>
              <a:t>5. SM2</a:t>
            </a:r>
            <a:r>
              <a:rPr lang="zh-CN" altLang="en-US" sz="3200" dirty="0">
                <a:solidFill>
                  <a:srgbClr val="FF0000"/>
                </a:solidFill>
              </a:rPr>
              <a:t>实例分析</a:t>
            </a:r>
            <a:endParaRPr lang="en-US" altLang="zh-CN" sz="3200" dirty="0">
              <a:solidFill>
                <a:srgbClr val="FF0000"/>
              </a:solidFill>
            </a:endParaRPr>
          </a:p>
          <a:p>
            <a:pPr>
              <a:buNone/>
            </a:pPr>
            <a:r>
              <a:rPr lang="zh-CN" altLang="en-US" sz="2800" dirty="0"/>
              <a:t>        例</a:t>
            </a:r>
            <a:r>
              <a:rPr lang="en-US" altLang="zh-CN" sz="2800" dirty="0"/>
              <a:t>2</a:t>
            </a:r>
            <a:r>
              <a:rPr lang="zh-CN" altLang="en-US" sz="2800" dirty="0"/>
              <a:t>：假设</a:t>
            </a:r>
            <a:r>
              <a:rPr lang="zh-CN" altLang="en-US" sz="2800" dirty="0">
                <a:solidFill>
                  <a:srgbClr val="DADADA">
                    <a:lumMod val="10000"/>
                  </a:srgbClr>
                </a:solidFill>
              </a:rPr>
              <a:t>椭圆曲线为</a:t>
            </a:r>
            <a:r>
              <a:rPr lang="en-US" altLang="zh-CN" sz="2800" i="1" dirty="0"/>
              <a:t>E</a:t>
            </a:r>
            <a:r>
              <a:rPr lang="en-US" altLang="zh-CN" sz="2800" baseline="-25000" dirty="0"/>
              <a:t>23</a:t>
            </a:r>
            <a:r>
              <a:rPr lang="en-US" altLang="zh-CN" sz="2800" dirty="0"/>
              <a:t>(1,1)</a:t>
            </a:r>
            <a:r>
              <a:rPr lang="zh-CN" altLang="en-US" sz="2800" dirty="0"/>
              <a:t>，参数分别为</a:t>
            </a:r>
            <a:r>
              <a:rPr lang="en-US" altLang="zh-CN" sz="2800" i="1" dirty="0"/>
              <a:t>p</a:t>
            </a:r>
            <a:r>
              <a:rPr lang="en-US" altLang="zh-CN" sz="2800" dirty="0"/>
              <a:t>=23, </a:t>
            </a:r>
            <a:endParaRPr lang="en-US" altLang="zh-CN" sz="2800" dirty="0"/>
          </a:p>
          <a:p>
            <a:pPr>
              <a:buNone/>
            </a:pPr>
            <a:r>
              <a:rPr lang="en-US" altLang="zh-CN" sz="2800" i="1" dirty="0"/>
              <a:t>G</a:t>
            </a:r>
            <a:r>
              <a:rPr lang="en-US" altLang="zh-CN" sz="2800" dirty="0"/>
              <a:t>=(3,10), </a:t>
            </a:r>
            <a:r>
              <a:rPr lang="en-US" altLang="zh-CN" sz="2800" i="1" dirty="0"/>
              <a:t>n</a:t>
            </a:r>
            <a:r>
              <a:rPr lang="en-US" altLang="zh-CN" sz="2800" dirty="0"/>
              <a:t>=28, </a:t>
            </a:r>
            <a:r>
              <a:rPr lang="en-US" sz="2800" i="1" dirty="0" err="1"/>
              <a:t>d</a:t>
            </a:r>
            <a:r>
              <a:rPr lang="en-US" sz="2800" i="1" baseline="-25000" dirty="0" err="1"/>
              <a:t>A</a:t>
            </a:r>
            <a:r>
              <a:rPr lang="en-US" altLang="zh-CN" sz="2800" dirty="0"/>
              <a:t>=7, </a:t>
            </a:r>
            <a:r>
              <a:rPr lang="en-US" sz="2800" i="1" dirty="0"/>
              <a:t>P</a:t>
            </a:r>
            <a:r>
              <a:rPr lang="en-US" sz="2800" i="1" baseline="-25000" dirty="0"/>
              <a:t>A </a:t>
            </a:r>
            <a:r>
              <a:rPr lang="en-US" altLang="zh-CN" sz="2800" dirty="0"/>
              <a:t>=</a:t>
            </a:r>
            <a:r>
              <a:rPr lang="en-US" sz="2800" i="1" dirty="0"/>
              <a:t> </a:t>
            </a:r>
            <a:r>
              <a:rPr lang="en-US" sz="2800" i="1" dirty="0" err="1"/>
              <a:t>d</a:t>
            </a:r>
            <a:r>
              <a:rPr lang="en-US" sz="2800" i="1" baseline="-25000" dirty="0" err="1"/>
              <a:t>A</a:t>
            </a:r>
            <a:r>
              <a:rPr lang="en-US" altLang="zh-CN" sz="2800" i="1" dirty="0" err="1"/>
              <a:t>G</a:t>
            </a:r>
            <a:r>
              <a:rPr lang="en-US" altLang="zh-CN" sz="2800" dirty="0"/>
              <a:t>=(11,3), Hash</a:t>
            </a:r>
            <a:r>
              <a:rPr lang="zh-CN" altLang="en-US" sz="2800" dirty="0"/>
              <a:t>函数的输出</a:t>
            </a:r>
            <a:endParaRPr lang="en-US" altLang="zh-CN" sz="2800" dirty="0"/>
          </a:p>
          <a:p>
            <a:pPr>
              <a:buNone/>
            </a:pPr>
            <a:r>
              <a:rPr lang="zh-CN" altLang="en-US" sz="2800" dirty="0"/>
              <a:t>值</a:t>
            </a:r>
            <a:r>
              <a:rPr lang="en-US" altLang="zh-CN" sz="2800" i="1" dirty="0"/>
              <a:t>e</a:t>
            </a:r>
            <a:r>
              <a:rPr lang="en-US" altLang="zh-CN" sz="2800" dirty="0"/>
              <a:t>=2, </a:t>
            </a:r>
            <a:r>
              <a:rPr lang="zh-CN" altLang="en-US" sz="2800" dirty="0"/>
              <a:t>随机选取的秘密数</a:t>
            </a:r>
            <a:r>
              <a:rPr lang="en-US" altLang="zh-CN" sz="2800" i="1" dirty="0"/>
              <a:t>k</a:t>
            </a:r>
            <a:r>
              <a:rPr lang="en-US" altLang="zh-CN" sz="2800" dirty="0"/>
              <a:t>=3</a:t>
            </a:r>
            <a:r>
              <a:rPr lang="zh-CN" altLang="en-US" sz="2800" dirty="0"/>
              <a:t>。</a:t>
            </a:r>
            <a:endParaRPr lang="en-US" altLang="zh-CN" sz="2800" dirty="0"/>
          </a:p>
          <a:p>
            <a:pPr>
              <a:buNone/>
            </a:pPr>
            <a:r>
              <a:rPr lang="zh-CN" altLang="en-US" sz="2800" dirty="0"/>
              <a:t>        解：</a:t>
            </a:r>
            <a:r>
              <a:rPr lang="zh-CN" altLang="en-US" sz="2800" dirty="0">
                <a:solidFill>
                  <a:srgbClr val="FF0000"/>
                </a:solidFill>
              </a:rPr>
              <a:t>验证过程</a:t>
            </a:r>
            <a:r>
              <a:rPr lang="en-US" altLang="zh-CN" sz="2800" dirty="0">
                <a:solidFill>
                  <a:srgbClr val="FF0000"/>
                </a:solidFill>
              </a:rPr>
              <a:t>: (</a:t>
            </a:r>
            <a:r>
              <a:rPr lang="en-US" altLang="zh-CN" sz="2800" i="1" dirty="0">
                <a:solidFill>
                  <a:srgbClr val="FF0000"/>
                </a:solidFill>
                <a:sym typeface="Wingdings" panose="05000000000000000000" pitchFamily="2" charset="2"/>
              </a:rPr>
              <a:t>r</a:t>
            </a:r>
            <a:r>
              <a:rPr lang="en-US" altLang="zh-CN" sz="2800" dirty="0">
                <a:solidFill>
                  <a:srgbClr val="FF0000"/>
                </a:solidFill>
                <a:sym typeface="Wingdings" panose="05000000000000000000" pitchFamily="2" charset="2"/>
              </a:rPr>
              <a:t>=21, </a:t>
            </a:r>
            <a:r>
              <a:rPr lang="en-US" altLang="zh-CN" sz="2800" i="1" dirty="0">
                <a:solidFill>
                  <a:srgbClr val="FF0000"/>
                </a:solidFill>
                <a:sym typeface="Wingdings" panose="05000000000000000000" pitchFamily="2" charset="2"/>
              </a:rPr>
              <a:t>s</a:t>
            </a:r>
            <a:r>
              <a:rPr lang="en-US" altLang="zh-CN" sz="2800" dirty="0">
                <a:solidFill>
                  <a:srgbClr val="FF0000"/>
                </a:solidFill>
                <a:sym typeface="Wingdings" panose="05000000000000000000" pitchFamily="2" charset="2"/>
              </a:rPr>
              <a:t>=10)</a:t>
            </a:r>
            <a:endParaRPr lang="zh-CN" altLang="en-US" sz="2800" dirty="0">
              <a:solidFill>
                <a:srgbClr val="FF0000"/>
              </a:solidFill>
            </a:endParaRPr>
          </a:p>
        </p:txBody>
      </p:sp>
      <p:graphicFrame>
        <p:nvGraphicFramePr>
          <p:cNvPr id="1781763" name="Object 3"/>
          <p:cNvGraphicFramePr>
            <a:graphicFrameLocks noChangeAspect="1"/>
          </p:cNvGraphicFramePr>
          <p:nvPr/>
        </p:nvGraphicFramePr>
        <p:xfrm>
          <a:off x="1943708" y="4445273"/>
          <a:ext cx="5818188" cy="514350"/>
        </p:xfrm>
        <a:graphic>
          <a:graphicData uri="http://schemas.openxmlformats.org/presentationml/2006/ole">
            <mc:AlternateContent xmlns:mc="http://schemas.openxmlformats.org/markup-compatibility/2006">
              <mc:Choice xmlns:v="urn:schemas-microsoft-com:vml" Requires="v">
                <p:oleObj spid="_x0000_s10245" name="Equation" r:id="rId1" imgW="2159000" imgH="190500" progId="Equation.DSMT4">
                  <p:embed/>
                </p:oleObj>
              </mc:Choice>
              <mc:Fallback>
                <p:oleObj name="Equation" r:id="rId1" imgW="2159000" imgH="190500" progId="Equation.DSMT4">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3708" y="4445273"/>
                        <a:ext cx="5818188"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81764" name="Object 4"/>
          <p:cNvGraphicFramePr>
            <a:graphicFrameLocks noChangeAspect="1"/>
          </p:cNvGraphicFramePr>
          <p:nvPr/>
        </p:nvGraphicFramePr>
        <p:xfrm>
          <a:off x="1836117" y="4924453"/>
          <a:ext cx="6264275" cy="1095375"/>
        </p:xfrm>
        <a:graphic>
          <a:graphicData uri="http://schemas.openxmlformats.org/presentationml/2006/ole">
            <mc:AlternateContent xmlns:mc="http://schemas.openxmlformats.org/markup-compatibility/2006">
              <mc:Choice xmlns:v="urn:schemas-microsoft-com:vml" Requires="v">
                <p:oleObj spid="_x0000_s10246" name="Equation" r:id="rId3" imgW="2322830" imgH="406400" progId="Equation.DSMT4">
                  <p:embed/>
                </p:oleObj>
              </mc:Choice>
              <mc:Fallback>
                <p:oleObj name="Equation" r:id="rId3" imgW="2322830" imgH="4064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6117" y="4924453"/>
                        <a:ext cx="6264275"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82789" name="Object 3"/>
          <p:cNvGraphicFramePr>
            <a:graphicFrameLocks noChangeAspect="1"/>
          </p:cNvGraphicFramePr>
          <p:nvPr/>
        </p:nvGraphicFramePr>
        <p:xfrm>
          <a:off x="1857511" y="6019843"/>
          <a:ext cx="6638925" cy="549275"/>
        </p:xfrm>
        <a:graphic>
          <a:graphicData uri="http://schemas.openxmlformats.org/presentationml/2006/ole">
            <mc:AlternateContent xmlns:mc="http://schemas.openxmlformats.org/markup-compatibility/2006">
              <mc:Choice xmlns:v="urn:schemas-microsoft-com:vml" Requires="v">
                <p:oleObj spid="_x0000_s10247" name="Equation" r:id="rId5" imgW="2463800" imgH="203200" progId="Equation.DSMT4">
                  <p:embed/>
                </p:oleObj>
              </mc:Choice>
              <mc:Fallback>
                <p:oleObj name="Equation" r:id="rId5" imgW="2463800" imgH="203200" progId="Equation.DSMT4">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7511" y="6019843"/>
                        <a:ext cx="6638925"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1781763"/>
                                        </p:tgtEl>
                                        <p:attrNameLst>
                                          <p:attrName>style.visibility</p:attrName>
                                        </p:attrNameLst>
                                      </p:cBhvr>
                                      <p:to>
                                        <p:strVal val="visible"/>
                                      </p:to>
                                    </p:set>
                                    <p:animEffect transition="in" filter="blinds(horizontal)">
                                      <p:cBhvr>
                                        <p:cTn id="11" dur="500"/>
                                        <p:tgtEl>
                                          <p:spTgt spid="1781763"/>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1781764"/>
                                        </p:tgtEl>
                                        <p:attrNameLst>
                                          <p:attrName>style.visibility</p:attrName>
                                        </p:attrNameLst>
                                      </p:cBhvr>
                                      <p:to>
                                        <p:strVal val="visible"/>
                                      </p:to>
                                    </p:set>
                                    <p:animEffect transition="in" filter="blinds(horizontal)">
                                      <p:cBhvr>
                                        <p:cTn id="16" dur="500"/>
                                        <p:tgtEl>
                                          <p:spTgt spid="1781764"/>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782789"/>
                                        </p:tgtEl>
                                        <p:attrNameLst>
                                          <p:attrName>style.visibility</p:attrName>
                                        </p:attrNameLst>
                                      </p:cBhvr>
                                      <p:to>
                                        <p:strVal val="visible"/>
                                      </p:to>
                                    </p:set>
                                    <p:animEffect transition="in" filter="blinds(horizontal)">
                                      <p:cBhvr>
                                        <p:cTn id="21" dur="500"/>
                                        <p:tgtEl>
                                          <p:spTgt spid="17827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84784"/>
            <a:ext cx="8229600" cy="4609665"/>
          </a:xfrm>
        </p:spPr>
        <p:txBody>
          <a:bodyPr/>
          <a:lstStyle/>
          <a:p>
            <a:pPr lvl="1"/>
            <a:r>
              <a:rPr lang="zh-CN" altLang="en-US" dirty="0"/>
              <a:t>引入了由系统参数、用户标识和数据</a:t>
            </a:r>
            <a:r>
              <a:rPr lang="en-US" altLang="zh-CN" i="1" dirty="0"/>
              <a:t>M</a:t>
            </a:r>
            <a:r>
              <a:rPr lang="zh-CN" altLang="en-US" dirty="0"/>
              <a:t>所产生的散列值</a:t>
            </a:r>
            <a:r>
              <a:rPr lang="en-US" altLang="zh-CN" i="1" dirty="0"/>
              <a:t>Z</a:t>
            </a:r>
            <a:r>
              <a:rPr lang="en-US" altLang="zh-CN" i="1" baseline="-25000" dirty="0"/>
              <a:t>A</a:t>
            </a:r>
            <a:r>
              <a:rPr lang="zh-CN" altLang="en-US" dirty="0"/>
              <a:t>，从而把签名与系统参数、用户标识和数据</a:t>
            </a:r>
            <a:r>
              <a:rPr lang="en-US" altLang="zh-CN" i="1" dirty="0"/>
              <a:t>M</a:t>
            </a:r>
            <a:r>
              <a:rPr lang="zh-CN" altLang="en-US" dirty="0"/>
              <a:t>绑定，提高了安全性。</a:t>
            </a:r>
            <a:endParaRPr lang="en-US" altLang="zh-CN" dirty="0"/>
          </a:p>
          <a:p>
            <a:pPr lvl="1">
              <a:buNone/>
            </a:pPr>
            <a:endParaRPr lang="zh-CN" altLang="en-US" i="1" baseline="-25000" dirty="0"/>
          </a:p>
        </p:txBody>
      </p:sp>
      <p:graphicFrame>
        <p:nvGraphicFramePr>
          <p:cNvPr id="1815554" name="Object 2"/>
          <p:cNvGraphicFramePr>
            <a:graphicFrameLocks noChangeAspect="1"/>
          </p:cNvGraphicFramePr>
          <p:nvPr/>
        </p:nvGraphicFramePr>
        <p:xfrm>
          <a:off x="2229644" y="3429000"/>
          <a:ext cx="4684712" cy="1181100"/>
        </p:xfrm>
        <a:graphic>
          <a:graphicData uri="http://schemas.openxmlformats.org/presentationml/2006/ole">
            <mc:AlternateContent xmlns:mc="http://schemas.openxmlformats.org/markup-compatibility/2006">
              <mc:Choice xmlns:v="urn:schemas-microsoft-com:vml" Requires="v">
                <p:oleObj spid="_x0000_s11267" name="Equation" r:id="rId1" imgW="1663700" imgH="419100" progId="Equation.DSMT4">
                  <p:embed/>
                </p:oleObj>
              </mc:Choice>
              <mc:Fallback>
                <p:oleObj name="Equation" r:id="rId1" imgW="1663700" imgH="419100" progId="Equation.DSMT4">
                  <p:embed/>
                  <p:pic>
                    <p:nvPicPr>
                      <p:cNvPr id="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9644" y="3429000"/>
                        <a:ext cx="4684712"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815554"/>
                                        </p:tgtEl>
                                        <p:attrNameLst>
                                          <p:attrName>style.visibility</p:attrName>
                                        </p:attrNameLst>
                                      </p:cBhvr>
                                      <p:to>
                                        <p:strVal val="visible"/>
                                      </p:to>
                                    </p:set>
                                    <p:animEffect transition="in" filter="wipe(up)">
                                      <p:cBhvr>
                                        <p:cTn id="12" dur="500"/>
                                        <p:tgtEl>
                                          <p:spTgt spid="18155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84783"/>
            <a:ext cx="8229600" cy="4609665"/>
          </a:xfrm>
        </p:spPr>
        <p:txBody>
          <a:bodyPr/>
          <a:lstStyle/>
          <a:p>
            <a:pPr lvl="1"/>
            <a:r>
              <a:rPr lang="zh-CN" altLang="en-US" dirty="0"/>
              <a:t>加入了较多的检错功能，采取措施把错误和篡改检测出来，对提高签名验证系统的数据完整性、系统可靠性和安全性是有益的。</a:t>
            </a:r>
            <a:endParaRPr lang="en-US" altLang="zh-CN" dirty="0"/>
          </a:p>
          <a:p>
            <a:pPr marL="450215" lvl="1" indent="0">
              <a:buNone/>
            </a:pPr>
            <a:r>
              <a:rPr lang="zh-CN" altLang="en-US" dirty="0"/>
              <a:t>   </a:t>
            </a:r>
            <a:endParaRPr lang="en-US" altLang="zh-CN" dirty="0"/>
          </a:p>
          <a:p>
            <a:pPr marL="450215" lvl="1" indent="0">
              <a:buNone/>
            </a:pPr>
            <a:r>
              <a:rPr lang="zh-CN" altLang="en-US" dirty="0"/>
              <a:t>   在验证算法中</a:t>
            </a:r>
            <a:endParaRPr lang="en-US" altLang="zh-CN" dirty="0"/>
          </a:p>
          <a:p>
            <a:pPr marL="810260" lvl="2" indent="0">
              <a:buNone/>
            </a:pPr>
            <a:r>
              <a:rPr lang="zh-CN" altLang="en-US" dirty="0"/>
              <a:t>第</a:t>
            </a:r>
            <a:r>
              <a:rPr lang="en-US" altLang="zh-CN" dirty="0"/>
              <a:t>1</a:t>
            </a:r>
            <a:r>
              <a:rPr lang="zh-CN" altLang="en-US" dirty="0"/>
              <a:t>步：判断</a:t>
            </a:r>
            <a:endParaRPr lang="en-US" altLang="zh-CN" dirty="0"/>
          </a:p>
          <a:p>
            <a:pPr marL="810260" lvl="2" indent="0">
              <a:buNone/>
            </a:pPr>
            <a:r>
              <a:rPr lang="zh-CN" altLang="en-US" dirty="0"/>
              <a:t>第</a:t>
            </a:r>
            <a:r>
              <a:rPr lang="en-US" altLang="zh-CN" dirty="0"/>
              <a:t>2</a:t>
            </a:r>
            <a:r>
              <a:rPr lang="zh-CN" altLang="en-US" dirty="0"/>
              <a:t>步：判断</a:t>
            </a:r>
            <a:endParaRPr lang="en-US" altLang="zh-CN" dirty="0"/>
          </a:p>
          <a:p>
            <a:pPr marL="810260" lvl="2" indent="0">
              <a:buNone/>
            </a:pPr>
            <a:r>
              <a:rPr lang="zh-CN" altLang="en-US" dirty="0"/>
              <a:t>第</a:t>
            </a:r>
            <a:r>
              <a:rPr lang="en-US" altLang="zh-CN" dirty="0"/>
              <a:t>5</a:t>
            </a:r>
            <a:r>
              <a:rPr lang="zh-CN" altLang="en-US" dirty="0"/>
              <a:t>步：判断</a:t>
            </a:r>
            <a:endParaRPr lang="en-US" altLang="zh-CN" dirty="0"/>
          </a:p>
          <a:p>
            <a:pPr lvl="2"/>
            <a:endParaRPr lang="en-US" altLang="zh-CN" dirty="0"/>
          </a:p>
          <a:p>
            <a:pPr lvl="1">
              <a:buNone/>
            </a:pPr>
            <a:endParaRPr lang="zh-CN" altLang="en-US" i="1" baseline="-25000" dirty="0"/>
          </a:p>
        </p:txBody>
      </p:sp>
      <p:graphicFrame>
        <p:nvGraphicFramePr>
          <p:cNvPr id="1816579" name="Object 3"/>
          <p:cNvGraphicFramePr>
            <a:graphicFrameLocks noChangeAspect="1"/>
          </p:cNvGraphicFramePr>
          <p:nvPr/>
        </p:nvGraphicFramePr>
        <p:xfrm>
          <a:off x="3347864" y="4401108"/>
          <a:ext cx="1954213" cy="401637"/>
        </p:xfrm>
        <a:graphic>
          <a:graphicData uri="http://schemas.openxmlformats.org/presentationml/2006/ole">
            <mc:AlternateContent xmlns:mc="http://schemas.openxmlformats.org/markup-compatibility/2006">
              <mc:Choice xmlns:v="urn:schemas-microsoft-com:vml" Requires="v">
                <p:oleObj spid="_x0000_s12293" name="Equation" r:id="rId1" imgW="1358900" imgH="279400" progId="Equation.DSMT4">
                  <p:embed/>
                </p:oleObj>
              </mc:Choice>
              <mc:Fallback>
                <p:oleObj name="Equation" r:id="rId1" imgW="1358900" imgH="279400" progId="Equation.DSMT4">
                  <p:embed/>
                  <p:pic>
                    <p:nvPicPr>
                      <p:cNvPr id="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4401108"/>
                        <a:ext cx="1954213"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16580" name="Object 4"/>
          <p:cNvGraphicFramePr>
            <a:graphicFrameLocks noChangeAspect="1"/>
          </p:cNvGraphicFramePr>
          <p:nvPr/>
        </p:nvGraphicFramePr>
        <p:xfrm>
          <a:off x="3347864" y="4948814"/>
          <a:ext cx="1954213" cy="401638"/>
        </p:xfrm>
        <a:graphic>
          <a:graphicData uri="http://schemas.openxmlformats.org/presentationml/2006/ole">
            <mc:AlternateContent xmlns:mc="http://schemas.openxmlformats.org/markup-compatibility/2006">
              <mc:Choice xmlns:v="urn:schemas-microsoft-com:vml" Requires="v">
                <p:oleObj spid="_x0000_s12294" name="Equation" r:id="rId3" imgW="1358900" imgH="279400" progId="Equation.DSMT4">
                  <p:embed/>
                </p:oleObj>
              </mc:Choice>
              <mc:Fallback>
                <p:oleObj name="Equation" r:id="rId3" imgW="1358900" imgH="279400" progId="Equation.DSMT4">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7864" y="4948814"/>
                        <a:ext cx="1954213" cy="40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16581" name="Object 5"/>
          <p:cNvGraphicFramePr>
            <a:graphicFrameLocks noChangeAspect="1"/>
          </p:cNvGraphicFramePr>
          <p:nvPr/>
        </p:nvGraphicFramePr>
        <p:xfrm>
          <a:off x="3384390" y="5588590"/>
          <a:ext cx="949325" cy="346075"/>
        </p:xfrm>
        <a:graphic>
          <a:graphicData uri="http://schemas.openxmlformats.org/presentationml/2006/ole">
            <mc:AlternateContent xmlns:mc="http://schemas.openxmlformats.org/markup-compatibility/2006">
              <mc:Choice xmlns:v="urn:schemas-microsoft-com:vml" Requires="v">
                <p:oleObj spid="_x0000_s12295" name="Equation" r:id="rId5" imgW="660400" imgH="241300" progId="Equation.DSMT4">
                  <p:embed/>
                </p:oleObj>
              </mc:Choice>
              <mc:Fallback>
                <p:oleObj name="Equation" r:id="rId5" imgW="660400" imgH="241300" progId="Equation.DSMT4">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84390" y="5588590"/>
                        <a:ext cx="949325"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up)">
                                      <p:cBhvr>
                                        <p:cTn id="12" dur="500"/>
                                        <p:tgtEl>
                                          <p:spTgt spid="3">
                                            <p:txEl>
                                              <p:pRg st="2" end="2"/>
                                            </p:txEl>
                                          </p:spTgt>
                                        </p:tgtEl>
                                      </p:cBhvr>
                                    </p:animEffect>
                                  </p:childTnLst>
                                </p:cTn>
                              </p:par>
                              <p:par>
                                <p:cTn id="13" presetID="22" presetClass="entr" presetSubtype="1"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up)">
                                      <p:cBhvr>
                                        <p:cTn id="15" dur="500"/>
                                        <p:tgtEl>
                                          <p:spTgt spid="3">
                                            <p:txEl>
                                              <p:pRg st="3" end="3"/>
                                            </p:txEl>
                                          </p:spTgt>
                                        </p:tgtEl>
                                      </p:cBhvr>
                                    </p:animEffect>
                                  </p:childTnLst>
                                </p:cTn>
                              </p:par>
                              <p:par>
                                <p:cTn id="16" presetID="22" presetClass="entr" presetSubtype="1" fill="hold" nodeType="withEffect">
                                  <p:stCondLst>
                                    <p:cond delay="0"/>
                                  </p:stCondLst>
                                  <p:childTnLst>
                                    <p:set>
                                      <p:cBhvr>
                                        <p:cTn id="17" dur="1" fill="hold">
                                          <p:stCondLst>
                                            <p:cond delay="0"/>
                                          </p:stCondLst>
                                        </p:cTn>
                                        <p:tgtEl>
                                          <p:spTgt spid="1816579"/>
                                        </p:tgtEl>
                                        <p:attrNameLst>
                                          <p:attrName>style.visibility</p:attrName>
                                        </p:attrNameLst>
                                      </p:cBhvr>
                                      <p:to>
                                        <p:strVal val="visible"/>
                                      </p:to>
                                    </p:set>
                                    <p:animEffect transition="in" filter="wipe(up)">
                                      <p:cBhvr>
                                        <p:cTn id="18" dur="500"/>
                                        <p:tgtEl>
                                          <p:spTgt spid="1816579"/>
                                        </p:tgtEl>
                                      </p:cBhvr>
                                    </p:animEffect>
                                  </p:childTnLst>
                                </p:cTn>
                              </p:par>
                              <p:par>
                                <p:cTn id="19" presetID="22" presetClass="entr" presetSubtype="1"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up)">
                                      <p:cBhvr>
                                        <p:cTn id="21" dur="500"/>
                                        <p:tgtEl>
                                          <p:spTgt spid="3">
                                            <p:txEl>
                                              <p:pRg st="4" end="4"/>
                                            </p:txEl>
                                          </p:spTgt>
                                        </p:tgtEl>
                                      </p:cBhvr>
                                    </p:animEffect>
                                  </p:childTnLst>
                                </p:cTn>
                              </p:par>
                              <p:par>
                                <p:cTn id="22" presetID="22" presetClass="entr" presetSubtype="1" fill="hold" nodeType="withEffect">
                                  <p:stCondLst>
                                    <p:cond delay="0"/>
                                  </p:stCondLst>
                                  <p:childTnLst>
                                    <p:set>
                                      <p:cBhvr>
                                        <p:cTn id="23" dur="1" fill="hold">
                                          <p:stCondLst>
                                            <p:cond delay="0"/>
                                          </p:stCondLst>
                                        </p:cTn>
                                        <p:tgtEl>
                                          <p:spTgt spid="1816580"/>
                                        </p:tgtEl>
                                        <p:attrNameLst>
                                          <p:attrName>style.visibility</p:attrName>
                                        </p:attrNameLst>
                                      </p:cBhvr>
                                      <p:to>
                                        <p:strVal val="visible"/>
                                      </p:to>
                                    </p:set>
                                    <p:animEffect transition="in" filter="wipe(up)">
                                      <p:cBhvr>
                                        <p:cTn id="24" dur="500"/>
                                        <p:tgtEl>
                                          <p:spTgt spid="1816580"/>
                                        </p:tgtEl>
                                      </p:cBhvr>
                                    </p:animEffect>
                                  </p:childTnLst>
                                </p:cTn>
                              </p:par>
                              <p:par>
                                <p:cTn id="25" presetID="22" presetClass="entr" presetSubtype="1"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up)">
                                      <p:cBhvr>
                                        <p:cTn id="27" dur="500"/>
                                        <p:tgtEl>
                                          <p:spTgt spid="3">
                                            <p:txEl>
                                              <p:pRg st="5" end="5"/>
                                            </p:txEl>
                                          </p:spTgt>
                                        </p:tgtEl>
                                      </p:cBhvr>
                                    </p:animEffect>
                                  </p:childTnLst>
                                </p:cTn>
                              </p:par>
                              <p:par>
                                <p:cTn id="28" presetID="22" presetClass="entr" presetSubtype="1" fill="hold" nodeType="withEffect">
                                  <p:stCondLst>
                                    <p:cond delay="0"/>
                                  </p:stCondLst>
                                  <p:childTnLst>
                                    <p:set>
                                      <p:cBhvr>
                                        <p:cTn id="29" dur="1" fill="hold">
                                          <p:stCondLst>
                                            <p:cond delay="0"/>
                                          </p:stCondLst>
                                        </p:cTn>
                                        <p:tgtEl>
                                          <p:spTgt spid="1816581"/>
                                        </p:tgtEl>
                                        <p:attrNameLst>
                                          <p:attrName>style.visibility</p:attrName>
                                        </p:attrNameLst>
                                      </p:cBhvr>
                                      <p:to>
                                        <p:strVal val="visible"/>
                                      </p:to>
                                    </p:set>
                                    <p:animEffect transition="in" filter="wipe(up)">
                                      <p:cBhvr>
                                        <p:cTn id="30" dur="500"/>
                                        <p:tgtEl>
                                          <p:spTgt spid="18165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表格 17"/>
          <p:cNvGraphicFramePr>
            <a:graphicFrameLocks noGrp="1"/>
          </p:cNvGraphicFramePr>
          <p:nvPr/>
        </p:nvGraphicFramePr>
        <p:xfrm>
          <a:off x="0" y="1085383"/>
          <a:ext cx="9144000" cy="5337683"/>
        </p:xfrm>
        <a:graphic>
          <a:graphicData uri="http://schemas.openxmlformats.org/drawingml/2006/table">
            <a:tbl>
              <a:tblPr firstRow="1" bandRow="1">
                <a:tableStyleId>{5C22544A-7EE6-4342-B048-85BDC9FD1C3A}</a:tableStyleId>
              </a:tblPr>
              <a:tblGrid>
                <a:gridCol w="845243"/>
                <a:gridCol w="461042"/>
                <a:gridCol w="2133811"/>
                <a:gridCol w="2628937"/>
                <a:gridCol w="3074967"/>
              </a:tblGrid>
              <a:tr h="352438">
                <a:tc>
                  <a:txBody>
                    <a:bodyPr/>
                    <a:lstStyle/>
                    <a:p>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a:txBody>
                  <a:tcPr anchor="ctr" anchorCtr="1">
                    <a:solidFill>
                      <a:srgbClr val="339933"/>
                    </a:solidFill>
                  </a:tcPr>
                </a:tc>
                <a:tc>
                  <a:txBody>
                    <a:bodyPr/>
                    <a:lstStyle/>
                    <a:p>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a:txBody>
                  <a:tcPr anchor="ctr" anchorCtr="1">
                    <a:solidFill>
                      <a:srgbClr val="339933"/>
                    </a:solidFill>
                  </a:tcPr>
                </a:tc>
                <a:tc>
                  <a:txBody>
                    <a:bodyPr/>
                    <a:lstStyle/>
                    <a:p>
                      <a:pPr algn="ct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RSA</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a:txBody>
                  <a:tcPr anchor="ctr" anchorCtr="1">
                    <a:solidFill>
                      <a:srgbClr val="339933"/>
                    </a:solidFill>
                  </a:tcPr>
                </a:tc>
                <a:tc>
                  <a:txBody>
                    <a:bodyPr/>
                    <a:lstStyle/>
                    <a:p>
                      <a:pPr algn="ctr"/>
                      <a:r>
                        <a:rPr lang="en-US" altLang="zh-CN" sz="1800" dirty="0">
                          <a:latin typeface="Times New Roman" panose="02020603050405020304" pitchFamily="18" charset="0"/>
                          <a:ea typeface="黑体" panose="02010609060101010101" pitchFamily="49" charset="-122"/>
                          <a:cs typeface="Times New Roman" panose="02020603050405020304" pitchFamily="18" charset="0"/>
                        </a:rPr>
                        <a:t>DSA</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a:txBody>
                  <a:tcPr anchor="ctr" anchorCtr="1">
                    <a:solidFill>
                      <a:srgbClr val="339933"/>
                    </a:solidFill>
                  </a:tcPr>
                </a:tc>
                <a:tc>
                  <a:txBody>
                    <a:bodyPr/>
                    <a:lstStyle/>
                    <a:p>
                      <a:pPr algn="ctr"/>
                      <a:r>
                        <a:rPr lang="en-US" altLang="zh-CN" dirty="0">
                          <a:latin typeface="Times New Roman" panose="02020603050405020304" pitchFamily="18" charset="0"/>
                          <a:ea typeface="黑体" panose="02010609060101010101" pitchFamily="49" charset="-122"/>
                          <a:cs typeface="Times New Roman" panose="02020603050405020304" pitchFamily="18" charset="0"/>
                        </a:rPr>
                        <a:t>SM2</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a:txBody>
                  <a:tcPr anchor="ctr" anchorCtr="1">
                    <a:solidFill>
                      <a:srgbClr val="339933"/>
                    </a:solidFill>
                  </a:tcPr>
                </a:tc>
              </a:tr>
              <a:tr h="980190">
                <a:tc rowSpan="3">
                  <a:txBody>
                    <a:bodyPr/>
                    <a:lstStyle/>
                    <a:p>
                      <a:r>
                        <a:rPr lang="en-US" altLang="zh-CN" sz="1800" b="1" dirty="0">
                          <a:solidFill>
                            <a:schemeClr val="tx2"/>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1800" b="1" dirty="0">
                          <a:solidFill>
                            <a:schemeClr val="tx2"/>
                          </a:solidFill>
                          <a:latin typeface="Times New Roman" panose="02020603050405020304" pitchFamily="18" charset="0"/>
                          <a:ea typeface="黑体" panose="02010609060101010101" pitchFamily="49" charset="-122"/>
                          <a:cs typeface="Times New Roman" panose="02020603050405020304" pitchFamily="18" charset="0"/>
                        </a:rPr>
                        <a:t>实</a:t>
                      </a:r>
                      <a:endParaRPr lang="en-US" altLang="zh-CN" sz="1800" b="1" dirty="0">
                        <a:solidFill>
                          <a:schemeClr val="tx2"/>
                        </a:solidFill>
                        <a:latin typeface="Times New Roman" panose="02020603050405020304" pitchFamily="18" charset="0"/>
                        <a:ea typeface="黑体" panose="02010609060101010101" pitchFamily="49" charset="-122"/>
                        <a:cs typeface="Times New Roman" panose="02020603050405020304" pitchFamily="18" charset="0"/>
                      </a:endParaRPr>
                    </a:p>
                    <a:p>
                      <a:r>
                        <a:rPr lang="zh-CN" altLang="en-US" sz="1800" b="1" dirty="0">
                          <a:solidFill>
                            <a:schemeClr val="tx2"/>
                          </a:solidFill>
                          <a:latin typeface="Times New Roman" panose="02020603050405020304" pitchFamily="18" charset="0"/>
                          <a:ea typeface="黑体" panose="02010609060101010101" pitchFamily="49" charset="-122"/>
                          <a:cs typeface="Times New Roman" panose="02020603050405020304" pitchFamily="18" charset="0"/>
                        </a:rPr>
                        <a:t>  现</a:t>
                      </a:r>
                      <a:endParaRPr lang="en-US" altLang="zh-CN" sz="1800" b="1" dirty="0">
                        <a:solidFill>
                          <a:schemeClr val="tx2"/>
                        </a:solidFill>
                        <a:latin typeface="Times New Roman" panose="02020603050405020304" pitchFamily="18" charset="0"/>
                        <a:ea typeface="黑体" panose="02010609060101010101" pitchFamily="49" charset="-122"/>
                        <a:cs typeface="Times New Roman" panose="02020603050405020304" pitchFamily="18" charset="0"/>
                      </a:endParaRPr>
                    </a:p>
                    <a:p>
                      <a:r>
                        <a:rPr lang="zh-CN" altLang="en-US" sz="1800" b="1" dirty="0">
                          <a:solidFill>
                            <a:schemeClr val="tx2"/>
                          </a:solidFill>
                          <a:latin typeface="Times New Roman" panose="02020603050405020304" pitchFamily="18" charset="0"/>
                          <a:ea typeface="黑体" panose="02010609060101010101" pitchFamily="49" charset="-122"/>
                          <a:cs typeface="Times New Roman" panose="02020603050405020304" pitchFamily="18" charset="0"/>
                        </a:rPr>
                        <a:t>  过</a:t>
                      </a:r>
                      <a:endParaRPr lang="en-US" altLang="zh-CN" sz="1800" b="1" dirty="0">
                        <a:solidFill>
                          <a:schemeClr val="tx2"/>
                        </a:solidFill>
                        <a:latin typeface="Times New Roman" panose="02020603050405020304" pitchFamily="18" charset="0"/>
                        <a:ea typeface="黑体" panose="02010609060101010101" pitchFamily="49" charset="-122"/>
                        <a:cs typeface="Times New Roman" panose="02020603050405020304" pitchFamily="18" charset="0"/>
                      </a:endParaRPr>
                    </a:p>
                    <a:p>
                      <a:r>
                        <a:rPr lang="zh-CN" altLang="en-US" sz="1800" b="1" dirty="0">
                          <a:solidFill>
                            <a:schemeClr val="tx2"/>
                          </a:solidFill>
                          <a:latin typeface="Times New Roman" panose="02020603050405020304" pitchFamily="18" charset="0"/>
                          <a:ea typeface="黑体" panose="02010609060101010101" pitchFamily="49" charset="-122"/>
                          <a:cs typeface="Times New Roman" panose="02020603050405020304" pitchFamily="18" charset="0"/>
                        </a:rPr>
                        <a:t>  程</a:t>
                      </a:r>
                      <a:endParaRPr lang="zh-CN" altLang="en-US" sz="1800" b="1" dirty="0">
                        <a:solidFill>
                          <a:schemeClr val="tx2"/>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nchorCtr="1">
                    <a:solidFill>
                      <a:srgbClr val="339933"/>
                    </a:solidFill>
                  </a:tcPr>
                </a:tc>
                <a:tc>
                  <a:txBody>
                    <a:bodyPr/>
                    <a:lstStyle/>
                    <a:p>
                      <a:r>
                        <a:rPr lang="zh-CN" altLang="en-US" sz="1800" b="1" dirty="0">
                          <a:solidFill>
                            <a:schemeClr val="tx2"/>
                          </a:solidFill>
                          <a:latin typeface="Times New Roman" panose="02020603050405020304" pitchFamily="18" charset="0"/>
                          <a:ea typeface="黑体" panose="02010609060101010101" pitchFamily="49" charset="-122"/>
                          <a:cs typeface="Times New Roman" panose="02020603050405020304" pitchFamily="18" charset="0"/>
                        </a:rPr>
                        <a:t>初始化</a:t>
                      </a:r>
                      <a:endParaRPr lang="zh-CN" altLang="en-US" sz="1800" b="1" dirty="0">
                        <a:solidFill>
                          <a:schemeClr val="tx2"/>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nchorCtr="1">
                    <a:solidFill>
                      <a:srgbClr val="339933"/>
                    </a:solidFill>
                  </a:tcPr>
                </a:tc>
                <a:tc>
                  <a:txBody>
                    <a:bodyPr/>
                    <a:lstStyle/>
                    <a:p>
                      <a:r>
                        <a:rPr lang="en-US" altLang="zh-CN" sz="1600" b="1" i="1" dirty="0">
                          <a:solidFill>
                            <a:srgbClr val="FFFF00"/>
                          </a:solidFill>
                          <a:effectLst/>
                          <a:latin typeface="Times New Roman" panose="02020603050405020304" pitchFamily="18" charset="0"/>
                          <a:ea typeface="黑体" panose="02010609060101010101" pitchFamily="49" charset="-122"/>
                          <a:cs typeface="Times New Roman" panose="02020603050405020304" pitchFamily="18" charset="0"/>
                        </a:rPr>
                        <a:t>p</a:t>
                      </a:r>
                      <a:r>
                        <a:rPr lang="zh-CN" altLang="en-US" sz="1600" b="1" dirty="0">
                          <a:solidFill>
                            <a:srgbClr val="FFFF00"/>
                          </a:solidFill>
                          <a:effectLst/>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b="1" i="1" dirty="0">
                          <a:solidFill>
                            <a:srgbClr val="FFFF00"/>
                          </a:solidFill>
                          <a:effectLst/>
                          <a:latin typeface="Times New Roman" panose="02020603050405020304" pitchFamily="18" charset="0"/>
                          <a:ea typeface="黑体" panose="02010609060101010101" pitchFamily="49" charset="-122"/>
                          <a:cs typeface="Times New Roman" panose="02020603050405020304" pitchFamily="18" charset="0"/>
                        </a:rPr>
                        <a:t>q</a:t>
                      </a:r>
                      <a:r>
                        <a:rPr lang="zh-CN" altLang="en-US" sz="1600" b="1" dirty="0">
                          <a:solidFill>
                            <a:srgbClr val="FFFF00"/>
                          </a:solidFill>
                          <a:effectLst/>
                          <a:latin typeface="Times New Roman" panose="02020603050405020304" pitchFamily="18" charset="0"/>
                          <a:ea typeface="黑体" panose="02010609060101010101" pitchFamily="49" charset="-122"/>
                          <a:cs typeface="Times New Roman" panose="02020603050405020304" pitchFamily="18" charset="0"/>
                        </a:rPr>
                        <a:t>是大素数 </a:t>
                      </a:r>
                      <a:endParaRPr lang="en-US" altLang="zh-CN" sz="1600" b="1" dirty="0">
                        <a:solidFill>
                          <a:srgbClr val="FFFF00"/>
                        </a:solidFill>
                        <a:effectLst/>
                        <a:latin typeface="Times New Roman" panose="02020603050405020304" pitchFamily="18" charset="0"/>
                        <a:ea typeface="黑体" panose="02010609060101010101" pitchFamily="49" charset="-122"/>
                        <a:cs typeface="Times New Roman" panose="02020603050405020304" pitchFamily="18" charset="0"/>
                      </a:endParaRPr>
                    </a:p>
                    <a:p>
                      <a:r>
                        <a:rPr lang="zh-CN" altLang="en-US" sz="1600" b="1" dirty="0">
                          <a:solidFill>
                            <a:srgbClr val="FFFF00"/>
                          </a:solidFill>
                          <a:effectLst/>
                          <a:latin typeface="Times New Roman" panose="02020603050405020304" pitchFamily="18" charset="0"/>
                          <a:ea typeface="黑体" panose="02010609060101010101" pitchFamily="49" charset="-122"/>
                          <a:cs typeface="Times New Roman" panose="02020603050405020304" pitchFamily="18" charset="0"/>
                        </a:rPr>
                        <a:t>公钥（</a:t>
                      </a:r>
                      <a:r>
                        <a:rPr lang="en-US" altLang="zh-CN" sz="1600" b="1" i="1" dirty="0">
                          <a:solidFill>
                            <a:srgbClr val="FFFF00"/>
                          </a:solidFill>
                          <a:effectLst/>
                          <a:latin typeface="Times New Roman" panose="02020603050405020304" pitchFamily="18" charset="0"/>
                          <a:ea typeface="黑体" panose="02010609060101010101" pitchFamily="49" charset="-122"/>
                          <a:cs typeface="Times New Roman" panose="02020603050405020304" pitchFamily="18" charset="0"/>
                        </a:rPr>
                        <a:t>n</a:t>
                      </a:r>
                      <a:r>
                        <a:rPr lang="en-US" altLang="zh-CN" sz="1600" b="1" dirty="0">
                          <a:solidFill>
                            <a:srgbClr val="FFFF00"/>
                          </a:solidFill>
                          <a:effectLst/>
                          <a:latin typeface="Times New Roman" panose="02020603050405020304" pitchFamily="18" charset="0"/>
                          <a:ea typeface="黑体" panose="02010609060101010101" pitchFamily="49" charset="-122"/>
                          <a:cs typeface="Times New Roman" panose="02020603050405020304" pitchFamily="18" charset="0"/>
                        </a:rPr>
                        <a:t>,  </a:t>
                      </a:r>
                      <a:r>
                        <a:rPr lang="en-US" altLang="zh-CN" sz="1600" b="1" i="1" dirty="0">
                          <a:solidFill>
                            <a:srgbClr val="FFFF00"/>
                          </a:solidFill>
                          <a:effectLst/>
                          <a:latin typeface="Times New Roman" panose="02020603050405020304" pitchFamily="18" charset="0"/>
                          <a:ea typeface="黑体" panose="02010609060101010101" pitchFamily="49" charset="-122"/>
                          <a:cs typeface="Times New Roman" panose="02020603050405020304" pitchFamily="18" charset="0"/>
                        </a:rPr>
                        <a:t>e</a:t>
                      </a:r>
                      <a:r>
                        <a:rPr lang="zh-CN" altLang="en-US" sz="1600" b="1" dirty="0">
                          <a:solidFill>
                            <a:srgbClr val="FFFF00"/>
                          </a:solidFill>
                          <a:effectLst/>
                          <a:latin typeface="Times New Roman" panose="02020603050405020304" pitchFamily="18" charset="0"/>
                          <a:ea typeface="黑体" panose="02010609060101010101" pitchFamily="49" charset="-122"/>
                          <a:cs typeface="Times New Roman" panose="02020603050405020304" pitchFamily="18" charset="0"/>
                        </a:rPr>
                        <a:t>）</a:t>
                      </a:r>
                      <a:endParaRPr lang="en-US" altLang="zh-CN" sz="1600" b="1" dirty="0">
                        <a:solidFill>
                          <a:srgbClr val="FFFF00"/>
                        </a:solidFill>
                        <a:effectLst/>
                        <a:latin typeface="Times New Roman" panose="02020603050405020304" pitchFamily="18" charset="0"/>
                        <a:ea typeface="黑体" panose="02010609060101010101" pitchFamily="49" charset="-122"/>
                        <a:cs typeface="Times New Roman" panose="02020603050405020304" pitchFamily="18" charset="0"/>
                      </a:endParaRPr>
                    </a:p>
                    <a:p>
                      <a:r>
                        <a:rPr lang="zh-CN" altLang="en-US" sz="1600" b="1" dirty="0">
                          <a:solidFill>
                            <a:srgbClr val="FFFF00"/>
                          </a:solidFill>
                          <a:effectLst/>
                          <a:latin typeface="Times New Roman" panose="02020603050405020304" pitchFamily="18" charset="0"/>
                          <a:ea typeface="黑体" panose="02010609060101010101" pitchFamily="49" charset="-122"/>
                          <a:cs typeface="Times New Roman" panose="02020603050405020304" pitchFamily="18" charset="0"/>
                        </a:rPr>
                        <a:t>私钥（</a:t>
                      </a:r>
                      <a:r>
                        <a:rPr lang="en-US" altLang="zh-CN" sz="1600" b="1" i="1" dirty="0">
                          <a:solidFill>
                            <a:srgbClr val="FFFF00"/>
                          </a:solidFill>
                          <a:effectLst/>
                          <a:latin typeface="Times New Roman" panose="02020603050405020304" pitchFamily="18" charset="0"/>
                          <a:ea typeface="黑体" panose="02010609060101010101" pitchFamily="49" charset="-122"/>
                          <a:cs typeface="Times New Roman" panose="02020603050405020304" pitchFamily="18" charset="0"/>
                        </a:rPr>
                        <a:t>n, d</a:t>
                      </a:r>
                      <a:r>
                        <a:rPr lang="zh-CN" altLang="en-US" sz="1600" b="1" dirty="0">
                          <a:solidFill>
                            <a:srgbClr val="FFFF00"/>
                          </a:solidFill>
                          <a:effectLst/>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600"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nchorCtr="1">
                    <a:solidFill>
                      <a:srgbClr val="339933"/>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b="1" dirty="0">
                          <a:solidFill>
                            <a:srgbClr val="FFFF00"/>
                          </a:solidFill>
                          <a:effectLst/>
                          <a:latin typeface="Times New Roman" panose="02020603050405020304" pitchFamily="18" charset="0"/>
                          <a:ea typeface="黑体" panose="02010609060101010101" pitchFamily="49" charset="-122"/>
                          <a:cs typeface="Times New Roman" panose="02020603050405020304" pitchFamily="18" charset="0"/>
                        </a:rPr>
                        <a:t>公钥(</a:t>
                      </a:r>
                      <a:r>
                        <a:rPr lang="zh-CN" altLang="en-US" sz="1600" b="1" i="1" dirty="0">
                          <a:solidFill>
                            <a:srgbClr val="FFFF00"/>
                          </a:solidFill>
                          <a:effectLst/>
                          <a:latin typeface="Times New Roman" panose="02020603050405020304" pitchFamily="18" charset="0"/>
                          <a:ea typeface="黑体" panose="02010609060101010101" pitchFamily="49" charset="-122"/>
                          <a:cs typeface="Times New Roman" panose="02020603050405020304" pitchFamily="18" charset="0"/>
                        </a:rPr>
                        <a:t>p</a:t>
                      </a:r>
                      <a:r>
                        <a:rPr lang="zh-CN" altLang="en-US" sz="1600" b="1" dirty="0">
                          <a:solidFill>
                            <a:srgbClr val="FFFF00"/>
                          </a:solidFill>
                          <a:effectLst/>
                          <a:latin typeface="Times New Roman" panose="02020603050405020304" pitchFamily="18" charset="0"/>
                          <a:ea typeface="黑体" panose="02010609060101010101" pitchFamily="49" charset="-122"/>
                          <a:cs typeface="Times New Roman" panose="02020603050405020304" pitchFamily="18" charset="0"/>
                        </a:rPr>
                        <a:t>，</a:t>
                      </a:r>
                      <a:r>
                        <a:rPr lang="zh-CN" altLang="en-US" sz="1600" b="1" i="1" dirty="0">
                          <a:solidFill>
                            <a:srgbClr val="FFFF00"/>
                          </a:solidFill>
                          <a:effectLst/>
                          <a:latin typeface="Times New Roman" panose="02020603050405020304" pitchFamily="18" charset="0"/>
                          <a:ea typeface="黑体" panose="02010609060101010101" pitchFamily="49" charset="-122"/>
                          <a:cs typeface="Times New Roman" panose="02020603050405020304" pitchFamily="18" charset="0"/>
                        </a:rPr>
                        <a:t>q</a:t>
                      </a:r>
                      <a:r>
                        <a:rPr lang="zh-CN" altLang="en-US" sz="1600" b="1" dirty="0">
                          <a:solidFill>
                            <a:srgbClr val="FFFF00"/>
                          </a:solidFill>
                          <a:effectLst/>
                          <a:latin typeface="Times New Roman" panose="02020603050405020304" pitchFamily="18" charset="0"/>
                          <a:ea typeface="黑体" panose="02010609060101010101" pitchFamily="49" charset="-122"/>
                          <a:cs typeface="Times New Roman" panose="02020603050405020304" pitchFamily="18" charset="0"/>
                        </a:rPr>
                        <a:t>，</a:t>
                      </a:r>
                      <a:r>
                        <a:rPr lang="zh-CN" altLang="en-US" sz="1600" b="1" i="1" dirty="0">
                          <a:solidFill>
                            <a:srgbClr val="FFFF00"/>
                          </a:solidFill>
                          <a:effectLst/>
                          <a:latin typeface="Times New Roman" panose="02020603050405020304" pitchFamily="18" charset="0"/>
                          <a:ea typeface="黑体" panose="02010609060101010101" pitchFamily="49" charset="-122"/>
                          <a:cs typeface="Times New Roman" panose="02020603050405020304" pitchFamily="18" charset="0"/>
                        </a:rPr>
                        <a:t>g</a:t>
                      </a:r>
                      <a:r>
                        <a:rPr lang="zh-CN" altLang="en-US" sz="1600" b="1" dirty="0">
                          <a:solidFill>
                            <a:srgbClr val="FFFF00"/>
                          </a:solidFill>
                          <a:effectLst/>
                          <a:latin typeface="Times New Roman" panose="02020603050405020304" pitchFamily="18" charset="0"/>
                          <a:ea typeface="黑体" panose="02010609060101010101" pitchFamily="49" charset="-122"/>
                          <a:cs typeface="Times New Roman" panose="02020603050405020304" pitchFamily="18" charset="0"/>
                        </a:rPr>
                        <a:t>，</a:t>
                      </a:r>
                      <a:r>
                        <a:rPr lang="zh-CN" altLang="en-US" sz="1600" b="1" i="1" dirty="0">
                          <a:solidFill>
                            <a:srgbClr val="FFFF00"/>
                          </a:solidFill>
                          <a:effectLst/>
                          <a:latin typeface="Times New Roman" panose="02020603050405020304" pitchFamily="18" charset="0"/>
                          <a:ea typeface="黑体" panose="02010609060101010101" pitchFamily="49" charset="-122"/>
                          <a:cs typeface="Times New Roman" panose="02020603050405020304" pitchFamily="18" charset="0"/>
                        </a:rPr>
                        <a:t>y</a:t>
                      </a:r>
                      <a:r>
                        <a:rPr lang="zh-CN" altLang="en-US" sz="1600" b="1" dirty="0">
                          <a:solidFill>
                            <a:srgbClr val="FFFF00"/>
                          </a:solidFill>
                          <a:effectLst/>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600" b="1" dirty="0">
                        <a:solidFill>
                          <a:srgbClr val="FFFF00"/>
                        </a:solidFill>
                        <a:effectLst/>
                        <a:latin typeface="Times New Roman" panose="02020603050405020304" pitchFamily="18" charset="0"/>
                        <a:ea typeface="黑体" panose="02010609060101010101" pitchFamily="49" charset="-122"/>
                        <a:cs typeface="Times New Roman" panose="02020603050405020304" pitchFamily="18" charset="0"/>
                        <a:sym typeface="Arial" panose="020B0604020202020204" pitchFamily="34" charset="0"/>
                      </a:endParaRPr>
                    </a:p>
                    <a:p>
                      <a:pPr algn="ctr"/>
                      <a:r>
                        <a:rPr lang="zh-CN" altLang="en-US" sz="1600" b="1" dirty="0">
                          <a:solidFill>
                            <a:srgbClr val="FFFF00"/>
                          </a:solidFill>
                          <a:effectLst/>
                          <a:latin typeface="Times New Roman" panose="02020603050405020304" pitchFamily="18" charset="0"/>
                          <a:ea typeface="黑体" panose="02010609060101010101" pitchFamily="49" charset="-122"/>
                          <a:cs typeface="Times New Roman" panose="02020603050405020304" pitchFamily="18" charset="0"/>
                        </a:rPr>
                        <a:t>私钥</a:t>
                      </a:r>
                      <a:r>
                        <a:rPr lang="en-US" altLang="zh-CN" sz="1600" b="1" i="1" dirty="0">
                          <a:solidFill>
                            <a:srgbClr val="FFFF00"/>
                          </a:solidFill>
                          <a:effectLst/>
                          <a:latin typeface="Times New Roman" panose="02020603050405020304" pitchFamily="18" charset="0"/>
                          <a:ea typeface="黑体" panose="02010609060101010101" pitchFamily="49" charset="-122"/>
                          <a:cs typeface="Times New Roman" panose="02020603050405020304" pitchFamily="18" charset="0"/>
                        </a:rPr>
                        <a:t>x</a:t>
                      </a:r>
                      <a:endParaRPr lang="en-US" altLang="zh-CN" sz="1600" b="1" i="1" dirty="0">
                        <a:solidFill>
                          <a:srgbClr val="FFFF00"/>
                        </a:solidFill>
                        <a:effectLst/>
                        <a:latin typeface="Times New Roman" panose="02020603050405020304" pitchFamily="18" charset="0"/>
                        <a:ea typeface="黑体" panose="02010609060101010101" pitchFamily="49" charset="-122"/>
                        <a:cs typeface="Times New Roman" panose="02020603050405020304" pitchFamily="18" charset="0"/>
                      </a:endParaRPr>
                    </a:p>
                    <a:p>
                      <a:pPr algn="ctr"/>
                      <a:r>
                        <a:rPr lang="zh-CN" altLang="en-US" sz="1600" b="1" i="1" kern="1200" dirty="0">
                          <a:solidFill>
                            <a:srgbClr val="FFFF00"/>
                          </a:solidFill>
                          <a:effectLst/>
                          <a:latin typeface="Times New Roman" panose="02020603050405020304" pitchFamily="18" charset="0"/>
                          <a:ea typeface="黑体" panose="02010609060101010101" pitchFamily="49" charset="-122"/>
                          <a:cs typeface="Times New Roman" panose="02020603050405020304" pitchFamily="18" charset="0"/>
                        </a:rPr>
                        <a:t>y</a:t>
                      </a:r>
                      <a:r>
                        <a:rPr lang="zh-CN" altLang="en-US" sz="1600" b="1" kern="1200" dirty="0">
                          <a:solidFill>
                            <a:srgbClr val="FFFF00"/>
                          </a:solidFill>
                          <a:effectLst/>
                          <a:latin typeface="Times New Roman" panose="02020603050405020304" pitchFamily="18" charset="0"/>
                          <a:ea typeface="黑体" panose="02010609060101010101" pitchFamily="49" charset="-122"/>
                          <a:cs typeface="Times New Roman" panose="02020603050405020304" pitchFamily="18" charset="0"/>
                        </a:rPr>
                        <a:t>=</a:t>
                      </a:r>
                      <a:r>
                        <a:rPr lang="zh-CN" altLang="en-US" sz="1600" b="1" i="1" kern="1200" dirty="0">
                          <a:solidFill>
                            <a:srgbClr val="FFFF00"/>
                          </a:solidFill>
                          <a:effectLst/>
                          <a:latin typeface="Times New Roman" panose="02020603050405020304" pitchFamily="18" charset="0"/>
                          <a:ea typeface="黑体" panose="02010609060101010101" pitchFamily="49" charset="-122"/>
                          <a:cs typeface="Times New Roman" panose="02020603050405020304" pitchFamily="18" charset="0"/>
                        </a:rPr>
                        <a:t>g</a:t>
                      </a:r>
                      <a:r>
                        <a:rPr lang="en-US" altLang="zh-CN" sz="1600" b="1" kern="1200" baseline="30000" dirty="0">
                          <a:solidFill>
                            <a:srgbClr val="FFFF00"/>
                          </a:solidFill>
                          <a:effectLst/>
                          <a:latin typeface="Times New Roman" panose="02020603050405020304" pitchFamily="18" charset="0"/>
                          <a:ea typeface="黑体" panose="02010609060101010101" pitchFamily="49" charset="-122"/>
                          <a:cs typeface="Times New Roman" panose="02020603050405020304" pitchFamily="18" charset="0"/>
                        </a:rPr>
                        <a:t>x</a:t>
                      </a:r>
                      <a:r>
                        <a:rPr lang="zh-CN" altLang="en-US" sz="1600" b="1" kern="1200" dirty="0">
                          <a:solidFill>
                            <a:srgbClr val="FFFF00"/>
                          </a:solidFill>
                          <a:effectLst/>
                          <a:latin typeface="Times New Roman" panose="02020603050405020304" pitchFamily="18" charset="0"/>
                          <a:ea typeface="黑体" panose="02010609060101010101" pitchFamily="49" charset="-122"/>
                          <a:cs typeface="Times New Roman" panose="02020603050405020304" pitchFamily="18" charset="0"/>
                        </a:rPr>
                        <a:t> mod </a:t>
                      </a:r>
                      <a:r>
                        <a:rPr lang="zh-CN" altLang="en-US" sz="1600" b="1" i="1" kern="1200" dirty="0">
                          <a:solidFill>
                            <a:srgbClr val="FFFF00"/>
                          </a:solidFill>
                          <a:effectLst/>
                          <a:latin typeface="Times New Roman" panose="02020603050405020304" pitchFamily="18" charset="0"/>
                          <a:ea typeface="黑体" panose="02010609060101010101" pitchFamily="49" charset="-122"/>
                          <a:cs typeface="Times New Roman" panose="02020603050405020304" pitchFamily="18" charset="0"/>
                        </a:rPr>
                        <a:t>p</a:t>
                      </a:r>
                      <a:endParaRPr lang="zh-CN" altLang="en-US" sz="1600" b="1" i="1" kern="1200" dirty="0">
                        <a:solidFill>
                          <a:srgbClr val="FFFF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nchor="ctr" anchorCtr="1">
                    <a:solidFill>
                      <a:srgbClr val="339933"/>
                    </a:solidFill>
                  </a:tcPr>
                </a:tc>
                <a:tc>
                  <a:txBody>
                    <a:bodyPr/>
                    <a:lstStyle/>
                    <a:p>
                      <a:pPr algn="ctr"/>
                      <a:r>
                        <a:rPr lang="zh-CN" altLang="en-US" sz="1600" b="1"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公钥</a:t>
                      </a:r>
                      <a:r>
                        <a:rPr lang="en-US" altLang="zh-CN" sz="1600" b="1"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b="1" i="1" dirty="0" err="1">
                          <a:solidFill>
                            <a:srgbClr val="FFFF00"/>
                          </a:solidFill>
                          <a:latin typeface="Times New Roman" panose="02020603050405020304" pitchFamily="18" charset="0"/>
                          <a:ea typeface="黑体" panose="02010609060101010101" pitchFamily="49" charset="-122"/>
                          <a:cs typeface="Times New Roman" panose="02020603050405020304" pitchFamily="18" charset="0"/>
                        </a:rPr>
                        <a:t>p,a,b,n,h,G,ID</a:t>
                      </a:r>
                      <a:r>
                        <a:rPr lang="en-US" altLang="zh-CN" sz="1600" b="1" i="1" baseline="-25000" dirty="0" err="1">
                          <a:solidFill>
                            <a:srgbClr val="FFFF00"/>
                          </a:solidFill>
                          <a:latin typeface="Times New Roman" panose="02020603050405020304" pitchFamily="18" charset="0"/>
                          <a:ea typeface="黑体" panose="02010609060101010101" pitchFamily="49" charset="-122"/>
                          <a:cs typeface="Times New Roman" panose="02020603050405020304" pitchFamily="18" charset="0"/>
                        </a:rPr>
                        <a:t>A</a:t>
                      </a:r>
                      <a:r>
                        <a:rPr lang="en-US" altLang="zh-CN" sz="1600" b="1" i="1" dirty="0" err="1">
                          <a:solidFill>
                            <a:srgbClr val="FFFF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600" b="1" i="1" baseline="-25000" dirty="0" err="1">
                          <a:solidFill>
                            <a:srgbClr val="FFFF00"/>
                          </a:solidFill>
                          <a:latin typeface="Times New Roman" panose="02020603050405020304" pitchFamily="18" charset="0"/>
                          <a:ea typeface="黑体" panose="02010609060101010101" pitchFamily="49" charset="-122"/>
                          <a:cs typeface="Times New Roman" panose="02020603050405020304" pitchFamily="18" charset="0"/>
                        </a:rPr>
                        <a:t>A</a:t>
                      </a:r>
                      <a:r>
                        <a:rPr lang="en-US" altLang="zh-CN" sz="1600" b="1"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1600" b="1"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endParaRPr>
                    </a:p>
                    <a:p>
                      <a:pPr algn="ctr"/>
                      <a:r>
                        <a:rPr lang="zh-CN" altLang="en-US" sz="1600" b="1"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私钥</a:t>
                      </a:r>
                      <a:r>
                        <a:rPr lang="en-US" altLang="zh-CN" sz="1600" b="1" i="1" dirty="0" err="1">
                          <a:solidFill>
                            <a:schemeClr val="tx2"/>
                          </a:solidFill>
                          <a:latin typeface="Times New Roman" panose="02020603050405020304" pitchFamily="18" charset="0"/>
                          <a:ea typeface="黑体" panose="02010609060101010101" pitchFamily="49" charset="-122"/>
                          <a:cs typeface="Times New Roman" panose="02020603050405020304" pitchFamily="18" charset="0"/>
                        </a:rPr>
                        <a:t>d</a:t>
                      </a:r>
                      <a:r>
                        <a:rPr lang="en-US" altLang="zh-CN" sz="1600" b="1" i="1" baseline="-25000" dirty="0" err="1">
                          <a:solidFill>
                            <a:schemeClr val="tx2"/>
                          </a:solidFill>
                          <a:latin typeface="Times New Roman" panose="02020603050405020304" pitchFamily="18" charset="0"/>
                          <a:ea typeface="黑体" panose="02010609060101010101" pitchFamily="49" charset="-122"/>
                          <a:cs typeface="Times New Roman" panose="02020603050405020304" pitchFamily="18" charset="0"/>
                        </a:rPr>
                        <a:t>A</a:t>
                      </a:r>
                      <a:endParaRPr lang="en-US" altLang="zh-CN" sz="1600" b="1" i="1" baseline="-25000" dirty="0">
                        <a:solidFill>
                          <a:schemeClr val="tx2"/>
                        </a:solidFill>
                        <a:latin typeface="Times New Roman" panose="02020603050405020304" pitchFamily="18" charset="0"/>
                        <a:ea typeface="黑体" panose="02010609060101010101" pitchFamily="49" charset="-122"/>
                        <a:cs typeface="Times New Roman" panose="02020603050405020304" pitchFamily="18" charset="0"/>
                      </a:endParaRPr>
                    </a:p>
                    <a:p>
                      <a:pPr algn="ctr"/>
                      <a:r>
                        <a:rPr lang="en-US" altLang="zh-CN" sz="1600" b="1" i="1"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600" b="1" i="1" baseline="-25000"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A</a:t>
                      </a:r>
                      <a:r>
                        <a:rPr lang="en-US" altLang="zh-CN" sz="1600" b="1" i="0"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b="1" i="1" dirty="0" err="1">
                          <a:solidFill>
                            <a:srgbClr val="FFFF00"/>
                          </a:solidFill>
                          <a:latin typeface="Times New Roman" panose="02020603050405020304" pitchFamily="18" charset="0"/>
                          <a:ea typeface="黑体" panose="02010609060101010101" pitchFamily="49" charset="-122"/>
                          <a:cs typeface="Times New Roman" panose="02020603050405020304" pitchFamily="18" charset="0"/>
                        </a:rPr>
                        <a:t>d</a:t>
                      </a:r>
                      <a:r>
                        <a:rPr lang="en-US" altLang="zh-CN" sz="1600" b="1" i="1" baseline="-25000" dirty="0" err="1">
                          <a:solidFill>
                            <a:srgbClr val="FFFF00"/>
                          </a:solidFill>
                          <a:latin typeface="Times New Roman" panose="02020603050405020304" pitchFamily="18" charset="0"/>
                          <a:ea typeface="黑体" panose="02010609060101010101" pitchFamily="49" charset="-122"/>
                          <a:cs typeface="Times New Roman" panose="02020603050405020304" pitchFamily="18" charset="0"/>
                        </a:rPr>
                        <a:t>A</a:t>
                      </a:r>
                      <a:r>
                        <a:rPr lang="en-US" altLang="zh-CN" sz="1600" b="1" i="1" dirty="0" err="1">
                          <a:solidFill>
                            <a:srgbClr val="FFFF00"/>
                          </a:solidFill>
                          <a:latin typeface="Times New Roman" panose="02020603050405020304" pitchFamily="18" charset="0"/>
                          <a:ea typeface="黑体" panose="02010609060101010101" pitchFamily="49" charset="-122"/>
                          <a:cs typeface="Times New Roman" panose="02020603050405020304" pitchFamily="18" charset="0"/>
                        </a:rPr>
                        <a:t>G</a:t>
                      </a:r>
                      <a:endParaRPr lang="zh-CN" altLang="en-US" sz="1600" b="1" i="1"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nchorCtr="1">
                    <a:solidFill>
                      <a:srgbClr val="339933"/>
                    </a:solidFill>
                  </a:tcPr>
                </a:tc>
              </a:tr>
              <a:tr h="683041">
                <a:tc vMerge="1">
                  <a:tcPr>
                    <a:solidFill>
                      <a:srgbClr val="0000FF"/>
                    </a:solidFill>
                  </a:tcPr>
                </a:tc>
                <a:tc>
                  <a:txBody>
                    <a:bodyPr/>
                    <a:lstStyle/>
                    <a:p>
                      <a:r>
                        <a:rPr lang="zh-CN" altLang="en-US" sz="1800" b="1" dirty="0">
                          <a:solidFill>
                            <a:schemeClr val="tx2"/>
                          </a:solidFill>
                          <a:latin typeface="Times New Roman" panose="02020603050405020304" pitchFamily="18" charset="0"/>
                          <a:ea typeface="黑体" panose="02010609060101010101" pitchFamily="49" charset="-122"/>
                          <a:cs typeface="Times New Roman" panose="02020603050405020304" pitchFamily="18" charset="0"/>
                        </a:rPr>
                        <a:t>签名</a:t>
                      </a:r>
                      <a:endParaRPr lang="zh-CN" altLang="en-US" sz="1800" b="1" dirty="0">
                        <a:solidFill>
                          <a:schemeClr val="tx2"/>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nchorCtr="1">
                    <a:solidFill>
                      <a:srgbClr val="339933"/>
                    </a:solidFill>
                  </a:tcPr>
                </a:tc>
                <a:tc>
                  <a:txBody>
                    <a:bodyPr/>
                    <a:lstStyle/>
                    <a:p>
                      <a:endParaRPr lang="sv-SE" altLang="zh-CN" sz="1600" b="1" dirty="0">
                        <a:solidFill>
                          <a:srgbClr val="FFFF00"/>
                        </a:solidFill>
                        <a:effectLst/>
                        <a:latin typeface="Times New Roman" panose="02020603050405020304" pitchFamily="18" charset="0"/>
                        <a:ea typeface="黑体" panose="02010609060101010101" pitchFamily="49" charset="-122"/>
                        <a:cs typeface="Times New Roman" panose="02020603050405020304" pitchFamily="18" charset="0"/>
                      </a:endParaRPr>
                    </a:p>
                    <a:p>
                      <a:r>
                        <a:rPr lang="sv-SE" altLang="zh-CN" sz="1600" b="1" dirty="0">
                          <a:solidFill>
                            <a:srgbClr val="FFFF00"/>
                          </a:solidFill>
                          <a:effectLst/>
                          <a:latin typeface="Times New Roman" panose="02020603050405020304" pitchFamily="18" charset="0"/>
                          <a:ea typeface="黑体" panose="02010609060101010101" pitchFamily="49" charset="-122"/>
                          <a:cs typeface="Times New Roman" panose="02020603050405020304" pitchFamily="18" charset="0"/>
                        </a:rPr>
                        <a:t>     </a:t>
                      </a:r>
                      <a:r>
                        <a:rPr lang="sv-SE" altLang="zh-CN" sz="1600" b="1" i="1" dirty="0">
                          <a:solidFill>
                            <a:srgbClr val="FFFF00"/>
                          </a:solidFill>
                          <a:effectLst/>
                          <a:latin typeface="Times New Roman" panose="02020603050405020304" pitchFamily="18" charset="0"/>
                          <a:ea typeface="黑体" panose="02010609060101010101" pitchFamily="49" charset="-122"/>
                          <a:cs typeface="Times New Roman" panose="02020603050405020304" pitchFamily="18" charset="0"/>
                        </a:rPr>
                        <a:t>s</a:t>
                      </a:r>
                      <a:r>
                        <a:rPr lang="sv-SE" altLang="zh-CN" sz="1600" b="1" dirty="0">
                          <a:solidFill>
                            <a:srgbClr val="FFFF00"/>
                          </a:solidFill>
                          <a:effectLst/>
                          <a:latin typeface="Times New Roman" panose="02020603050405020304" pitchFamily="18" charset="0"/>
                          <a:ea typeface="黑体" panose="02010609060101010101" pitchFamily="49" charset="-122"/>
                          <a:cs typeface="Times New Roman" panose="02020603050405020304" pitchFamily="18" charset="0"/>
                        </a:rPr>
                        <a:t>=</a:t>
                      </a:r>
                      <a:r>
                        <a:rPr lang="sv-SE" altLang="zh-CN" sz="1600" b="1" i="1" dirty="0">
                          <a:solidFill>
                            <a:srgbClr val="FFFF00"/>
                          </a:solidFill>
                          <a:effectLst/>
                          <a:latin typeface="Times New Roman" panose="02020603050405020304" pitchFamily="18" charset="0"/>
                          <a:ea typeface="黑体" panose="02010609060101010101" pitchFamily="49" charset="-122"/>
                          <a:cs typeface="Times New Roman" panose="02020603050405020304" pitchFamily="18" charset="0"/>
                        </a:rPr>
                        <a:t>H</a:t>
                      </a:r>
                      <a:r>
                        <a:rPr lang="sv-SE" altLang="zh-CN" sz="1600" b="1" dirty="0">
                          <a:solidFill>
                            <a:srgbClr val="FFFF00"/>
                          </a:solidFill>
                          <a:effectLst/>
                          <a:latin typeface="Times New Roman" panose="02020603050405020304" pitchFamily="18" charset="0"/>
                          <a:ea typeface="黑体" panose="02010609060101010101" pitchFamily="49" charset="-122"/>
                          <a:cs typeface="Times New Roman" panose="02020603050405020304" pitchFamily="18" charset="0"/>
                        </a:rPr>
                        <a:t>(</a:t>
                      </a:r>
                      <a:r>
                        <a:rPr lang="sv-SE" altLang="zh-CN" sz="1600" b="1" i="1" dirty="0">
                          <a:solidFill>
                            <a:srgbClr val="FFFF00"/>
                          </a:solidFill>
                          <a:effectLst/>
                          <a:latin typeface="Times New Roman" panose="02020603050405020304" pitchFamily="18" charset="0"/>
                          <a:ea typeface="黑体" panose="02010609060101010101" pitchFamily="49" charset="-122"/>
                          <a:cs typeface="Times New Roman" panose="02020603050405020304" pitchFamily="18" charset="0"/>
                        </a:rPr>
                        <a:t>M</a:t>
                      </a:r>
                      <a:r>
                        <a:rPr lang="sv-SE" altLang="zh-CN" sz="1600" b="1" dirty="0">
                          <a:solidFill>
                            <a:srgbClr val="FFFF00"/>
                          </a:solidFill>
                          <a:effectLst/>
                          <a:latin typeface="Times New Roman" panose="02020603050405020304" pitchFamily="18" charset="0"/>
                          <a:ea typeface="黑体" panose="02010609060101010101" pitchFamily="49" charset="-122"/>
                          <a:cs typeface="Times New Roman" panose="02020603050405020304" pitchFamily="18" charset="0"/>
                        </a:rPr>
                        <a:t>)</a:t>
                      </a:r>
                      <a:r>
                        <a:rPr lang="sv-SE" altLang="zh-CN" sz="1600" b="1" i="1" baseline="30000" dirty="0">
                          <a:solidFill>
                            <a:schemeClr val="tx2"/>
                          </a:solidFill>
                          <a:effectLst/>
                          <a:latin typeface="Times New Roman" panose="02020603050405020304" pitchFamily="18" charset="0"/>
                          <a:ea typeface="黑体" panose="02010609060101010101" pitchFamily="49" charset="-122"/>
                          <a:cs typeface="Times New Roman" panose="02020603050405020304" pitchFamily="18" charset="0"/>
                        </a:rPr>
                        <a:t>d</a:t>
                      </a:r>
                      <a:r>
                        <a:rPr lang="sv-SE" altLang="zh-CN" sz="1600" b="1" dirty="0">
                          <a:solidFill>
                            <a:srgbClr val="FFFF00"/>
                          </a:solidFill>
                          <a:effectLst/>
                          <a:latin typeface="Times New Roman" panose="02020603050405020304" pitchFamily="18" charset="0"/>
                          <a:ea typeface="黑体" panose="02010609060101010101" pitchFamily="49" charset="-122"/>
                          <a:cs typeface="Times New Roman" panose="02020603050405020304" pitchFamily="18" charset="0"/>
                        </a:rPr>
                        <a:t> mod </a:t>
                      </a:r>
                      <a:r>
                        <a:rPr lang="sv-SE" altLang="zh-CN" sz="1600" b="1" i="1" dirty="0">
                          <a:solidFill>
                            <a:srgbClr val="FFFF00"/>
                          </a:solidFill>
                          <a:effectLst/>
                          <a:latin typeface="Times New Roman" panose="02020603050405020304" pitchFamily="18" charset="0"/>
                          <a:ea typeface="黑体" panose="02010609060101010101" pitchFamily="49" charset="-122"/>
                          <a:cs typeface="Times New Roman" panose="02020603050405020304" pitchFamily="18" charset="0"/>
                        </a:rPr>
                        <a:t>n</a:t>
                      </a:r>
                      <a:r>
                        <a:rPr lang="zh-CN" altLang="en-US" sz="1600" b="1" dirty="0">
                          <a:solidFill>
                            <a:srgbClr val="FFFF00"/>
                          </a:solidFill>
                          <a:effectLst/>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1600" b="1"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nchorCtr="1">
                    <a:solidFill>
                      <a:srgbClr val="339933"/>
                    </a:solidFill>
                  </a:tcPr>
                </a:tc>
                <a:tc>
                  <a:txBody>
                    <a:bodyPr/>
                    <a:lstStyle/>
                    <a:p>
                      <a:r>
                        <a:rPr lang="zh-CN" altLang="en-US" sz="1600" b="1" i="1" dirty="0">
                          <a:solidFill>
                            <a:srgbClr val="FFFF00"/>
                          </a:solidFill>
                          <a:effectLst/>
                          <a:latin typeface="Times New Roman" panose="02020603050405020304" pitchFamily="18" charset="0"/>
                          <a:ea typeface="黑体" panose="02010609060101010101" pitchFamily="49" charset="-122"/>
                          <a:cs typeface="Times New Roman" panose="02020603050405020304" pitchFamily="18" charset="0"/>
                          <a:sym typeface="Arial" panose="020B0604020202020204" pitchFamily="34" charset="0"/>
                        </a:rPr>
                        <a:t>r </a:t>
                      </a:r>
                      <a:r>
                        <a:rPr lang="zh-CN" altLang="en-US" sz="1600" b="1" dirty="0">
                          <a:solidFill>
                            <a:srgbClr val="FFFF00"/>
                          </a:solidFill>
                          <a:effectLst/>
                          <a:latin typeface="Times New Roman" panose="02020603050405020304" pitchFamily="18" charset="0"/>
                          <a:ea typeface="黑体" panose="02010609060101010101" pitchFamily="49" charset="-122"/>
                          <a:cs typeface="Times New Roman" panose="02020603050405020304" pitchFamily="18" charset="0"/>
                          <a:sym typeface="Arial" panose="020B0604020202020204" pitchFamily="34" charset="0"/>
                        </a:rPr>
                        <a:t>= (</a:t>
                      </a:r>
                      <a:r>
                        <a:rPr lang="zh-CN" altLang="en-US" sz="1600" b="1" i="1" dirty="0">
                          <a:solidFill>
                            <a:srgbClr val="FFFF00"/>
                          </a:solidFill>
                          <a:effectLst/>
                          <a:latin typeface="Times New Roman" panose="02020603050405020304" pitchFamily="18" charset="0"/>
                          <a:ea typeface="黑体" panose="02010609060101010101" pitchFamily="49" charset="-122"/>
                          <a:cs typeface="Times New Roman" panose="02020603050405020304" pitchFamily="18" charset="0"/>
                          <a:sym typeface="Arial" panose="020B0604020202020204" pitchFamily="34" charset="0"/>
                        </a:rPr>
                        <a:t>g</a:t>
                      </a:r>
                      <a:r>
                        <a:rPr lang="zh-CN" altLang="en-US" sz="1600" b="1" i="1" baseline="30000" dirty="0">
                          <a:solidFill>
                            <a:schemeClr val="tx2"/>
                          </a:solidFill>
                          <a:effectLst/>
                          <a:latin typeface="Times New Roman" panose="02020603050405020304" pitchFamily="18" charset="0"/>
                          <a:ea typeface="黑体" panose="02010609060101010101" pitchFamily="49" charset="-122"/>
                          <a:cs typeface="Times New Roman" panose="02020603050405020304" pitchFamily="18" charset="0"/>
                          <a:sym typeface="Arial" panose="020B0604020202020204" pitchFamily="34" charset="0"/>
                        </a:rPr>
                        <a:t>k</a:t>
                      </a:r>
                      <a:r>
                        <a:rPr lang="zh-CN" altLang="en-US" sz="1600" b="1" dirty="0">
                          <a:solidFill>
                            <a:srgbClr val="FF0000"/>
                          </a:solidFill>
                          <a:effectLst/>
                          <a:latin typeface="Times New Roman" panose="02020603050405020304" pitchFamily="18" charset="0"/>
                          <a:ea typeface="黑体" panose="02010609060101010101" pitchFamily="49" charset="-122"/>
                          <a:cs typeface="Times New Roman" panose="02020603050405020304" pitchFamily="18" charset="0"/>
                          <a:sym typeface="Arial" panose="020B0604020202020204" pitchFamily="34" charset="0"/>
                        </a:rPr>
                        <a:t> </a:t>
                      </a:r>
                      <a:r>
                        <a:rPr lang="zh-CN" altLang="en-US" sz="1600" b="1" dirty="0">
                          <a:solidFill>
                            <a:srgbClr val="FFFF00"/>
                          </a:solidFill>
                          <a:effectLst/>
                          <a:latin typeface="Times New Roman" panose="02020603050405020304" pitchFamily="18" charset="0"/>
                          <a:ea typeface="黑体" panose="02010609060101010101" pitchFamily="49" charset="-122"/>
                          <a:cs typeface="Times New Roman" panose="02020603050405020304" pitchFamily="18" charset="0"/>
                          <a:sym typeface="Arial" panose="020B0604020202020204" pitchFamily="34" charset="0"/>
                        </a:rPr>
                        <a:t>mod </a:t>
                      </a:r>
                      <a:r>
                        <a:rPr lang="zh-CN" altLang="en-US" sz="1600" b="1" i="1" dirty="0">
                          <a:solidFill>
                            <a:srgbClr val="FFFF00"/>
                          </a:solidFill>
                          <a:effectLst/>
                          <a:latin typeface="Times New Roman" panose="02020603050405020304" pitchFamily="18" charset="0"/>
                          <a:ea typeface="黑体" panose="02010609060101010101" pitchFamily="49" charset="-122"/>
                          <a:cs typeface="Times New Roman" panose="02020603050405020304" pitchFamily="18" charset="0"/>
                          <a:sym typeface="Arial" panose="020B0604020202020204" pitchFamily="34" charset="0"/>
                        </a:rPr>
                        <a:t>p</a:t>
                      </a:r>
                      <a:r>
                        <a:rPr lang="zh-CN" altLang="en-US" sz="1600" b="1" dirty="0">
                          <a:solidFill>
                            <a:srgbClr val="FFFF00"/>
                          </a:solidFill>
                          <a:effectLst/>
                          <a:latin typeface="Times New Roman" panose="02020603050405020304" pitchFamily="18" charset="0"/>
                          <a:ea typeface="黑体" panose="02010609060101010101" pitchFamily="49" charset="-122"/>
                          <a:cs typeface="Times New Roman" panose="02020603050405020304" pitchFamily="18" charset="0"/>
                          <a:sym typeface="Arial" panose="020B0604020202020204" pitchFamily="34" charset="0"/>
                        </a:rPr>
                        <a:t>) mod </a:t>
                      </a:r>
                      <a:r>
                        <a:rPr lang="zh-CN" altLang="en-US" sz="1600" b="1" i="1" dirty="0">
                          <a:solidFill>
                            <a:srgbClr val="FFFF00"/>
                          </a:solidFill>
                          <a:effectLst/>
                          <a:latin typeface="Times New Roman" panose="02020603050405020304" pitchFamily="18" charset="0"/>
                          <a:ea typeface="黑体" panose="02010609060101010101" pitchFamily="49" charset="-122"/>
                          <a:cs typeface="Times New Roman" panose="02020603050405020304" pitchFamily="18" charset="0"/>
                          <a:sym typeface="Arial" panose="020B0604020202020204" pitchFamily="34" charset="0"/>
                        </a:rPr>
                        <a:t>q</a:t>
                      </a:r>
                      <a:endParaRPr lang="en-US" altLang="zh-CN" sz="1600" b="1" i="1" dirty="0">
                        <a:solidFill>
                          <a:srgbClr val="FFFF00"/>
                        </a:solidFill>
                        <a:effectLst/>
                        <a:latin typeface="Times New Roman" panose="02020603050405020304" pitchFamily="18" charset="0"/>
                        <a:ea typeface="黑体" panose="02010609060101010101" pitchFamily="49" charset="-122"/>
                        <a:cs typeface="Times New Roman" panose="02020603050405020304" pitchFamily="18" charset="0"/>
                        <a:sym typeface="Arial" panose="020B0604020202020204" pitchFamily="34" charset="0"/>
                      </a:endParaRPr>
                    </a:p>
                    <a:p>
                      <a:r>
                        <a:rPr lang="zh-CN" altLang="en-US" sz="1600" b="1" i="1" dirty="0">
                          <a:solidFill>
                            <a:srgbClr val="FFFF00"/>
                          </a:solidFill>
                          <a:effectLst/>
                          <a:latin typeface="Times New Roman" panose="02020603050405020304" pitchFamily="18" charset="0"/>
                          <a:ea typeface="黑体" panose="02010609060101010101" pitchFamily="49" charset="-122"/>
                          <a:cs typeface="Times New Roman" panose="02020603050405020304" pitchFamily="18" charset="0"/>
                          <a:sym typeface="Arial" panose="020B0604020202020204" pitchFamily="34" charset="0"/>
                        </a:rPr>
                        <a:t>s</a:t>
                      </a:r>
                      <a:r>
                        <a:rPr lang="zh-CN" altLang="en-US" sz="1600" b="1" dirty="0">
                          <a:solidFill>
                            <a:srgbClr val="FFFF00"/>
                          </a:solidFill>
                          <a:effectLst/>
                          <a:latin typeface="Times New Roman" panose="02020603050405020304" pitchFamily="18" charset="0"/>
                          <a:ea typeface="黑体" panose="02010609060101010101" pitchFamily="49" charset="-122"/>
                          <a:cs typeface="Times New Roman" panose="02020603050405020304" pitchFamily="18" charset="0"/>
                          <a:sym typeface="Arial" panose="020B0604020202020204" pitchFamily="34" charset="0"/>
                        </a:rPr>
                        <a:t>=</a:t>
                      </a:r>
                      <a:r>
                        <a:rPr lang="zh-CN" altLang="en-US" sz="1600" b="1" i="1" dirty="0">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sym typeface="Arial" panose="020B0604020202020204" pitchFamily="34" charset="0"/>
                        </a:rPr>
                        <a:t>k</a:t>
                      </a:r>
                      <a:r>
                        <a:rPr lang="zh-CN" altLang="en-US" sz="1600" b="1" baseline="30000" dirty="0">
                          <a:solidFill>
                            <a:srgbClr val="FFFF00"/>
                          </a:solidFill>
                          <a:effectLst/>
                          <a:latin typeface="Times New Roman" panose="02020603050405020304" pitchFamily="18" charset="0"/>
                          <a:ea typeface="黑体" panose="02010609060101010101" pitchFamily="49" charset="-122"/>
                          <a:cs typeface="Times New Roman" panose="02020603050405020304" pitchFamily="18" charset="0"/>
                          <a:sym typeface="Arial" panose="020B0604020202020204" pitchFamily="34" charset="0"/>
                        </a:rPr>
                        <a:t>-1</a:t>
                      </a:r>
                      <a:r>
                        <a:rPr lang="zh-CN" altLang="en-US" sz="1600" b="1" dirty="0">
                          <a:solidFill>
                            <a:srgbClr val="FFFF00"/>
                          </a:solidFill>
                          <a:effectLst/>
                          <a:latin typeface="Times New Roman" panose="02020603050405020304" pitchFamily="18" charset="0"/>
                          <a:ea typeface="黑体" panose="02010609060101010101" pitchFamily="49" charset="-122"/>
                          <a:cs typeface="Times New Roman" panose="02020603050405020304" pitchFamily="18" charset="0"/>
                          <a:sym typeface="Arial" panose="020B0604020202020204" pitchFamily="34" charset="0"/>
                        </a:rPr>
                        <a:t>{</a:t>
                      </a:r>
                      <a:r>
                        <a:rPr lang="en-US" altLang="zh-CN" sz="1600" b="1" i="1" dirty="0">
                          <a:solidFill>
                            <a:srgbClr val="FFFF00"/>
                          </a:solidFill>
                          <a:effectLst/>
                          <a:latin typeface="Times New Roman" panose="02020603050405020304" pitchFamily="18" charset="0"/>
                          <a:ea typeface="黑体" panose="02010609060101010101" pitchFamily="49" charset="-122"/>
                          <a:cs typeface="Times New Roman" panose="02020603050405020304" pitchFamily="18" charset="0"/>
                          <a:sym typeface="Arial" panose="020B0604020202020204" pitchFamily="34" charset="0"/>
                        </a:rPr>
                        <a:t>H</a:t>
                      </a:r>
                      <a:r>
                        <a:rPr lang="zh-CN" altLang="en-US" sz="1600" b="1" dirty="0">
                          <a:solidFill>
                            <a:srgbClr val="FFFF00"/>
                          </a:solidFill>
                          <a:effectLst/>
                          <a:latin typeface="Times New Roman" panose="02020603050405020304" pitchFamily="18" charset="0"/>
                          <a:ea typeface="黑体" panose="02010609060101010101" pitchFamily="49" charset="-122"/>
                          <a:cs typeface="Times New Roman" panose="02020603050405020304" pitchFamily="18" charset="0"/>
                          <a:sym typeface="Arial" panose="020B0604020202020204" pitchFamily="34" charset="0"/>
                        </a:rPr>
                        <a:t>(</a:t>
                      </a:r>
                      <a:r>
                        <a:rPr lang="en-US" altLang="zh-CN" sz="1600" b="1" i="1" dirty="0">
                          <a:solidFill>
                            <a:srgbClr val="FFFF00"/>
                          </a:solidFill>
                          <a:effectLst/>
                          <a:latin typeface="Times New Roman" panose="02020603050405020304" pitchFamily="18" charset="0"/>
                          <a:ea typeface="黑体" panose="02010609060101010101" pitchFamily="49" charset="-122"/>
                          <a:cs typeface="Times New Roman" panose="02020603050405020304" pitchFamily="18" charset="0"/>
                          <a:sym typeface="Arial" panose="020B0604020202020204" pitchFamily="34" charset="0"/>
                        </a:rPr>
                        <a:t>M</a:t>
                      </a:r>
                      <a:r>
                        <a:rPr lang="zh-CN" altLang="en-US" sz="1600" b="1" dirty="0">
                          <a:solidFill>
                            <a:srgbClr val="FFFF00"/>
                          </a:solidFill>
                          <a:effectLst/>
                          <a:latin typeface="Times New Roman" panose="02020603050405020304" pitchFamily="18" charset="0"/>
                          <a:ea typeface="黑体" panose="02010609060101010101" pitchFamily="49" charset="-122"/>
                          <a:cs typeface="Times New Roman" panose="02020603050405020304" pitchFamily="18" charset="0"/>
                          <a:sym typeface="Arial" panose="020B0604020202020204" pitchFamily="34" charset="0"/>
                        </a:rPr>
                        <a:t>)+</a:t>
                      </a:r>
                      <a:r>
                        <a:rPr lang="en-US" altLang="zh-CN" sz="1600" b="1" i="1" dirty="0">
                          <a:solidFill>
                            <a:schemeClr val="tx2"/>
                          </a:solidFill>
                          <a:effectLst/>
                          <a:latin typeface="Times New Roman" panose="02020603050405020304" pitchFamily="18" charset="0"/>
                          <a:ea typeface="黑体" panose="02010609060101010101" pitchFamily="49" charset="-122"/>
                          <a:cs typeface="Times New Roman" panose="02020603050405020304" pitchFamily="18" charset="0"/>
                          <a:sym typeface="Arial" panose="020B0604020202020204" pitchFamily="34" charset="0"/>
                        </a:rPr>
                        <a:t>x</a:t>
                      </a:r>
                      <a:r>
                        <a:rPr lang="zh-CN" altLang="en-US" sz="1600" b="1" i="1" dirty="0">
                          <a:solidFill>
                            <a:srgbClr val="FFFF00"/>
                          </a:solidFill>
                          <a:effectLst/>
                          <a:latin typeface="Times New Roman" panose="02020603050405020304" pitchFamily="18" charset="0"/>
                          <a:ea typeface="黑体" panose="02010609060101010101" pitchFamily="49" charset="-122"/>
                          <a:cs typeface="Times New Roman" panose="02020603050405020304" pitchFamily="18" charset="0"/>
                          <a:sym typeface="Arial" panose="020B0604020202020204" pitchFamily="34" charset="0"/>
                        </a:rPr>
                        <a:t>r</a:t>
                      </a:r>
                      <a:r>
                        <a:rPr lang="zh-CN" altLang="en-US" sz="1600" b="1" dirty="0">
                          <a:solidFill>
                            <a:srgbClr val="FFFF00"/>
                          </a:solidFill>
                          <a:effectLst/>
                          <a:latin typeface="Times New Roman" panose="02020603050405020304" pitchFamily="18" charset="0"/>
                          <a:ea typeface="黑体" panose="02010609060101010101" pitchFamily="49" charset="-122"/>
                          <a:cs typeface="Times New Roman" panose="02020603050405020304" pitchFamily="18" charset="0"/>
                          <a:sym typeface="Arial" panose="020B0604020202020204" pitchFamily="34" charset="0"/>
                        </a:rPr>
                        <a:t>} mod </a:t>
                      </a:r>
                      <a:r>
                        <a:rPr lang="zh-CN" altLang="en-US" sz="1600" b="1" i="1" dirty="0">
                          <a:solidFill>
                            <a:srgbClr val="FFFF00"/>
                          </a:solidFill>
                          <a:effectLst/>
                          <a:latin typeface="Times New Roman" panose="02020603050405020304" pitchFamily="18" charset="0"/>
                          <a:ea typeface="黑体" panose="02010609060101010101" pitchFamily="49" charset="-122"/>
                          <a:cs typeface="Times New Roman" panose="02020603050405020304" pitchFamily="18" charset="0"/>
                          <a:sym typeface="Arial" panose="020B0604020202020204" pitchFamily="34" charset="0"/>
                        </a:rPr>
                        <a:t>q</a:t>
                      </a:r>
                      <a:endParaRPr lang="zh-CN" altLang="en-US" sz="1600" b="1" i="1"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nchorCtr="1">
                    <a:solidFill>
                      <a:srgbClr val="339933"/>
                    </a:solidFill>
                  </a:tcPr>
                </a:tc>
                <a:tc>
                  <a:txBody>
                    <a:bodyPr/>
                    <a:lstStyle/>
                    <a:p>
                      <a:r>
                        <a:rPr lang="en-US" altLang="zh-CN" sz="1600" b="1" i="1"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r</a:t>
                      </a:r>
                      <a:r>
                        <a:rPr lang="en-US" altLang="zh-CN" sz="1600" b="1" i="0"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b="1" i="1"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H</a:t>
                      </a:r>
                      <a:r>
                        <a:rPr lang="en-US" altLang="zh-CN" sz="1600" b="1" i="0"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b="1" i="1"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Z</a:t>
                      </a:r>
                      <a:r>
                        <a:rPr lang="en-US" altLang="zh-CN" sz="1600" b="1" i="1" baseline="-25000"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A</a:t>
                      </a:r>
                      <a:r>
                        <a:rPr lang="en-US" altLang="zh-CN" sz="1600" b="1" i="1"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||M</a:t>
                      </a:r>
                      <a:r>
                        <a:rPr lang="en-US" altLang="zh-CN" sz="1600" b="1" i="0"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b="1" i="1" dirty="0" err="1">
                          <a:solidFill>
                            <a:schemeClr val="tx2"/>
                          </a:solidFill>
                          <a:latin typeface="Times New Roman" panose="02020603050405020304" pitchFamily="18" charset="0"/>
                          <a:ea typeface="黑体" panose="02010609060101010101" pitchFamily="49" charset="-122"/>
                          <a:cs typeface="Times New Roman" panose="02020603050405020304" pitchFamily="18" charset="0"/>
                        </a:rPr>
                        <a:t>k</a:t>
                      </a:r>
                      <a:r>
                        <a:rPr lang="en-US" altLang="zh-CN" sz="1600" b="1" i="1" dirty="0" err="1">
                          <a:solidFill>
                            <a:srgbClr val="FFFF00"/>
                          </a:solidFill>
                          <a:latin typeface="Times New Roman" panose="02020603050405020304" pitchFamily="18" charset="0"/>
                          <a:ea typeface="黑体" panose="02010609060101010101" pitchFamily="49" charset="-122"/>
                          <a:cs typeface="Times New Roman" panose="02020603050405020304" pitchFamily="18" charset="0"/>
                        </a:rPr>
                        <a:t>G</a:t>
                      </a:r>
                      <a:r>
                        <a:rPr lang="en-US" altLang="zh-CN" sz="1600" b="1" i="0"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b="1" i="1" baseline="-25000"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1600" b="1" i="0" baseline="-25000"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600" b="1" i="0" baseline="0"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mod</a:t>
                      </a:r>
                      <a:r>
                        <a:rPr lang="en-US" altLang="zh-CN" sz="1600" b="1" i="1" baseline="0"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 n</a:t>
                      </a:r>
                      <a:endParaRPr lang="en-US" altLang="zh-CN" sz="1600" b="1" i="1" baseline="0"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endParaRPr>
                    </a:p>
                    <a:p>
                      <a:r>
                        <a:rPr lang="en-US" altLang="zh-CN" sz="1600" b="1" i="1" baseline="0"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s</a:t>
                      </a:r>
                      <a:r>
                        <a:rPr lang="en-US" altLang="zh-CN" sz="1600" b="1" i="0" baseline="0"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b="1" i="1" baseline="0"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b="1" i="0" baseline="0"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1600" b="1" i="1" baseline="0"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b="1" i="1" baseline="0" dirty="0">
                          <a:solidFill>
                            <a:schemeClr val="tx2"/>
                          </a:solidFill>
                          <a:latin typeface="Times New Roman" panose="02020603050405020304" pitchFamily="18" charset="0"/>
                          <a:ea typeface="黑体" panose="02010609060101010101" pitchFamily="49" charset="-122"/>
                          <a:cs typeface="Times New Roman" panose="02020603050405020304" pitchFamily="18" charset="0"/>
                        </a:rPr>
                        <a:t>d</a:t>
                      </a:r>
                      <a:r>
                        <a:rPr lang="en-US" altLang="zh-CN" sz="1600" b="1" i="1" baseline="-25000" dirty="0">
                          <a:solidFill>
                            <a:schemeClr val="tx2"/>
                          </a:solidFill>
                          <a:latin typeface="Times New Roman" panose="02020603050405020304" pitchFamily="18" charset="0"/>
                          <a:ea typeface="黑体" panose="02010609060101010101" pitchFamily="49" charset="-122"/>
                          <a:cs typeface="Times New Roman" panose="02020603050405020304" pitchFamily="18" charset="0"/>
                        </a:rPr>
                        <a:t>A</a:t>
                      </a:r>
                      <a:r>
                        <a:rPr lang="en-US" altLang="zh-CN" sz="1600" b="1" i="1" baseline="0"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b="1" i="0" baseline="30000"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1600" b="1" i="0" baseline="0"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b="1" i="1" baseline="0" dirty="0">
                          <a:solidFill>
                            <a:schemeClr val="tx2"/>
                          </a:solidFill>
                          <a:latin typeface="Times New Roman" panose="02020603050405020304" pitchFamily="18" charset="0"/>
                          <a:ea typeface="黑体" panose="02010609060101010101" pitchFamily="49" charset="-122"/>
                          <a:cs typeface="Times New Roman" panose="02020603050405020304" pitchFamily="18" charset="0"/>
                        </a:rPr>
                        <a:t>k</a:t>
                      </a:r>
                      <a:r>
                        <a:rPr lang="en-US" altLang="zh-CN" sz="1600" b="1" i="1" baseline="0"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b="1" i="1" baseline="0" dirty="0" err="1">
                          <a:solidFill>
                            <a:srgbClr val="FFFF00"/>
                          </a:solidFill>
                          <a:latin typeface="Times New Roman" panose="02020603050405020304" pitchFamily="18" charset="0"/>
                          <a:ea typeface="黑体" panose="02010609060101010101" pitchFamily="49" charset="-122"/>
                          <a:cs typeface="Times New Roman" panose="02020603050405020304" pitchFamily="18" charset="0"/>
                        </a:rPr>
                        <a:t>r</a:t>
                      </a:r>
                      <a:r>
                        <a:rPr lang="en-US" altLang="zh-CN" sz="1600" b="1" i="1" baseline="0" dirty="0" err="1">
                          <a:solidFill>
                            <a:schemeClr val="tx2"/>
                          </a:solidFill>
                          <a:latin typeface="Times New Roman" panose="02020603050405020304" pitchFamily="18" charset="0"/>
                          <a:ea typeface="黑体" panose="02010609060101010101" pitchFamily="49" charset="-122"/>
                          <a:cs typeface="Times New Roman" panose="02020603050405020304" pitchFamily="18" charset="0"/>
                        </a:rPr>
                        <a:t>d</a:t>
                      </a:r>
                      <a:r>
                        <a:rPr lang="en-US" altLang="zh-CN" sz="1600" b="1" i="1" baseline="-25000" dirty="0" err="1">
                          <a:solidFill>
                            <a:schemeClr val="tx2"/>
                          </a:solidFill>
                          <a:latin typeface="Times New Roman" panose="02020603050405020304" pitchFamily="18" charset="0"/>
                          <a:ea typeface="黑体" panose="02010609060101010101" pitchFamily="49" charset="-122"/>
                          <a:cs typeface="Times New Roman" panose="02020603050405020304" pitchFamily="18" charset="0"/>
                        </a:rPr>
                        <a:t>A</a:t>
                      </a:r>
                      <a:r>
                        <a:rPr lang="en-US" altLang="zh-CN" sz="1600" b="1" i="0" baseline="0"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)mod</a:t>
                      </a:r>
                      <a:r>
                        <a:rPr lang="en-US" altLang="zh-CN" sz="1600" b="1" i="1" baseline="0"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 n</a:t>
                      </a:r>
                      <a:endParaRPr lang="zh-CN" altLang="en-US" sz="1600" b="1" i="1"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nchorCtr="1">
                    <a:solidFill>
                      <a:srgbClr val="339933"/>
                    </a:solidFill>
                  </a:tcPr>
                </a:tc>
              </a:tr>
              <a:tr h="716269">
                <a:tc vMerge="1">
                  <a:tcPr>
                    <a:solidFill>
                      <a:srgbClr val="0000FF"/>
                    </a:solidFill>
                  </a:tcPr>
                </a:tc>
                <a:tc>
                  <a:txBody>
                    <a:bodyPr/>
                    <a:lstStyle/>
                    <a:p>
                      <a:r>
                        <a:rPr lang="zh-CN" altLang="en-US" sz="1800" b="1" dirty="0">
                          <a:solidFill>
                            <a:schemeClr val="tx2"/>
                          </a:solidFill>
                          <a:latin typeface="Times New Roman" panose="02020603050405020304" pitchFamily="18" charset="0"/>
                          <a:ea typeface="黑体" panose="02010609060101010101" pitchFamily="49" charset="-122"/>
                          <a:cs typeface="Times New Roman" panose="02020603050405020304" pitchFamily="18" charset="0"/>
                        </a:rPr>
                        <a:t>验证</a:t>
                      </a:r>
                      <a:endParaRPr lang="zh-CN" altLang="en-US" sz="1800" b="1" dirty="0">
                        <a:solidFill>
                          <a:schemeClr val="tx2"/>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nchorCtr="1">
                    <a:solidFill>
                      <a:srgbClr val="339933"/>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defRPr/>
                      </a:pPr>
                      <a:endParaRPr lang="en-US" altLang="zh-CN" sz="1600" b="1" dirty="0">
                        <a:solidFill>
                          <a:srgbClr val="FFFF00"/>
                        </a:solidFill>
                        <a:effectLst/>
                        <a:latin typeface="Times New Roman" panose="02020603050405020304" pitchFamily="18" charset="0"/>
                        <a:ea typeface="黑体" panose="02010609060101010101" pitchFamily="49" charset="-122"/>
                        <a:cs typeface="Times New Roman" panose="02020603050405020304" pitchFamily="18" charset="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defRPr/>
                      </a:pPr>
                      <a:r>
                        <a:rPr lang="en-US" altLang="zh-CN" sz="1600" b="1" dirty="0">
                          <a:solidFill>
                            <a:srgbClr val="FFFF00"/>
                          </a:solidFill>
                          <a:effectLst/>
                          <a:latin typeface="Times New Roman" panose="02020603050405020304" pitchFamily="18" charset="0"/>
                          <a:ea typeface="黑体" panose="02010609060101010101" pitchFamily="49" charset="-122"/>
                          <a:cs typeface="Times New Roman" panose="02020603050405020304" pitchFamily="18" charset="0"/>
                          <a:sym typeface="Wingdings" panose="05000000000000000000" pitchFamily="2" charset="2"/>
                        </a:rPr>
                        <a:t>    </a:t>
                      </a:r>
                      <a:r>
                        <a:rPr lang="en-US" altLang="zh-CN" sz="1600" b="1" i="1" dirty="0">
                          <a:solidFill>
                            <a:srgbClr val="FFFF00"/>
                          </a:solidFill>
                          <a:effectLst/>
                          <a:latin typeface="Times New Roman" panose="02020603050405020304" pitchFamily="18" charset="0"/>
                          <a:ea typeface="黑体" panose="02010609060101010101" pitchFamily="49" charset="-122"/>
                          <a:cs typeface="Times New Roman" panose="02020603050405020304" pitchFamily="18" charset="0"/>
                          <a:sym typeface="Wingdings" panose="05000000000000000000" pitchFamily="2" charset="2"/>
                        </a:rPr>
                        <a:t> H(M)</a:t>
                      </a:r>
                      <a:r>
                        <a:rPr lang="en-US" altLang="zh-CN" sz="1600" b="1" dirty="0">
                          <a:solidFill>
                            <a:srgbClr val="FFFF00"/>
                          </a:solidFill>
                          <a:effectLst/>
                          <a:latin typeface="Times New Roman" panose="02020603050405020304" pitchFamily="18" charset="0"/>
                          <a:ea typeface="黑体" panose="02010609060101010101" pitchFamily="49" charset="-122"/>
                          <a:cs typeface="Times New Roman" panose="02020603050405020304" pitchFamily="18" charset="0"/>
                          <a:sym typeface="Wingdings" panose="05000000000000000000" pitchFamily="2" charset="2"/>
                        </a:rPr>
                        <a:t>=</a:t>
                      </a:r>
                      <a:r>
                        <a:rPr lang="en-US" altLang="zh-CN" sz="1600" b="1" i="1" dirty="0">
                          <a:solidFill>
                            <a:srgbClr val="FFFF00"/>
                          </a:solidFill>
                          <a:effectLst/>
                          <a:latin typeface="Times New Roman" panose="02020603050405020304" pitchFamily="18" charset="0"/>
                          <a:ea typeface="黑体" panose="02010609060101010101" pitchFamily="49" charset="-122"/>
                          <a:cs typeface="Times New Roman" panose="02020603050405020304" pitchFamily="18" charset="0"/>
                        </a:rPr>
                        <a:t>s</a:t>
                      </a:r>
                      <a:r>
                        <a:rPr lang="en-US" altLang="zh-CN" sz="1600" b="1" i="1" baseline="30000" dirty="0">
                          <a:solidFill>
                            <a:srgbClr val="FFFF00"/>
                          </a:solidFill>
                          <a:effectLst/>
                          <a:latin typeface="Times New Roman" panose="02020603050405020304" pitchFamily="18" charset="0"/>
                          <a:ea typeface="黑体" panose="02010609060101010101" pitchFamily="49" charset="-122"/>
                          <a:cs typeface="Times New Roman" panose="02020603050405020304" pitchFamily="18" charset="0"/>
                        </a:rPr>
                        <a:t>e</a:t>
                      </a:r>
                      <a:r>
                        <a:rPr lang="en-US" altLang="zh-CN" sz="1600" b="1" i="1" dirty="0">
                          <a:solidFill>
                            <a:srgbClr val="FFFF00"/>
                          </a:solidFill>
                          <a:effectLst/>
                          <a:latin typeface="Times New Roman" panose="02020603050405020304" pitchFamily="18" charset="0"/>
                          <a:ea typeface="黑体" panose="02010609060101010101" pitchFamily="49" charset="-122"/>
                          <a:cs typeface="Times New Roman" panose="02020603050405020304" pitchFamily="18" charset="0"/>
                        </a:rPr>
                        <a:t> </a:t>
                      </a:r>
                      <a:r>
                        <a:rPr lang="en-US" altLang="zh-CN" sz="1600" b="1" dirty="0">
                          <a:solidFill>
                            <a:srgbClr val="FFFF00"/>
                          </a:solidFill>
                          <a:effectLst/>
                          <a:latin typeface="Times New Roman" panose="02020603050405020304" pitchFamily="18" charset="0"/>
                          <a:ea typeface="黑体" panose="02010609060101010101" pitchFamily="49" charset="-122"/>
                          <a:cs typeface="Times New Roman" panose="02020603050405020304" pitchFamily="18" charset="0"/>
                        </a:rPr>
                        <a:t>mod </a:t>
                      </a:r>
                      <a:r>
                        <a:rPr lang="en-US" altLang="zh-CN" sz="1600" b="1" i="1" dirty="0">
                          <a:solidFill>
                            <a:srgbClr val="FFFF00"/>
                          </a:solidFill>
                          <a:effectLst/>
                          <a:latin typeface="Times New Roman" panose="02020603050405020304" pitchFamily="18" charset="0"/>
                          <a:ea typeface="黑体" panose="02010609060101010101" pitchFamily="49" charset="-122"/>
                          <a:cs typeface="Times New Roman" panose="02020603050405020304" pitchFamily="18" charset="0"/>
                        </a:rPr>
                        <a:t>n</a:t>
                      </a:r>
                      <a:endParaRPr lang="en-US" altLang="en-US" sz="1600" b="1" i="1" dirty="0">
                        <a:solidFill>
                          <a:srgbClr val="FFFF00"/>
                        </a:solidFill>
                        <a:effectLst/>
                        <a:latin typeface="Times New Roman" panose="02020603050405020304" pitchFamily="18" charset="0"/>
                        <a:ea typeface="黑体" panose="02010609060101010101" pitchFamily="49" charset="-122"/>
                        <a:cs typeface="Times New Roman" panose="02020603050405020304" pitchFamily="18" charset="0"/>
                      </a:endParaRPr>
                    </a:p>
                    <a:p>
                      <a:endParaRPr lang="zh-CN" altLang="en-US" sz="1600" b="1" dirty="0">
                        <a:latin typeface="Times New Roman" panose="02020603050405020304" pitchFamily="18" charset="0"/>
                        <a:ea typeface="黑体" panose="02010609060101010101" pitchFamily="49" charset="-122"/>
                        <a:cs typeface="Times New Roman" panose="02020603050405020304" pitchFamily="18" charset="0"/>
                      </a:endParaRPr>
                    </a:p>
                  </a:txBody>
                  <a:tcPr anchor="ctr" anchorCtr="1">
                    <a:solidFill>
                      <a:srgbClr val="339933"/>
                    </a:solidFill>
                  </a:tcPr>
                </a:tc>
                <a:tc>
                  <a:txBody>
                    <a:bodyPr/>
                    <a:lstStyle/>
                    <a:p>
                      <a:pPr algn="ctr">
                        <a:buNone/>
                      </a:pPr>
                      <a:r>
                        <a:rPr lang="zh-CN" altLang="en-US" sz="1600" b="1" i="1"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v=(g</a:t>
                      </a:r>
                      <a:r>
                        <a:rPr lang="zh-CN" altLang="en-US" sz="1600" b="1" i="1" baseline="30000"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u1</a:t>
                      </a:r>
                      <a:r>
                        <a:rPr lang="zh-CN" altLang="en-US" sz="1600" b="1" i="1"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y</a:t>
                      </a:r>
                      <a:r>
                        <a:rPr lang="zh-CN" altLang="en-US" sz="1600" b="1" i="1" baseline="30000"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u2</a:t>
                      </a:r>
                      <a:r>
                        <a:rPr lang="zh-CN" altLang="en-US" sz="1600" b="1" i="1"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1600" b="1" i="0"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mod</a:t>
                      </a:r>
                      <a:r>
                        <a:rPr lang="zh-CN" altLang="en-US" sz="1600" b="1" i="1"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 p)</a:t>
                      </a:r>
                      <a:r>
                        <a:rPr lang="zh-CN" altLang="en-US" sz="1600" b="1" i="0"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mod</a:t>
                      </a:r>
                      <a:r>
                        <a:rPr lang="zh-CN" altLang="en-US" sz="1600" b="1" i="1"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 q</a:t>
                      </a:r>
                      <a:endParaRPr lang="en-US" altLang="zh-CN" sz="1600" b="1" i="1"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nchorCtr="1">
                    <a:solidFill>
                      <a:srgbClr val="339933"/>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b="1" i="1"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R</a:t>
                      </a:r>
                      <a:r>
                        <a:rPr lang="en-US" altLang="zh-CN" sz="1600" b="1"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b="1" i="1"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H</a:t>
                      </a:r>
                      <a:r>
                        <a:rPr lang="en-US" altLang="zh-CN" sz="1600" b="1" i="0"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b="1" i="1"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Z</a:t>
                      </a:r>
                      <a:r>
                        <a:rPr lang="en-US" altLang="zh-CN" sz="1600" b="1" i="1" baseline="-25000"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A</a:t>
                      </a:r>
                      <a:r>
                        <a:rPr lang="en-US" altLang="zh-CN" sz="1600" b="1" i="1"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||M</a:t>
                      </a:r>
                      <a:r>
                        <a:rPr lang="en-US" altLang="zh-CN" sz="1600" b="1" i="0"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b="1" i="1" dirty="0" err="1">
                          <a:solidFill>
                            <a:srgbClr val="FFFF00"/>
                          </a:solidFill>
                          <a:latin typeface="Times New Roman" panose="02020603050405020304" pitchFamily="18" charset="0"/>
                          <a:ea typeface="黑体" panose="02010609060101010101" pitchFamily="49" charset="-122"/>
                          <a:cs typeface="Times New Roman" panose="02020603050405020304" pitchFamily="18" charset="0"/>
                        </a:rPr>
                        <a:t>sG</a:t>
                      </a:r>
                      <a:r>
                        <a:rPr lang="en-US" altLang="zh-CN" sz="1600" b="1" i="1"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b="1" i="1" dirty="0" err="1">
                          <a:solidFill>
                            <a:srgbClr val="FFFF00"/>
                          </a:solidFill>
                          <a:latin typeface="Times New Roman" panose="02020603050405020304" pitchFamily="18" charset="0"/>
                          <a:ea typeface="黑体" panose="02010609060101010101" pitchFamily="49" charset="-122"/>
                          <a:cs typeface="Times New Roman" panose="02020603050405020304" pitchFamily="18" charset="0"/>
                        </a:rPr>
                        <a:t>r+s</a:t>
                      </a:r>
                      <a:r>
                        <a:rPr lang="en-US" altLang="zh-CN" sz="1600" b="1" i="1"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600" b="1" i="1" baseline="-25000"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A</a:t>
                      </a:r>
                      <a:r>
                        <a:rPr lang="en-US" altLang="zh-CN" sz="1600" b="1" i="0"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b="1" i="1" baseline="-25000"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1600" b="1" i="0" baseline="-25000"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600" b="1" i="0" baseline="0"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mod</a:t>
                      </a:r>
                      <a:r>
                        <a:rPr lang="en-US" altLang="zh-CN" sz="1600" b="1" i="1" baseline="0"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 n</a:t>
                      </a:r>
                      <a:endParaRPr lang="en-US" altLang="zh-CN" sz="1600" b="1" i="1" baseline="0"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nchorCtr="1">
                    <a:solidFill>
                      <a:srgbClr val="339933"/>
                    </a:solidFill>
                  </a:tcPr>
                </a:tc>
              </a:tr>
              <a:tr h="1194532">
                <a:tc gridSpan="2">
                  <a:txBody>
                    <a:bodyPr/>
                    <a:lstStyle/>
                    <a:p>
                      <a:r>
                        <a:rPr lang="en-US" altLang="zh-CN" sz="1800" b="1" dirty="0">
                          <a:solidFill>
                            <a:schemeClr val="tx2"/>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1800" b="1" dirty="0">
                          <a:solidFill>
                            <a:schemeClr val="tx2"/>
                          </a:solidFill>
                          <a:latin typeface="Times New Roman" panose="02020603050405020304" pitchFamily="18" charset="0"/>
                          <a:ea typeface="黑体" panose="02010609060101010101" pitchFamily="49" charset="-122"/>
                          <a:cs typeface="Times New Roman" panose="02020603050405020304" pitchFamily="18" charset="0"/>
                        </a:rPr>
                        <a:t>安全性</a:t>
                      </a:r>
                      <a:endParaRPr lang="en-US" altLang="zh-CN" sz="1800" b="1" dirty="0">
                        <a:solidFill>
                          <a:schemeClr val="tx2"/>
                        </a:solidFill>
                        <a:latin typeface="Times New Roman" panose="02020603050405020304" pitchFamily="18" charset="0"/>
                        <a:ea typeface="黑体" panose="02010609060101010101" pitchFamily="49" charset="-122"/>
                        <a:cs typeface="Times New Roman" panose="02020603050405020304" pitchFamily="18" charset="0"/>
                      </a:endParaRPr>
                    </a:p>
                    <a:p>
                      <a:r>
                        <a:rPr lang="zh-CN" altLang="en-US" sz="1800" b="1" dirty="0">
                          <a:solidFill>
                            <a:schemeClr val="tx2"/>
                          </a:solidFill>
                          <a:latin typeface="Times New Roman" panose="02020603050405020304" pitchFamily="18" charset="0"/>
                          <a:ea typeface="黑体" panose="02010609060101010101" pitchFamily="49" charset="-122"/>
                          <a:cs typeface="Times New Roman" panose="02020603050405020304" pitchFamily="18" charset="0"/>
                        </a:rPr>
                        <a:t>   分析</a:t>
                      </a:r>
                      <a:endParaRPr lang="zh-CN" altLang="en-US" sz="1800" b="1" dirty="0">
                        <a:solidFill>
                          <a:schemeClr val="tx2"/>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nchorCtr="1">
                    <a:solidFill>
                      <a:srgbClr val="339933"/>
                    </a:solidFill>
                  </a:tcPr>
                </a:tc>
                <a:tc hMerge="1">
                  <a:tcPr>
                    <a:solidFill>
                      <a:srgbClr val="0000FF"/>
                    </a:solidFill>
                  </a:tcPr>
                </a:tc>
                <a:tc>
                  <a:txBody>
                    <a:bodyPr/>
                    <a:lstStyle/>
                    <a:p>
                      <a:pPr marL="342900" indent="-342900" algn="l" defTabSz="914400" rtl="0" eaLnBrk="1" latinLnBrk="0" hangingPunct="1">
                        <a:buClr>
                          <a:srgbClr val="FFFF00"/>
                        </a:buClr>
                        <a:buFont typeface="Wingdings" panose="05000000000000000000" pitchFamily="2" charset="2"/>
                        <a:buAutoNum type="arabicPeriod"/>
                      </a:pPr>
                      <a:r>
                        <a:rPr lang="zh-CN" altLang="en-US" sz="1600" b="1" kern="1200"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基于大整数分解困难性</a:t>
                      </a:r>
                      <a:endParaRPr lang="en-US" altLang="zh-CN" sz="1600" b="1" kern="1200"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endParaRPr>
                    </a:p>
                    <a:p>
                      <a:pPr marL="342900" marR="0" lvl="1" indent="-342900" algn="l" defTabSz="914400" rtl="0" eaLnBrk="1" fontAlgn="auto" latinLnBrk="0" hangingPunct="1">
                        <a:lnSpc>
                          <a:spcPct val="100000"/>
                        </a:lnSpc>
                        <a:spcBef>
                          <a:spcPts val="0"/>
                        </a:spcBef>
                        <a:spcAft>
                          <a:spcPts val="0"/>
                        </a:spcAft>
                        <a:buClr>
                          <a:srgbClr val="FFFF00"/>
                        </a:buClr>
                        <a:buSzTx/>
                        <a:buFont typeface="+mj-lt"/>
                        <a:buAutoNum type="arabicPeriod" startAt="2"/>
                        <a:defRPr/>
                      </a:pPr>
                      <a:r>
                        <a:rPr lang="en-US" altLang="zh-CN" sz="1600" b="1" kern="1200"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1600" b="1" kern="1200"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对消息</a:t>
                      </a:r>
                      <a:r>
                        <a:rPr lang="en-US" altLang="zh-CN" sz="1600" b="1" kern="1200"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Hash</a:t>
                      </a:r>
                      <a:r>
                        <a:rPr lang="zh-CN" altLang="en-US" sz="1600" b="1" kern="1200"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值进行签名</a:t>
                      </a:r>
                      <a:endParaRPr lang="en-US" altLang="zh-CN" sz="1600" b="1" kern="1200"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nchorCtr="1">
                    <a:solidFill>
                      <a:srgbClr val="339933"/>
                    </a:solidFill>
                  </a:tcPr>
                </a:tc>
                <a:tc>
                  <a:txBody>
                    <a:bodyPr/>
                    <a:lstStyle/>
                    <a:p>
                      <a:pPr marL="342900" indent="-342900" algn="l" defTabSz="914400" rtl="0" eaLnBrk="1" latinLnBrk="0" hangingPunct="1">
                        <a:buAutoNum type="arabicPeriod"/>
                      </a:pPr>
                      <a:r>
                        <a:rPr lang="zh-CN" altLang="en-US" sz="1600" b="1" kern="1200"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基于有限域上计算离散对数的困难性</a:t>
                      </a:r>
                      <a:endParaRPr lang="en-US" altLang="zh-CN" sz="1600" b="1" kern="1200"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endParaRPr>
                    </a:p>
                    <a:p>
                      <a:pPr marL="342900" indent="-342900" algn="l" defTabSz="914400" rtl="0" eaLnBrk="1" latinLnBrk="0" hangingPunct="1">
                        <a:buAutoNum type="arabicPeriod"/>
                      </a:pPr>
                      <a:r>
                        <a:rPr lang="zh-CN" altLang="en-US" sz="1600" b="1" kern="1200"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随机数</a:t>
                      </a:r>
                      <a:r>
                        <a:rPr lang="en-US" altLang="zh-CN" sz="1600" b="1" i="1" kern="1200"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k</a:t>
                      </a:r>
                      <a:r>
                        <a:rPr lang="zh-CN" altLang="en-US" sz="1600" b="1" kern="1200"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既不能泄露，也不能重复使用</a:t>
                      </a:r>
                      <a:endParaRPr lang="en-US" altLang="zh-CN" sz="1600" b="1" kern="1200"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endParaRPr>
                    </a:p>
                  </a:txBody>
                  <a:tcPr anchor="ctr" anchorCtr="1">
                    <a:solidFill>
                      <a:srgbClr val="339933"/>
                    </a:solidFill>
                  </a:tcPr>
                </a:tc>
                <a:tc>
                  <a:txBody>
                    <a:bodyPr/>
                    <a:lstStyle/>
                    <a:p>
                      <a:pPr marL="342900" indent="-342900">
                        <a:buAutoNum type="arabicPeriod"/>
                      </a:pPr>
                      <a:r>
                        <a:rPr lang="zh-CN" altLang="en-US" sz="1600" b="1"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基于椭圆曲线上计算离散对数的困难性</a:t>
                      </a:r>
                      <a:endParaRPr lang="en-US" altLang="zh-CN" sz="1600" b="1"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buAutoNum type="arabicPeriod"/>
                      </a:pPr>
                      <a:r>
                        <a:rPr lang="zh-CN" altLang="en-US" sz="1600" b="1" kern="1200"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随机数</a:t>
                      </a:r>
                      <a:r>
                        <a:rPr lang="en-US" altLang="zh-CN" sz="1600" b="1" i="1" kern="1200"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k</a:t>
                      </a:r>
                      <a:r>
                        <a:rPr lang="zh-CN" altLang="en-US" sz="1600" b="1" i="0" kern="1200"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既不能泄露，也</a:t>
                      </a:r>
                      <a:r>
                        <a:rPr lang="zh-CN" altLang="en-US" sz="1600" b="1" kern="1200"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不能重复使用</a:t>
                      </a:r>
                      <a:endParaRPr lang="zh-CN" altLang="en-US" sz="1600" b="1" dirty="0">
                        <a:latin typeface="Times New Roman" panose="02020603050405020304" pitchFamily="18" charset="0"/>
                        <a:ea typeface="黑体" panose="02010609060101010101" pitchFamily="49" charset="-122"/>
                        <a:cs typeface="Times New Roman" panose="02020603050405020304" pitchFamily="18" charset="0"/>
                      </a:endParaRPr>
                    </a:p>
                  </a:txBody>
                  <a:tcPr anchor="ctr" anchorCtr="1">
                    <a:solidFill>
                      <a:srgbClr val="339933"/>
                    </a:solidFill>
                  </a:tcPr>
                </a:tc>
              </a:tr>
              <a:tr h="597291">
                <a:tc gridSpan="2">
                  <a:txBody>
                    <a:bodyPr/>
                    <a:lstStyle/>
                    <a:p>
                      <a:r>
                        <a:rPr lang="en-US" altLang="zh-CN" sz="1800" b="1" dirty="0">
                          <a:solidFill>
                            <a:schemeClr val="tx2"/>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1800" b="1" dirty="0">
                          <a:solidFill>
                            <a:schemeClr val="tx2"/>
                          </a:solidFill>
                          <a:latin typeface="Times New Roman" panose="02020603050405020304" pitchFamily="18" charset="0"/>
                          <a:ea typeface="黑体" panose="02010609060101010101" pitchFamily="49" charset="-122"/>
                          <a:cs typeface="Times New Roman" panose="02020603050405020304" pitchFamily="18" charset="0"/>
                        </a:rPr>
                        <a:t>特点</a:t>
                      </a:r>
                      <a:endParaRPr lang="zh-CN" altLang="en-US" sz="1800" b="1" dirty="0">
                        <a:solidFill>
                          <a:schemeClr val="tx2"/>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nchorCtr="1">
                    <a:solidFill>
                      <a:srgbClr val="339933"/>
                    </a:solidFill>
                  </a:tcPr>
                </a:tc>
                <a:tc hMerge="1">
                  <a:tcPr>
                    <a:solidFill>
                      <a:srgbClr val="0000FF"/>
                    </a:solidFill>
                  </a:tcPr>
                </a:tc>
                <a:tc>
                  <a:txBody>
                    <a:bodyPr/>
                    <a:lstStyle/>
                    <a:p>
                      <a:r>
                        <a:rPr lang="zh-CN" altLang="en-US" sz="1600" b="1"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确定性签名</a:t>
                      </a:r>
                      <a:endParaRPr lang="zh-CN" altLang="en-US" sz="1600" b="1"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nchorCtr="1">
                    <a:solidFill>
                      <a:srgbClr val="339933"/>
                    </a:solidFill>
                  </a:tcPr>
                </a:tc>
                <a:tc>
                  <a:txBody>
                    <a:bodyPr/>
                    <a:lstStyle/>
                    <a:p>
                      <a:r>
                        <a:rPr lang="zh-CN" altLang="en-US" sz="1600" b="1"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非确定性签名，</a:t>
                      </a:r>
                      <a:endParaRPr lang="en-US" altLang="zh-CN" sz="1600" b="1"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endParaRPr>
                    </a:p>
                    <a:p>
                      <a:r>
                        <a:rPr lang="zh-CN" altLang="en-US" sz="1600" b="1"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依赖于随机数</a:t>
                      </a:r>
                      <a:r>
                        <a:rPr lang="en-US" altLang="zh-CN" sz="1600" b="1" i="1"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k</a:t>
                      </a:r>
                      <a:endParaRPr lang="zh-CN" altLang="en-US" sz="1600" b="1"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nchorCtr="1">
                    <a:solidFill>
                      <a:srgbClr val="339933"/>
                    </a:solidFill>
                  </a:tcPr>
                </a:tc>
                <a:tc>
                  <a:txBody>
                    <a:bodyPr/>
                    <a:lstStyle/>
                    <a:p>
                      <a:r>
                        <a:rPr lang="zh-CN" altLang="en-US" sz="1600" b="1"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非确定性签名，</a:t>
                      </a:r>
                      <a:endParaRPr lang="en-US" altLang="zh-CN" sz="1600" b="1"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endParaRPr>
                    </a:p>
                    <a:p>
                      <a:r>
                        <a:rPr lang="zh-CN" altLang="en-US" sz="1600" b="1"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依赖于随机数</a:t>
                      </a:r>
                      <a:r>
                        <a:rPr lang="en-US" altLang="zh-CN" sz="1600" b="1" i="1"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k</a:t>
                      </a:r>
                      <a:endParaRPr lang="zh-CN" altLang="en-US" sz="1600" b="1"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nchorCtr="1">
                    <a:solidFill>
                      <a:srgbClr val="339933"/>
                    </a:solidFill>
                  </a:tcPr>
                </a:tc>
              </a:tr>
              <a:tr h="693909">
                <a:tc gridSpan="2">
                  <a:txBody>
                    <a:bodyPr/>
                    <a:lstStyle/>
                    <a:p>
                      <a:r>
                        <a:rPr lang="zh-CN" altLang="en-US" sz="1800" b="1" dirty="0">
                          <a:solidFill>
                            <a:schemeClr val="tx2"/>
                          </a:solidFill>
                          <a:latin typeface="Times New Roman" panose="02020603050405020304" pitchFamily="18" charset="0"/>
                          <a:ea typeface="黑体" panose="02010609060101010101" pitchFamily="49" charset="-122"/>
                          <a:cs typeface="Times New Roman" panose="02020603050405020304" pitchFamily="18" charset="0"/>
                        </a:rPr>
                        <a:t>功能</a:t>
                      </a:r>
                      <a:endParaRPr lang="zh-CN" altLang="en-US" sz="1800" b="1" dirty="0">
                        <a:solidFill>
                          <a:schemeClr val="tx2"/>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nchorCtr="1">
                    <a:solidFill>
                      <a:srgbClr val="339933"/>
                    </a:solidFill>
                  </a:tcPr>
                </a:tc>
                <a:tc hMerge="1">
                  <a:tcPr>
                    <a:solidFill>
                      <a:srgbClr val="0000FF"/>
                    </a:solidFill>
                  </a:tcPr>
                </a:tc>
                <a:tc>
                  <a:txBody>
                    <a:bodyPr/>
                    <a:lstStyle/>
                    <a:p>
                      <a:r>
                        <a:rPr lang="zh-CN" altLang="en-US" sz="1600" b="1" kern="1200"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加密算法、数字签名</a:t>
                      </a:r>
                      <a:endParaRPr lang="en-US" altLang="zh-CN" sz="1600" b="1" kern="1200"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nchorCtr="1">
                    <a:solidFill>
                      <a:srgbClr val="339933"/>
                    </a:solidFill>
                  </a:tcPr>
                </a:tc>
                <a:tc>
                  <a:txBody>
                    <a:bodyPr/>
                    <a:lstStyle/>
                    <a:p>
                      <a:r>
                        <a:rPr lang="zh-CN" altLang="en-US" sz="1600" b="1" kern="1200"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数字签名</a:t>
                      </a:r>
                      <a:endParaRPr lang="en-US" altLang="zh-CN" sz="1600" b="1" kern="1200"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nchorCtr="1">
                    <a:solidFill>
                      <a:srgbClr val="339933"/>
                    </a:solidFill>
                  </a:tcPr>
                </a:tc>
                <a:tc>
                  <a:txBody>
                    <a:bodyPr/>
                    <a:lstStyle/>
                    <a:p>
                      <a:r>
                        <a:rPr lang="zh-CN" altLang="en-US" sz="1600" b="1" kern="1200" dirty="0">
                          <a:solidFill>
                            <a:srgbClr val="FFFF00"/>
                          </a:solidFill>
                          <a:latin typeface="Times New Roman" panose="02020603050405020304" pitchFamily="18" charset="0"/>
                          <a:ea typeface="黑体" panose="02010609060101010101" pitchFamily="49" charset="-122"/>
                          <a:cs typeface="Times New Roman" panose="02020603050405020304" pitchFamily="18" charset="0"/>
                        </a:rPr>
                        <a:t>加密算法、数字签名、密钥协商</a:t>
                      </a:r>
                      <a:endParaRPr lang="zh-CN" altLang="en-US" sz="1600" b="1" dirty="0">
                        <a:latin typeface="Times New Roman" panose="02020603050405020304" pitchFamily="18" charset="0"/>
                        <a:ea typeface="黑体" panose="02010609060101010101" pitchFamily="49" charset="-122"/>
                        <a:cs typeface="Times New Roman" panose="02020603050405020304" pitchFamily="18" charset="0"/>
                      </a:endParaRPr>
                    </a:p>
                  </a:txBody>
                  <a:tcPr anchor="ctr" anchorCtr="1">
                    <a:solidFill>
                      <a:srgbClr val="339933"/>
                    </a:solidFill>
                  </a:tcPr>
                </a:tc>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57200" y="1484784"/>
            <a:ext cx="8934516" cy="4824000"/>
          </a:xfrm>
        </p:spPr>
        <p:txBody>
          <a:bodyPr/>
          <a:lstStyle/>
          <a:p>
            <a:pPr>
              <a:buNone/>
            </a:pPr>
            <a:r>
              <a:rPr lang="en-US" altLang="zh-CN" sz="2800" dirty="0"/>
              <a:t>1. </a:t>
            </a:r>
            <a:r>
              <a:rPr lang="zh-CN" altLang="en-US" sz="2800" dirty="0"/>
              <a:t>在</a:t>
            </a:r>
            <a:r>
              <a:rPr lang="en-US" altLang="zh-CN" sz="2800" dirty="0"/>
              <a:t>DSA</a:t>
            </a:r>
            <a:r>
              <a:rPr lang="zh-CN" altLang="en-US" sz="2800" dirty="0"/>
              <a:t>数字签名算法中，假设</a:t>
            </a:r>
            <a:r>
              <a:rPr lang="en-US" altLang="zh-CN" sz="2800" i="1" dirty="0"/>
              <a:t>p</a:t>
            </a:r>
            <a:r>
              <a:rPr lang="en-US" altLang="zh-CN" sz="2800" dirty="0"/>
              <a:t>=83,</a:t>
            </a:r>
            <a:r>
              <a:rPr lang="en-US" altLang="zh-CN" sz="2800" i="1" dirty="0"/>
              <a:t>q</a:t>
            </a:r>
            <a:r>
              <a:rPr lang="en-US" altLang="zh-CN" sz="2800" dirty="0"/>
              <a:t>=41, </a:t>
            </a:r>
            <a:r>
              <a:rPr lang="en-US" altLang="zh-CN" sz="2800" i="1" dirty="0"/>
              <a:t>h</a:t>
            </a:r>
            <a:r>
              <a:rPr lang="en-US" altLang="zh-CN" sz="2800" dirty="0"/>
              <a:t>=2</a:t>
            </a:r>
            <a:r>
              <a:rPr lang="zh-CN" altLang="en-US" sz="2800" dirty="0"/>
              <a:t>。求</a:t>
            </a:r>
            <a:endParaRPr lang="en-US" altLang="zh-CN" sz="2800" dirty="0"/>
          </a:p>
          <a:p>
            <a:pPr>
              <a:buNone/>
            </a:pPr>
            <a:r>
              <a:rPr lang="zh-CN" altLang="en-US" sz="2800" dirty="0"/>
              <a:t>（</a:t>
            </a:r>
            <a:r>
              <a:rPr lang="en-US" altLang="zh-CN" sz="2800" dirty="0"/>
              <a:t>1</a:t>
            </a:r>
            <a:r>
              <a:rPr lang="zh-CN" altLang="en-US" sz="2800" dirty="0"/>
              <a:t>）参数</a:t>
            </a:r>
            <a:r>
              <a:rPr lang="en-US" altLang="zh-CN" sz="2800" i="1" dirty="0"/>
              <a:t>g</a:t>
            </a:r>
            <a:r>
              <a:rPr lang="zh-CN" altLang="en-US" sz="2800" dirty="0"/>
              <a:t>；</a:t>
            </a:r>
            <a:endParaRPr lang="en-US" altLang="zh-CN" sz="2800" dirty="0"/>
          </a:p>
          <a:p>
            <a:pPr>
              <a:buNone/>
            </a:pPr>
            <a:r>
              <a:rPr lang="zh-CN" altLang="en-US" sz="2800" dirty="0"/>
              <a:t>（</a:t>
            </a:r>
            <a:r>
              <a:rPr lang="en-US" altLang="zh-CN" sz="2800" dirty="0"/>
              <a:t>2</a:t>
            </a:r>
            <a:r>
              <a:rPr lang="zh-CN" altLang="en-US" sz="2800" dirty="0"/>
              <a:t>）取私钥</a:t>
            </a:r>
            <a:r>
              <a:rPr lang="en-US" altLang="zh-CN" sz="2800" i="1" dirty="0"/>
              <a:t>x</a:t>
            </a:r>
            <a:r>
              <a:rPr lang="en-US" altLang="zh-CN" sz="2800" dirty="0"/>
              <a:t>=57</a:t>
            </a:r>
            <a:r>
              <a:rPr lang="zh-CN" altLang="en-US" sz="2800" dirty="0"/>
              <a:t>，求公钥</a:t>
            </a:r>
            <a:r>
              <a:rPr lang="en-US" altLang="zh-CN" sz="2800" i="1" dirty="0"/>
              <a:t>y</a:t>
            </a:r>
            <a:r>
              <a:rPr lang="zh-CN" altLang="en-US" sz="2800" dirty="0"/>
              <a:t>；</a:t>
            </a:r>
            <a:endParaRPr lang="en-US" altLang="zh-CN" sz="2800" dirty="0"/>
          </a:p>
          <a:p>
            <a:pPr>
              <a:buNone/>
            </a:pPr>
            <a:r>
              <a:rPr lang="zh-CN" altLang="en-US" sz="2800" dirty="0"/>
              <a:t>（</a:t>
            </a:r>
            <a:r>
              <a:rPr lang="en-US" altLang="zh-CN" sz="2800" dirty="0"/>
              <a:t>3</a:t>
            </a:r>
            <a:r>
              <a:rPr lang="zh-CN" altLang="en-US" sz="2800" dirty="0"/>
              <a:t>）设消息的哈希值</a:t>
            </a:r>
            <a:r>
              <a:rPr lang="en-US" altLang="zh-CN" sz="2800" i="1" dirty="0"/>
              <a:t>H</a:t>
            </a:r>
            <a:r>
              <a:rPr lang="en-US" altLang="zh-CN" sz="2800" dirty="0"/>
              <a:t>(</a:t>
            </a:r>
            <a:r>
              <a:rPr lang="en-US" altLang="zh-CN" sz="2800" i="1" dirty="0"/>
              <a:t>M</a:t>
            </a:r>
            <a:r>
              <a:rPr lang="en-US" altLang="zh-CN" sz="2800" dirty="0"/>
              <a:t>)=56</a:t>
            </a:r>
            <a:r>
              <a:rPr lang="zh-CN" altLang="en-US" sz="2800" dirty="0"/>
              <a:t>，取随机数</a:t>
            </a:r>
            <a:r>
              <a:rPr lang="en-US" altLang="zh-CN" sz="2800" i="1" dirty="0"/>
              <a:t>k</a:t>
            </a:r>
            <a:r>
              <a:rPr lang="en-US" altLang="zh-CN" sz="2800" dirty="0"/>
              <a:t>=23</a:t>
            </a:r>
            <a:r>
              <a:rPr lang="zh-CN" altLang="en-US" sz="2800" dirty="0"/>
              <a:t>，</a:t>
            </a:r>
            <a:endParaRPr lang="en-US" altLang="zh-CN" sz="2800" dirty="0"/>
          </a:p>
          <a:p>
            <a:pPr>
              <a:buNone/>
            </a:pPr>
            <a:r>
              <a:rPr lang="en-US" altLang="zh-CN" sz="2800" dirty="0"/>
              <a:t>          </a:t>
            </a:r>
            <a:r>
              <a:rPr lang="zh-CN" altLang="en-US" sz="2800" dirty="0"/>
              <a:t>求</a:t>
            </a:r>
            <a:r>
              <a:rPr lang="en-US" altLang="zh-CN" sz="2800" i="1" dirty="0"/>
              <a:t>M</a:t>
            </a:r>
            <a:r>
              <a:rPr lang="zh-CN" altLang="en-US" sz="2800" dirty="0"/>
              <a:t>的签名；</a:t>
            </a:r>
            <a:endParaRPr lang="en-US" altLang="zh-CN" sz="2800" dirty="0"/>
          </a:p>
          <a:p>
            <a:pPr>
              <a:buNone/>
            </a:pPr>
            <a:r>
              <a:rPr lang="zh-CN" altLang="en-US" sz="2800" dirty="0"/>
              <a:t>（</a:t>
            </a:r>
            <a:r>
              <a:rPr lang="en-US" altLang="zh-CN" sz="2800" dirty="0"/>
              <a:t>4</a:t>
            </a:r>
            <a:r>
              <a:rPr lang="zh-CN" altLang="en-US" sz="2800" dirty="0"/>
              <a:t>）对上述签名进行验证。</a:t>
            </a:r>
            <a:endParaRPr lang="zh-CN" alt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957953" y="1820847"/>
            <a:ext cx="5256584" cy="609398"/>
          </a:xfrm>
          <a:prstGeom prst="rect">
            <a:avLst/>
          </a:prstGeom>
          <a:solidFill>
            <a:srgbClr val="5A8800"/>
          </a:solidFill>
          <a:ln>
            <a:solidFill>
              <a:srgbClr val="80C535"/>
            </a:solidFill>
          </a:ln>
        </p:spPr>
        <p:txBody>
          <a:bodyPr wrap="square" rtlCol="0">
            <a:spAutoFit/>
          </a:bodyPr>
          <a:lstStyle/>
          <a:p>
            <a:pPr marL="0" marR="0" lvl="1" indent="-269875" algn="l" defTabSz="914400" rtl="0" eaLnBrk="0" fontAlgn="base" latinLnBrk="0" hangingPunct="0">
              <a:lnSpc>
                <a:spcPct val="120000"/>
              </a:lnSpc>
              <a:spcBef>
                <a:spcPts val="600"/>
              </a:spcBef>
              <a:spcAft>
                <a:spcPct val="0"/>
              </a:spcAft>
              <a:buClr>
                <a:srgbClr val="00FF00"/>
              </a:buClr>
              <a:buSzTx/>
              <a:buFontTx/>
              <a:buNone/>
              <a:defRPr/>
            </a:pPr>
            <a:r>
              <a:rPr kumimoji="0" lang="zh-CN" altLang="en-US" sz="2800" b="0" i="0" u="none" strike="noStrike" kern="0" cap="none" spc="0" normalizeH="0" baseline="0" noProof="0" dirty="0">
                <a:ln>
                  <a:noFill/>
                </a:ln>
                <a:solidFill>
                  <a:srgbClr val="FFFFFF"/>
                </a:solidFill>
                <a:effectLst/>
                <a:uLnTx/>
                <a:uFillTx/>
                <a:latin typeface="Times New Roman" panose="02020603050405020304" pitchFamily="18" charset="0"/>
                <a:ea typeface="黑体" panose="02010609060101010101" pitchFamily="49" charset="-122"/>
                <a:cs typeface="Times New Roman" panose="02020603050405020304" pitchFamily="18" charset="0"/>
              </a:rPr>
              <a:t>（一）</a:t>
            </a:r>
            <a:r>
              <a:rPr kumimoji="0" lang="zh-CN" altLang="en-US" sz="2800" b="0" i="0" u="none" strike="noStrike" kern="1200" cap="none" spc="0" normalizeH="0" baseline="0" noProof="0" dirty="0">
                <a:ln>
                  <a:noFill/>
                </a:ln>
                <a:solidFill>
                  <a:srgbClr val="FFFFFF"/>
                </a:solidFill>
                <a:effectLst/>
                <a:uLnTx/>
                <a:uFillTx/>
                <a:latin typeface="Times New Roman" panose="02020603050405020304" pitchFamily="18" charset="0"/>
                <a:ea typeface="黑体" panose="02010609060101010101" pitchFamily="49" charset="-122"/>
                <a:cs typeface="Times New Roman" panose="02020603050405020304" pitchFamily="18" charset="0"/>
              </a:rPr>
              <a:t>数字签名的概念</a:t>
            </a:r>
            <a:endParaRPr kumimoji="0" lang="zh-CN" altLang="en-US" sz="2800" b="0" i="0" u="none" strike="noStrike" kern="0" cap="none" spc="0" normalizeH="0" baseline="0" noProof="0" dirty="0">
              <a:ln>
                <a:noFill/>
              </a:ln>
              <a:solidFill>
                <a:srgbClr val="FFFFFF"/>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文本框 3"/>
          <p:cNvSpPr txBox="1"/>
          <p:nvPr/>
        </p:nvSpPr>
        <p:spPr>
          <a:xfrm>
            <a:off x="1957953" y="2729605"/>
            <a:ext cx="5256584" cy="559897"/>
          </a:xfrm>
          <a:prstGeom prst="rect">
            <a:avLst/>
          </a:prstGeom>
          <a:solidFill>
            <a:srgbClr val="5A8800"/>
          </a:solidFill>
          <a:ln>
            <a:solidFill>
              <a:srgbClr val="80C535"/>
            </a:solidFill>
          </a:ln>
        </p:spPr>
        <p:txBody>
          <a:bodyPr wrap="square" rtlCol="0">
            <a:spAutoFit/>
          </a:bodyPr>
          <a:lstStyle/>
          <a:p>
            <a:pPr marL="0" lvl="1" indent="-269875" eaLnBrk="0" hangingPunct="0">
              <a:lnSpc>
                <a:spcPct val="120000"/>
              </a:lnSpc>
              <a:spcBef>
                <a:spcPts val="600"/>
              </a:spcBef>
              <a:buClr>
                <a:srgbClr val="00FF00"/>
              </a:buClr>
              <a:defRPr/>
            </a:pPr>
            <a:r>
              <a:rPr kumimoji="0" lang="zh-CN" altLang="en-US" sz="2800" b="0" i="0" u="none" strike="noStrike" kern="0" cap="none" spc="0" normalizeH="0" baseline="0" noProof="0" dirty="0">
                <a:ln>
                  <a:noFill/>
                </a:ln>
                <a:solidFill>
                  <a:srgbClr val="FFFFFF"/>
                </a:solidFill>
                <a:effectLst/>
                <a:uLnTx/>
                <a:uFillTx/>
                <a:latin typeface="Times New Roman" panose="02020603050405020304" pitchFamily="18" charset="0"/>
                <a:ea typeface="黑体" panose="02010609060101010101" pitchFamily="49" charset="-122"/>
                <a:cs typeface="Times New Roman" panose="02020603050405020304" pitchFamily="18" charset="0"/>
              </a:rPr>
              <a:t>（二）</a:t>
            </a:r>
            <a:r>
              <a:rPr lang="zh-CN" altLang="en-US" b="0" u="none" dirty="0">
                <a:solidFill>
                  <a:srgbClr val="FFFFFF"/>
                </a:solidFill>
                <a:ea typeface="黑体" panose="02010609060101010101" pitchFamily="49" charset="-122"/>
              </a:rPr>
              <a:t>数字签名的分类</a:t>
            </a:r>
            <a:endParaRPr lang="zh-CN" altLang="en-US" b="0" u="none" kern="0" dirty="0">
              <a:solidFill>
                <a:srgbClr val="FFFFFF"/>
              </a:solidFill>
              <a:ea typeface="黑体" panose="02010609060101010101" pitchFamily="49" charset="-122"/>
            </a:endParaRPr>
          </a:p>
        </p:txBody>
      </p:sp>
      <p:sp>
        <p:nvSpPr>
          <p:cNvPr id="5" name="文本框 4"/>
          <p:cNvSpPr txBox="1"/>
          <p:nvPr/>
        </p:nvSpPr>
        <p:spPr>
          <a:xfrm>
            <a:off x="1943708" y="3638363"/>
            <a:ext cx="5256584" cy="559897"/>
          </a:xfrm>
          <a:prstGeom prst="rect">
            <a:avLst/>
          </a:prstGeom>
          <a:solidFill>
            <a:srgbClr val="5A8800"/>
          </a:solidFill>
          <a:ln>
            <a:solidFill>
              <a:srgbClr val="80C535"/>
            </a:solidFill>
          </a:ln>
        </p:spPr>
        <p:txBody>
          <a:bodyPr wrap="square" rtlCol="0">
            <a:spAutoFit/>
          </a:bodyPr>
          <a:lstStyle/>
          <a:p>
            <a:pPr marL="0" lvl="1" indent="-269875" eaLnBrk="0" hangingPunct="0">
              <a:lnSpc>
                <a:spcPct val="120000"/>
              </a:lnSpc>
              <a:spcBef>
                <a:spcPts val="600"/>
              </a:spcBef>
              <a:buClr>
                <a:srgbClr val="00FF00"/>
              </a:buClr>
              <a:defRPr/>
            </a:pPr>
            <a:r>
              <a:rPr kumimoji="0" lang="zh-CN" altLang="en-US" sz="2800" b="0" i="0" u="none" strike="noStrike" kern="0" cap="none" spc="0" normalizeH="0" baseline="0" noProof="0" dirty="0">
                <a:ln>
                  <a:noFill/>
                </a:ln>
                <a:solidFill>
                  <a:srgbClr val="FFFFFF"/>
                </a:solidFill>
                <a:effectLst/>
                <a:uLnTx/>
                <a:uFillTx/>
                <a:latin typeface="Times New Roman" panose="02020603050405020304" pitchFamily="18" charset="0"/>
                <a:ea typeface="黑体" panose="02010609060101010101" pitchFamily="49" charset="-122"/>
                <a:cs typeface="Times New Roman" panose="02020603050405020304" pitchFamily="18" charset="0"/>
              </a:rPr>
              <a:t>（三）</a:t>
            </a:r>
            <a:r>
              <a:rPr lang="zh-CN" altLang="en-US" b="0" u="none" dirty="0">
                <a:solidFill>
                  <a:srgbClr val="FFFFFF"/>
                </a:solidFill>
                <a:ea typeface="黑体" panose="02010609060101010101" pitchFamily="49" charset="-122"/>
              </a:rPr>
              <a:t>数字签名的构成</a:t>
            </a:r>
            <a:endParaRPr lang="zh-CN" altLang="en-US" b="0" u="none" kern="0" dirty="0">
              <a:solidFill>
                <a:srgbClr val="FFFFFF"/>
              </a:solidFill>
              <a:ea typeface="黑体" panose="02010609060101010101" pitchFamily="49" charset="-122"/>
            </a:endParaRPr>
          </a:p>
        </p:txBody>
      </p:sp>
      <p:sp>
        <p:nvSpPr>
          <p:cNvPr id="6" name="文本框 5"/>
          <p:cNvSpPr txBox="1"/>
          <p:nvPr/>
        </p:nvSpPr>
        <p:spPr>
          <a:xfrm>
            <a:off x="1943708" y="4583798"/>
            <a:ext cx="5256584" cy="559897"/>
          </a:xfrm>
          <a:prstGeom prst="rect">
            <a:avLst/>
          </a:prstGeom>
          <a:solidFill>
            <a:srgbClr val="5A8800"/>
          </a:solidFill>
          <a:ln>
            <a:solidFill>
              <a:srgbClr val="80C535"/>
            </a:solidFill>
          </a:ln>
        </p:spPr>
        <p:txBody>
          <a:bodyPr wrap="square" rtlCol="0">
            <a:spAutoFit/>
          </a:bodyPr>
          <a:lstStyle/>
          <a:p>
            <a:pPr marL="0" lvl="1" indent="-269875" eaLnBrk="0" hangingPunct="0">
              <a:lnSpc>
                <a:spcPct val="120000"/>
              </a:lnSpc>
              <a:spcBef>
                <a:spcPts val="600"/>
              </a:spcBef>
              <a:buClr>
                <a:srgbClr val="00FF00"/>
              </a:buClr>
              <a:defRPr/>
            </a:pPr>
            <a:r>
              <a:rPr kumimoji="0" lang="zh-CN" altLang="en-US" sz="2800" b="0" i="0" u="none" strike="noStrike" kern="0" cap="none" spc="0" normalizeH="0" baseline="0" noProof="0" dirty="0">
                <a:ln>
                  <a:noFill/>
                </a:ln>
                <a:solidFill>
                  <a:srgbClr val="FFFFFF"/>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lang="zh-CN" altLang="en-US" b="0" u="none" kern="0" dirty="0">
                <a:solidFill>
                  <a:srgbClr val="FFFFFF"/>
                </a:solidFill>
                <a:ea typeface="黑体" panose="02010609060101010101" pitchFamily="49" charset="-122"/>
              </a:rPr>
              <a:t>四</a:t>
            </a:r>
            <a:r>
              <a:rPr kumimoji="0" lang="zh-CN" altLang="en-US" sz="2800" b="0" i="0" u="none" strike="noStrike" kern="0" cap="none" spc="0" normalizeH="0" baseline="0" noProof="0" dirty="0">
                <a:ln>
                  <a:noFill/>
                </a:ln>
                <a:solidFill>
                  <a:srgbClr val="FFFFFF"/>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lang="zh-CN" altLang="en-US" b="0" u="none" dirty="0">
                <a:solidFill>
                  <a:srgbClr val="FFFFFF"/>
                </a:solidFill>
                <a:ea typeface="黑体" panose="02010609060101010101" pitchFamily="49" charset="-122"/>
              </a:rPr>
              <a:t>数字签名的原理</a:t>
            </a:r>
            <a:endParaRPr lang="zh-CN" altLang="en-US" b="0" u="none" kern="0" dirty="0">
              <a:solidFill>
                <a:srgbClr val="FFFFFF"/>
              </a:solidFill>
              <a:ea typeface="黑体" panose="02010609060101010101" pitchFamily="49"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7" name="Rectangle 3"/>
          <p:cNvSpPr>
            <a:spLocks noGrp="1" noChangeArrowheads="1"/>
          </p:cNvSpPr>
          <p:nvPr>
            <p:ph idx="1"/>
          </p:nvPr>
        </p:nvSpPr>
        <p:spPr/>
        <p:txBody>
          <a:bodyPr/>
          <a:lstStyle/>
          <a:p>
            <a:pPr>
              <a:spcAft>
                <a:spcPts val="1800"/>
              </a:spcAft>
              <a:buClr>
                <a:srgbClr val="FF0000"/>
              </a:buClr>
              <a:buNone/>
            </a:pPr>
            <a:r>
              <a:rPr lang="en-US" altLang="zh-CN" dirty="0">
                <a:solidFill>
                  <a:srgbClr val="FF0000"/>
                </a:solidFill>
              </a:rPr>
              <a:t>1. </a:t>
            </a:r>
            <a:r>
              <a:rPr lang="zh-CN" altLang="en-US" dirty="0">
                <a:solidFill>
                  <a:srgbClr val="FF0000"/>
                </a:solidFill>
              </a:rPr>
              <a:t>数字签名基本概念</a:t>
            </a:r>
            <a:endParaRPr lang="zh-CN" altLang="en-US" dirty="0">
              <a:solidFill>
                <a:srgbClr val="FF0000"/>
              </a:solidFill>
            </a:endParaRPr>
          </a:p>
          <a:p>
            <a:pPr lvl="1">
              <a:buClr>
                <a:schemeClr val="bg1">
                  <a:lumMod val="60000"/>
                  <a:lumOff val="40000"/>
                </a:schemeClr>
              </a:buClr>
              <a:buFont typeface="Wingdings" panose="05000000000000000000" pitchFamily="2" charset="2"/>
              <a:buChar char="u"/>
            </a:pPr>
            <a:r>
              <a:rPr lang="zh-CN" altLang="en-US" sz="2400" dirty="0"/>
              <a:t>数字签名是一种类似写在纸上的传统的物理签名。它使用公钥加密技术实现，用于鉴别数字信息或者签名者身份的方法。</a:t>
            </a:r>
            <a:endParaRPr lang="en-US" altLang="zh-CN" sz="2400" dirty="0"/>
          </a:p>
          <a:p>
            <a:pPr lvl="1">
              <a:buClr>
                <a:schemeClr val="bg1">
                  <a:lumMod val="60000"/>
                  <a:lumOff val="40000"/>
                </a:schemeClr>
              </a:buClr>
              <a:buFont typeface="Wingdings" panose="05000000000000000000" pitchFamily="2" charset="2"/>
              <a:buChar char="u"/>
            </a:pPr>
            <a:r>
              <a:rPr lang="zh-CN" altLang="en-US" sz="2400" dirty="0"/>
              <a:t>数字签名在</a:t>
            </a:r>
            <a:r>
              <a:rPr lang="en-US" altLang="zh-CN" sz="2400" dirty="0"/>
              <a:t>ISO7498-2</a:t>
            </a:r>
            <a:r>
              <a:rPr lang="zh-CN" altLang="en-US" sz="2400" dirty="0"/>
              <a:t>标准中定义为：“附加在数据单元上的一些数据，或是对数据单元所作的密码变换，这种数据和变换允许数据单元的接收者用以确认数据单元来源和数据单元的完整性，并保护数据，防止被人进行伪造”。</a:t>
            </a:r>
            <a:endParaRPr lang="en-US"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63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63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63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7" name="Rectangle 3"/>
          <p:cNvSpPr>
            <a:spLocks noGrp="1" noChangeArrowheads="1"/>
          </p:cNvSpPr>
          <p:nvPr>
            <p:ph idx="1"/>
          </p:nvPr>
        </p:nvSpPr>
        <p:spPr>
          <a:xfrm>
            <a:off x="457200" y="1052736"/>
            <a:ext cx="8229600" cy="4824000"/>
          </a:xfrm>
        </p:spPr>
        <p:txBody>
          <a:bodyPr/>
          <a:lstStyle/>
          <a:p>
            <a:pPr>
              <a:spcAft>
                <a:spcPts val="1800"/>
              </a:spcAft>
              <a:buClr>
                <a:srgbClr val="FF0000"/>
              </a:buClr>
              <a:buNone/>
            </a:pPr>
            <a:r>
              <a:rPr lang="en-US" altLang="zh-CN" dirty="0">
                <a:solidFill>
                  <a:srgbClr val="FF0000"/>
                </a:solidFill>
              </a:rPr>
              <a:t>2. </a:t>
            </a:r>
            <a:r>
              <a:rPr lang="zh-CN" altLang="en-US" dirty="0">
                <a:solidFill>
                  <a:srgbClr val="FF0000"/>
                </a:solidFill>
              </a:rPr>
              <a:t>数字签名的基本要求</a:t>
            </a:r>
            <a:endParaRPr lang="zh-CN" altLang="en-US" dirty="0">
              <a:solidFill>
                <a:srgbClr val="FF0000"/>
              </a:solidFill>
            </a:endParaRPr>
          </a:p>
        </p:txBody>
      </p:sp>
      <p:sp>
        <p:nvSpPr>
          <p:cNvPr id="2" name="Freeform 3"/>
          <p:cNvSpPr>
            <a:spLocks noChangeArrowheads="1"/>
          </p:cNvSpPr>
          <p:nvPr/>
        </p:nvSpPr>
        <p:spPr bwMode="auto">
          <a:xfrm>
            <a:off x="1282723" y="1912256"/>
            <a:ext cx="5051425" cy="1217612"/>
          </a:xfrm>
          <a:custGeom>
            <a:avLst/>
            <a:gdLst>
              <a:gd name="T0" fmla="*/ 160021 w 5907023"/>
              <a:gd name="T1" fmla="*/ 19816 h 1341120"/>
              <a:gd name="T2" fmla="*/ 19811 w 5907023"/>
              <a:gd name="T3" fmla="*/ 160058 h 1341120"/>
              <a:gd name="T4" fmla="*/ 19811 w 5907023"/>
              <a:gd name="T5" fmla="*/ 1181379 h 1341120"/>
              <a:gd name="T6" fmla="*/ 160021 w 5907023"/>
              <a:gd name="T7" fmla="*/ 1321620 h 1341120"/>
              <a:gd name="T8" fmla="*/ 5744017 w 5907023"/>
              <a:gd name="T9" fmla="*/ 1321620 h 1341120"/>
              <a:gd name="T10" fmla="*/ 5887279 w 5907023"/>
              <a:gd name="T11" fmla="*/ 1181379 h 1341120"/>
              <a:gd name="T12" fmla="*/ 5887279 w 5907023"/>
              <a:gd name="T13" fmla="*/ 160058 h 1341120"/>
              <a:gd name="T14" fmla="*/ 5744017 w 5907023"/>
              <a:gd name="T15" fmla="*/ 19816 h 1341120"/>
              <a:gd name="T16" fmla="*/ 160021 w 5907023"/>
              <a:gd name="T17" fmla="*/ 19816 h 13411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07023"/>
              <a:gd name="T28" fmla="*/ 0 h 1341120"/>
              <a:gd name="T29" fmla="*/ 5907023 w 5907023"/>
              <a:gd name="T30" fmla="*/ 1341120 h 13411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07023" h="1341120">
                <a:moveTo>
                  <a:pt x="160019" y="19811"/>
                </a:moveTo>
                <a:cubicBezTo>
                  <a:pt x="83819" y="19811"/>
                  <a:pt x="19811" y="83820"/>
                  <a:pt x="19811" y="160020"/>
                </a:cubicBezTo>
                <a:lnTo>
                  <a:pt x="19811" y="1181100"/>
                </a:lnTo>
                <a:cubicBezTo>
                  <a:pt x="19811" y="1257300"/>
                  <a:pt x="83819" y="1321308"/>
                  <a:pt x="160019" y="1321308"/>
                </a:cubicBezTo>
                <a:lnTo>
                  <a:pt x="5743955" y="1321308"/>
                </a:lnTo>
                <a:cubicBezTo>
                  <a:pt x="5823203" y="1321308"/>
                  <a:pt x="5887212" y="1257300"/>
                  <a:pt x="5887212" y="1181100"/>
                </a:cubicBezTo>
                <a:lnTo>
                  <a:pt x="5887212" y="160020"/>
                </a:lnTo>
                <a:cubicBezTo>
                  <a:pt x="5887212" y="83820"/>
                  <a:pt x="5823203" y="19811"/>
                  <a:pt x="5743955" y="19811"/>
                </a:cubicBezTo>
                <a:lnTo>
                  <a:pt x="160019" y="19811"/>
                </a:lnTo>
              </a:path>
            </a:pathLst>
          </a:custGeom>
          <a:solidFill>
            <a:srgbClr val="000000">
              <a:alpha val="0"/>
            </a:srgbClr>
          </a:solidFill>
          <a:ln w="38100">
            <a:solidFill>
              <a:srgbClr val="FFFFFF"/>
            </a:solidFill>
            <a:miter lim="800000"/>
          </a:ln>
        </p:spPr>
        <p:txBody>
          <a:bodyPr lIns="80168" tIns="40083" rIns="80168" bIns="40083" anchor="ctr"/>
          <a:lstStyle>
            <a:defPPr>
              <a:defRPr lang="zh-CN"/>
            </a:defPPr>
            <a:lvl1pPr algn="l" rtl="0" fontAlgn="base">
              <a:lnSpc>
                <a:spcPct val="130000"/>
              </a:lnSpc>
              <a:spcBef>
                <a:spcPct val="20000"/>
              </a:spcBef>
              <a:spcAft>
                <a:spcPct val="0"/>
              </a:spcAft>
              <a:buClr>
                <a:srgbClr val="FF6600"/>
              </a:buClr>
              <a:buFont typeface="Wingdings" panose="05000000000000000000" pitchFamily="2" charset="2"/>
              <a:buChar char="Ø"/>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1pPr>
            <a:lvl2pPr marL="457200" algn="l" rtl="0" fontAlgn="base">
              <a:lnSpc>
                <a:spcPct val="130000"/>
              </a:lnSpc>
              <a:spcBef>
                <a:spcPct val="20000"/>
              </a:spcBef>
              <a:spcAft>
                <a:spcPct val="0"/>
              </a:spcAft>
              <a:buClr>
                <a:srgbClr val="FF6600"/>
              </a:buClr>
              <a:buFont typeface="Wingdings" panose="05000000000000000000" pitchFamily="2" charset="2"/>
              <a:buChar char="Ø"/>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2pPr>
            <a:lvl3pPr marL="914400" algn="l" rtl="0" fontAlgn="base">
              <a:lnSpc>
                <a:spcPct val="130000"/>
              </a:lnSpc>
              <a:spcBef>
                <a:spcPct val="20000"/>
              </a:spcBef>
              <a:spcAft>
                <a:spcPct val="0"/>
              </a:spcAft>
              <a:buClr>
                <a:srgbClr val="FF6600"/>
              </a:buClr>
              <a:buFont typeface="Wingdings" panose="05000000000000000000" pitchFamily="2" charset="2"/>
              <a:buChar char="Ø"/>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3pPr>
            <a:lvl4pPr marL="1371600" algn="l" rtl="0" fontAlgn="base">
              <a:lnSpc>
                <a:spcPct val="130000"/>
              </a:lnSpc>
              <a:spcBef>
                <a:spcPct val="20000"/>
              </a:spcBef>
              <a:spcAft>
                <a:spcPct val="0"/>
              </a:spcAft>
              <a:buClr>
                <a:srgbClr val="FF6600"/>
              </a:buClr>
              <a:buFont typeface="Wingdings" panose="05000000000000000000" pitchFamily="2" charset="2"/>
              <a:buChar char="Ø"/>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4pPr>
            <a:lvl5pPr marL="1828800" algn="l" rtl="0" fontAlgn="base">
              <a:lnSpc>
                <a:spcPct val="130000"/>
              </a:lnSpc>
              <a:spcBef>
                <a:spcPct val="20000"/>
              </a:spcBef>
              <a:spcAft>
                <a:spcPct val="0"/>
              </a:spcAft>
              <a:buClr>
                <a:srgbClr val="FF6600"/>
              </a:buClr>
              <a:buFont typeface="Wingdings" panose="05000000000000000000" pitchFamily="2" charset="2"/>
              <a:buChar char="Ø"/>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5pPr>
            <a:lvl6pPr marL="2286000" algn="l" defTabSz="914400" rtl="0" eaLnBrk="1" latinLnBrk="0" hangingPunct="1">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6pPr>
            <a:lvl7pPr marL="2743200" algn="l" defTabSz="914400" rtl="0" eaLnBrk="1" latinLnBrk="0" hangingPunct="1">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7pPr>
            <a:lvl8pPr marL="3200400" algn="l" defTabSz="914400" rtl="0" eaLnBrk="1" latinLnBrk="0" hangingPunct="1">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8pPr>
            <a:lvl9pPr marL="3657600" algn="l" defTabSz="914400" rtl="0" eaLnBrk="1" latinLnBrk="0" hangingPunct="1">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9pPr>
          </a:lstStyle>
          <a:p>
            <a:pPr algn="ctr">
              <a:defRPr/>
            </a:pPr>
            <a:endParaRPr lang="zh-CN" altLang="en-US" u="none">
              <a:solidFill>
                <a:srgbClr val="FFFFFF"/>
              </a:solidFill>
              <a:latin typeface="Calibri" panose="020F0502020204030204" pitchFamily="34" charset="0"/>
            </a:endParaRPr>
          </a:p>
        </p:txBody>
      </p:sp>
      <p:sp>
        <p:nvSpPr>
          <p:cNvPr id="16" name="Freeform 3"/>
          <p:cNvSpPr>
            <a:spLocks noChangeArrowheads="1"/>
          </p:cNvSpPr>
          <p:nvPr/>
        </p:nvSpPr>
        <p:spPr bwMode="auto">
          <a:xfrm>
            <a:off x="1392260" y="2023381"/>
            <a:ext cx="1000125" cy="1001712"/>
          </a:xfrm>
          <a:custGeom>
            <a:avLst/>
            <a:gdLst>
              <a:gd name="T0" fmla="*/ 147771 w 1170431"/>
              <a:gd name="T1" fmla="*/ 19810 h 1103375"/>
              <a:gd name="T2" fmla="*/ 19804 w 1170431"/>
              <a:gd name="T3" fmla="*/ 144771 h 1103375"/>
              <a:gd name="T4" fmla="*/ 19804 w 1170431"/>
              <a:gd name="T5" fmla="*/ 955493 h 1103375"/>
              <a:gd name="T6" fmla="*/ 147771 w 1170431"/>
              <a:gd name="T7" fmla="*/ 1083502 h 1103375"/>
              <a:gd name="T8" fmla="*/ 1022217 w 1170431"/>
              <a:gd name="T9" fmla="*/ 1083502 h 1103375"/>
              <a:gd name="T10" fmla="*/ 1150184 w 1170431"/>
              <a:gd name="T11" fmla="*/ 955493 h 1103375"/>
              <a:gd name="T12" fmla="*/ 1150184 w 1170431"/>
              <a:gd name="T13" fmla="*/ 144771 h 1103375"/>
              <a:gd name="T14" fmla="*/ 1022217 w 1170431"/>
              <a:gd name="T15" fmla="*/ 19810 h 1103375"/>
              <a:gd name="T16" fmla="*/ 147771 w 1170431"/>
              <a:gd name="T17" fmla="*/ 19810 h 11033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70431"/>
              <a:gd name="T28" fmla="*/ 0 h 1103375"/>
              <a:gd name="T29" fmla="*/ 1170431 w 1170431"/>
              <a:gd name="T30" fmla="*/ 1103375 h 11033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70431" h="1103375">
                <a:moveTo>
                  <a:pt x="147827" y="19811"/>
                </a:moveTo>
                <a:cubicBezTo>
                  <a:pt x="77724" y="19811"/>
                  <a:pt x="19811" y="74676"/>
                  <a:pt x="19811" y="144779"/>
                </a:cubicBezTo>
                <a:lnTo>
                  <a:pt x="19811" y="955547"/>
                </a:lnTo>
                <a:cubicBezTo>
                  <a:pt x="19811" y="1025651"/>
                  <a:pt x="77724" y="1083563"/>
                  <a:pt x="147827" y="1083563"/>
                </a:cubicBezTo>
                <a:lnTo>
                  <a:pt x="1022604" y="1083563"/>
                </a:lnTo>
                <a:cubicBezTo>
                  <a:pt x="1092707" y="1083563"/>
                  <a:pt x="1150619" y="1025651"/>
                  <a:pt x="1150619" y="955547"/>
                </a:cubicBezTo>
                <a:lnTo>
                  <a:pt x="1150619" y="144779"/>
                </a:lnTo>
                <a:cubicBezTo>
                  <a:pt x="1150619" y="74676"/>
                  <a:pt x="1092707" y="19811"/>
                  <a:pt x="1022604" y="19811"/>
                </a:cubicBezTo>
                <a:lnTo>
                  <a:pt x="147827" y="19811"/>
                </a:lnTo>
              </a:path>
            </a:pathLst>
          </a:custGeom>
          <a:solidFill>
            <a:srgbClr val="000000">
              <a:alpha val="0"/>
            </a:srgbClr>
          </a:solidFill>
          <a:ln w="38100">
            <a:solidFill>
              <a:srgbClr val="FFFFFF"/>
            </a:solidFill>
            <a:miter lim="800000"/>
          </a:ln>
        </p:spPr>
        <p:txBody>
          <a:bodyPr lIns="80168" tIns="40083" rIns="80168" bIns="40083" anchor="ctr"/>
          <a:lstStyle>
            <a:defPPr>
              <a:defRPr lang="zh-CN"/>
            </a:defPPr>
            <a:lvl1pPr algn="l" rtl="0" fontAlgn="base">
              <a:lnSpc>
                <a:spcPct val="130000"/>
              </a:lnSpc>
              <a:spcBef>
                <a:spcPct val="20000"/>
              </a:spcBef>
              <a:spcAft>
                <a:spcPct val="0"/>
              </a:spcAft>
              <a:buClr>
                <a:srgbClr val="FF6600"/>
              </a:buClr>
              <a:buFont typeface="Wingdings" panose="05000000000000000000" pitchFamily="2" charset="2"/>
              <a:buChar char="Ø"/>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1pPr>
            <a:lvl2pPr marL="457200" algn="l" rtl="0" fontAlgn="base">
              <a:lnSpc>
                <a:spcPct val="130000"/>
              </a:lnSpc>
              <a:spcBef>
                <a:spcPct val="20000"/>
              </a:spcBef>
              <a:spcAft>
                <a:spcPct val="0"/>
              </a:spcAft>
              <a:buClr>
                <a:srgbClr val="FF6600"/>
              </a:buClr>
              <a:buFont typeface="Wingdings" panose="05000000000000000000" pitchFamily="2" charset="2"/>
              <a:buChar char="Ø"/>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2pPr>
            <a:lvl3pPr marL="914400" algn="l" rtl="0" fontAlgn="base">
              <a:lnSpc>
                <a:spcPct val="130000"/>
              </a:lnSpc>
              <a:spcBef>
                <a:spcPct val="20000"/>
              </a:spcBef>
              <a:spcAft>
                <a:spcPct val="0"/>
              </a:spcAft>
              <a:buClr>
                <a:srgbClr val="FF6600"/>
              </a:buClr>
              <a:buFont typeface="Wingdings" panose="05000000000000000000" pitchFamily="2" charset="2"/>
              <a:buChar char="Ø"/>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3pPr>
            <a:lvl4pPr marL="1371600" algn="l" rtl="0" fontAlgn="base">
              <a:lnSpc>
                <a:spcPct val="130000"/>
              </a:lnSpc>
              <a:spcBef>
                <a:spcPct val="20000"/>
              </a:spcBef>
              <a:spcAft>
                <a:spcPct val="0"/>
              </a:spcAft>
              <a:buClr>
                <a:srgbClr val="FF6600"/>
              </a:buClr>
              <a:buFont typeface="Wingdings" panose="05000000000000000000" pitchFamily="2" charset="2"/>
              <a:buChar char="Ø"/>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4pPr>
            <a:lvl5pPr marL="1828800" algn="l" rtl="0" fontAlgn="base">
              <a:lnSpc>
                <a:spcPct val="130000"/>
              </a:lnSpc>
              <a:spcBef>
                <a:spcPct val="20000"/>
              </a:spcBef>
              <a:spcAft>
                <a:spcPct val="0"/>
              </a:spcAft>
              <a:buClr>
                <a:srgbClr val="FF6600"/>
              </a:buClr>
              <a:buFont typeface="Wingdings" panose="05000000000000000000" pitchFamily="2" charset="2"/>
              <a:buChar char="Ø"/>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5pPr>
            <a:lvl6pPr marL="2286000" algn="l" defTabSz="914400" rtl="0" eaLnBrk="1" latinLnBrk="0" hangingPunct="1">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6pPr>
            <a:lvl7pPr marL="2743200" algn="l" defTabSz="914400" rtl="0" eaLnBrk="1" latinLnBrk="0" hangingPunct="1">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7pPr>
            <a:lvl8pPr marL="3200400" algn="l" defTabSz="914400" rtl="0" eaLnBrk="1" latinLnBrk="0" hangingPunct="1">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8pPr>
            <a:lvl9pPr marL="3657600" algn="l" defTabSz="914400" rtl="0" eaLnBrk="1" latinLnBrk="0" hangingPunct="1">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9pPr>
          </a:lstStyle>
          <a:p>
            <a:pPr algn="ctr">
              <a:defRPr/>
            </a:pPr>
            <a:endParaRPr lang="zh-CN" altLang="en-US" u="none">
              <a:solidFill>
                <a:srgbClr val="FFFFFF"/>
              </a:solidFill>
              <a:latin typeface="Calibri" panose="020F0502020204030204" pitchFamily="34" charset="0"/>
            </a:endParaRPr>
          </a:p>
        </p:txBody>
      </p:sp>
      <p:sp>
        <p:nvSpPr>
          <p:cNvPr id="18" name="Freeform 3"/>
          <p:cNvSpPr>
            <a:spLocks noChangeArrowheads="1"/>
          </p:cNvSpPr>
          <p:nvPr/>
        </p:nvSpPr>
        <p:spPr bwMode="auto">
          <a:xfrm>
            <a:off x="1282700" y="4658640"/>
            <a:ext cx="5051425" cy="1216025"/>
          </a:xfrm>
          <a:custGeom>
            <a:avLst/>
            <a:gdLst>
              <a:gd name="T0" fmla="*/ 160021 w 5907023"/>
              <a:gd name="T1" fmla="*/ 19792 h 1341120"/>
              <a:gd name="T2" fmla="*/ 19811 w 5907023"/>
              <a:gd name="T3" fmla="*/ 162913 h 1341120"/>
              <a:gd name="T4" fmla="*/ 19811 w 5907023"/>
              <a:gd name="T5" fmla="*/ 1179982 h 1341120"/>
              <a:gd name="T6" fmla="*/ 160021 w 5907023"/>
              <a:gd name="T7" fmla="*/ 1320056 h 1341120"/>
              <a:gd name="T8" fmla="*/ 5744017 w 5907023"/>
              <a:gd name="T9" fmla="*/ 1320056 h 1341120"/>
              <a:gd name="T10" fmla="*/ 5887279 w 5907023"/>
              <a:gd name="T11" fmla="*/ 1179982 h 1341120"/>
              <a:gd name="T12" fmla="*/ 5887279 w 5907023"/>
              <a:gd name="T13" fmla="*/ 162913 h 1341120"/>
              <a:gd name="T14" fmla="*/ 5744017 w 5907023"/>
              <a:gd name="T15" fmla="*/ 19792 h 1341120"/>
              <a:gd name="T16" fmla="*/ 160021 w 5907023"/>
              <a:gd name="T17" fmla="*/ 19792 h 13411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07023"/>
              <a:gd name="T28" fmla="*/ 0 h 1341120"/>
              <a:gd name="T29" fmla="*/ 5907023 w 5907023"/>
              <a:gd name="T30" fmla="*/ 1341120 h 13411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07023" h="1341120">
                <a:moveTo>
                  <a:pt x="160019" y="19811"/>
                </a:moveTo>
                <a:cubicBezTo>
                  <a:pt x="83819" y="19811"/>
                  <a:pt x="19811" y="83820"/>
                  <a:pt x="19811" y="163067"/>
                </a:cubicBezTo>
                <a:lnTo>
                  <a:pt x="19811" y="1181100"/>
                </a:lnTo>
                <a:cubicBezTo>
                  <a:pt x="19811" y="1257300"/>
                  <a:pt x="83819" y="1321307"/>
                  <a:pt x="160019" y="1321307"/>
                </a:cubicBezTo>
                <a:lnTo>
                  <a:pt x="5743955" y="1321307"/>
                </a:lnTo>
                <a:cubicBezTo>
                  <a:pt x="5823203" y="1321307"/>
                  <a:pt x="5887212" y="1257300"/>
                  <a:pt x="5887212" y="1181100"/>
                </a:cubicBezTo>
                <a:lnTo>
                  <a:pt x="5887212" y="163067"/>
                </a:lnTo>
                <a:cubicBezTo>
                  <a:pt x="5887212" y="83820"/>
                  <a:pt x="5823203" y="19811"/>
                  <a:pt x="5743955" y="19811"/>
                </a:cubicBezTo>
                <a:lnTo>
                  <a:pt x="160019" y="19811"/>
                </a:lnTo>
              </a:path>
            </a:pathLst>
          </a:custGeom>
          <a:solidFill>
            <a:srgbClr val="000000">
              <a:alpha val="0"/>
            </a:srgbClr>
          </a:solidFill>
          <a:ln w="38100">
            <a:solidFill>
              <a:srgbClr val="FFFFFF"/>
            </a:solidFill>
            <a:miter lim="800000"/>
          </a:ln>
        </p:spPr>
        <p:txBody>
          <a:bodyPr lIns="80168" tIns="40083" rIns="80168" bIns="40083" anchor="ctr"/>
          <a:lstStyle>
            <a:defPPr>
              <a:defRPr lang="zh-CN"/>
            </a:defPPr>
            <a:lvl1pPr algn="l" rtl="0" fontAlgn="base">
              <a:lnSpc>
                <a:spcPct val="130000"/>
              </a:lnSpc>
              <a:spcBef>
                <a:spcPct val="20000"/>
              </a:spcBef>
              <a:spcAft>
                <a:spcPct val="0"/>
              </a:spcAft>
              <a:buClr>
                <a:srgbClr val="FF6600"/>
              </a:buClr>
              <a:buFont typeface="Wingdings" panose="05000000000000000000" pitchFamily="2" charset="2"/>
              <a:buChar char="Ø"/>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1pPr>
            <a:lvl2pPr marL="457200" algn="l" rtl="0" fontAlgn="base">
              <a:lnSpc>
                <a:spcPct val="130000"/>
              </a:lnSpc>
              <a:spcBef>
                <a:spcPct val="20000"/>
              </a:spcBef>
              <a:spcAft>
                <a:spcPct val="0"/>
              </a:spcAft>
              <a:buClr>
                <a:srgbClr val="FF6600"/>
              </a:buClr>
              <a:buFont typeface="Wingdings" panose="05000000000000000000" pitchFamily="2" charset="2"/>
              <a:buChar char="Ø"/>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2pPr>
            <a:lvl3pPr marL="914400" algn="l" rtl="0" fontAlgn="base">
              <a:lnSpc>
                <a:spcPct val="130000"/>
              </a:lnSpc>
              <a:spcBef>
                <a:spcPct val="20000"/>
              </a:spcBef>
              <a:spcAft>
                <a:spcPct val="0"/>
              </a:spcAft>
              <a:buClr>
                <a:srgbClr val="FF6600"/>
              </a:buClr>
              <a:buFont typeface="Wingdings" panose="05000000000000000000" pitchFamily="2" charset="2"/>
              <a:buChar char="Ø"/>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3pPr>
            <a:lvl4pPr marL="1371600" algn="l" rtl="0" fontAlgn="base">
              <a:lnSpc>
                <a:spcPct val="130000"/>
              </a:lnSpc>
              <a:spcBef>
                <a:spcPct val="20000"/>
              </a:spcBef>
              <a:spcAft>
                <a:spcPct val="0"/>
              </a:spcAft>
              <a:buClr>
                <a:srgbClr val="FF6600"/>
              </a:buClr>
              <a:buFont typeface="Wingdings" panose="05000000000000000000" pitchFamily="2" charset="2"/>
              <a:buChar char="Ø"/>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4pPr>
            <a:lvl5pPr marL="1828800" algn="l" rtl="0" fontAlgn="base">
              <a:lnSpc>
                <a:spcPct val="130000"/>
              </a:lnSpc>
              <a:spcBef>
                <a:spcPct val="20000"/>
              </a:spcBef>
              <a:spcAft>
                <a:spcPct val="0"/>
              </a:spcAft>
              <a:buClr>
                <a:srgbClr val="FF6600"/>
              </a:buClr>
              <a:buFont typeface="Wingdings" panose="05000000000000000000" pitchFamily="2" charset="2"/>
              <a:buChar char="Ø"/>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5pPr>
            <a:lvl6pPr marL="2286000" algn="l" defTabSz="914400" rtl="0" eaLnBrk="1" latinLnBrk="0" hangingPunct="1">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6pPr>
            <a:lvl7pPr marL="2743200" algn="l" defTabSz="914400" rtl="0" eaLnBrk="1" latinLnBrk="0" hangingPunct="1">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7pPr>
            <a:lvl8pPr marL="3200400" algn="l" defTabSz="914400" rtl="0" eaLnBrk="1" latinLnBrk="0" hangingPunct="1">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8pPr>
            <a:lvl9pPr marL="3657600" algn="l" defTabSz="914400" rtl="0" eaLnBrk="1" latinLnBrk="0" hangingPunct="1">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9pPr>
          </a:lstStyle>
          <a:p>
            <a:pPr algn="ctr">
              <a:defRPr/>
            </a:pPr>
            <a:endParaRPr lang="zh-CN" altLang="en-US" u="none">
              <a:solidFill>
                <a:srgbClr val="FFFFFF"/>
              </a:solidFill>
              <a:latin typeface="Calibri" panose="020F0502020204030204" pitchFamily="34" charset="0"/>
            </a:endParaRPr>
          </a:p>
        </p:txBody>
      </p:sp>
      <p:sp>
        <p:nvSpPr>
          <p:cNvPr id="20" name="Freeform 3"/>
          <p:cNvSpPr>
            <a:spLocks noChangeArrowheads="1"/>
          </p:cNvSpPr>
          <p:nvPr/>
        </p:nvSpPr>
        <p:spPr bwMode="auto">
          <a:xfrm>
            <a:off x="1392237" y="4768178"/>
            <a:ext cx="1000125" cy="1001712"/>
          </a:xfrm>
          <a:custGeom>
            <a:avLst/>
            <a:gdLst>
              <a:gd name="T0" fmla="*/ 147771 w 1170431"/>
              <a:gd name="T1" fmla="*/ 19810 h 1103375"/>
              <a:gd name="T2" fmla="*/ 19804 w 1170431"/>
              <a:gd name="T3" fmla="*/ 144771 h 1103375"/>
              <a:gd name="T4" fmla="*/ 19804 w 1170431"/>
              <a:gd name="T5" fmla="*/ 955492 h 1103375"/>
              <a:gd name="T6" fmla="*/ 147771 w 1170431"/>
              <a:gd name="T7" fmla="*/ 1083501 h 1103375"/>
              <a:gd name="T8" fmla="*/ 1022217 w 1170431"/>
              <a:gd name="T9" fmla="*/ 1083501 h 1103375"/>
              <a:gd name="T10" fmla="*/ 1150184 w 1170431"/>
              <a:gd name="T11" fmla="*/ 955492 h 1103375"/>
              <a:gd name="T12" fmla="*/ 1150184 w 1170431"/>
              <a:gd name="T13" fmla="*/ 144771 h 1103375"/>
              <a:gd name="T14" fmla="*/ 1022217 w 1170431"/>
              <a:gd name="T15" fmla="*/ 19810 h 1103375"/>
              <a:gd name="T16" fmla="*/ 147771 w 1170431"/>
              <a:gd name="T17" fmla="*/ 19810 h 11033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70431"/>
              <a:gd name="T28" fmla="*/ 0 h 1103375"/>
              <a:gd name="T29" fmla="*/ 1170431 w 1170431"/>
              <a:gd name="T30" fmla="*/ 1103375 h 11033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70431" h="1103375">
                <a:moveTo>
                  <a:pt x="147827" y="19811"/>
                </a:moveTo>
                <a:cubicBezTo>
                  <a:pt x="77724" y="19811"/>
                  <a:pt x="19811" y="74675"/>
                  <a:pt x="19811" y="144779"/>
                </a:cubicBezTo>
                <a:lnTo>
                  <a:pt x="19811" y="955547"/>
                </a:lnTo>
                <a:cubicBezTo>
                  <a:pt x="19811" y="1025651"/>
                  <a:pt x="77724" y="1083563"/>
                  <a:pt x="147827" y="1083563"/>
                </a:cubicBezTo>
                <a:lnTo>
                  <a:pt x="1022604" y="1083563"/>
                </a:lnTo>
                <a:cubicBezTo>
                  <a:pt x="1092707" y="1083563"/>
                  <a:pt x="1150619" y="1025651"/>
                  <a:pt x="1150619" y="955547"/>
                </a:cubicBezTo>
                <a:lnTo>
                  <a:pt x="1150619" y="144779"/>
                </a:lnTo>
                <a:cubicBezTo>
                  <a:pt x="1150619" y="74675"/>
                  <a:pt x="1092707" y="19811"/>
                  <a:pt x="1022604" y="19811"/>
                </a:cubicBezTo>
                <a:lnTo>
                  <a:pt x="147827" y="19811"/>
                </a:lnTo>
              </a:path>
            </a:pathLst>
          </a:custGeom>
          <a:solidFill>
            <a:srgbClr val="000000">
              <a:alpha val="0"/>
            </a:srgbClr>
          </a:solidFill>
          <a:ln w="38100">
            <a:solidFill>
              <a:srgbClr val="FFFFFF"/>
            </a:solidFill>
            <a:miter lim="800000"/>
          </a:ln>
        </p:spPr>
        <p:txBody>
          <a:bodyPr lIns="80168" tIns="40083" rIns="80168" bIns="40083" anchor="ctr"/>
          <a:lstStyle>
            <a:defPPr>
              <a:defRPr lang="zh-CN"/>
            </a:defPPr>
            <a:lvl1pPr algn="l" rtl="0" fontAlgn="base">
              <a:lnSpc>
                <a:spcPct val="130000"/>
              </a:lnSpc>
              <a:spcBef>
                <a:spcPct val="20000"/>
              </a:spcBef>
              <a:spcAft>
                <a:spcPct val="0"/>
              </a:spcAft>
              <a:buClr>
                <a:srgbClr val="FF6600"/>
              </a:buClr>
              <a:buFont typeface="Wingdings" panose="05000000000000000000" pitchFamily="2" charset="2"/>
              <a:buChar char="Ø"/>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1pPr>
            <a:lvl2pPr marL="457200" algn="l" rtl="0" fontAlgn="base">
              <a:lnSpc>
                <a:spcPct val="130000"/>
              </a:lnSpc>
              <a:spcBef>
                <a:spcPct val="20000"/>
              </a:spcBef>
              <a:spcAft>
                <a:spcPct val="0"/>
              </a:spcAft>
              <a:buClr>
                <a:srgbClr val="FF6600"/>
              </a:buClr>
              <a:buFont typeface="Wingdings" panose="05000000000000000000" pitchFamily="2" charset="2"/>
              <a:buChar char="Ø"/>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2pPr>
            <a:lvl3pPr marL="914400" algn="l" rtl="0" fontAlgn="base">
              <a:lnSpc>
                <a:spcPct val="130000"/>
              </a:lnSpc>
              <a:spcBef>
                <a:spcPct val="20000"/>
              </a:spcBef>
              <a:spcAft>
                <a:spcPct val="0"/>
              </a:spcAft>
              <a:buClr>
                <a:srgbClr val="FF6600"/>
              </a:buClr>
              <a:buFont typeface="Wingdings" panose="05000000000000000000" pitchFamily="2" charset="2"/>
              <a:buChar char="Ø"/>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3pPr>
            <a:lvl4pPr marL="1371600" algn="l" rtl="0" fontAlgn="base">
              <a:lnSpc>
                <a:spcPct val="130000"/>
              </a:lnSpc>
              <a:spcBef>
                <a:spcPct val="20000"/>
              </a:spcBef>
              <a:spcAft>
                <a:spcPct val="0"/>
              </a:spcAft>
              <a:buClr>
                <a:srgbClr val="FF6600"/>
              </a:buClr>
              <a:buFont typeface="Wingdings" panose="05000000000000000000" pitchFamily="2" charset="2"/>
              <a:buChar char="Ø"/>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4pPr>
            <a:lvl5pPr marL="1828800" algn="l" rtl="0" fontAlgn="base">
              <a:lnSpc>
                <a:spcPct val="130000"/>
              </a:lnSpc>
              <a:spcBef>
                <a:spcPct val="20000"/>
              </a:spcBef>
              <a:spcAft>
                <a:spcPct val="0"/>
              </a:spcAft>
              <a:buClr>
                <a:srgbClr val="FF6600"/>
              </a:buClr>
              <a:buFont typeface="Wingdings" panose="05000000000000000000" pitchFamily="2" charset="2"/>
              <a:buChar char="Ø"/>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5pPr>
            <a:lvl6pPr marL="2286000" algn="l" defTabSz="914400" rtl="0" eaLnBrk="1" latinLnBrk="0" hangingPunct="1">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6pPr>
            <a:lvl7pPr marL="2743200" algn="l" defTabSz="914400" rtl="0" eaLnBrk="1" latinLnBrk="0" hangingPunct="1">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7pPr>
            <a:lvl8pPr marL="3200400" algn="l" defTabSz="914400" rtl="0" eaLnBrk="1" latinLnBrk="0" hangingPunct="1">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8pPr>
            <a:lvl9pPr marL="3657600" algn="l" defTabSz="914400" rtl="0" eaLnBrk="1" latinLnBrk="0" hangingPunct="1">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9pPr>
          </a:lstStyle>
          <a:p>
            <a:pPr algn="ctr">
              <a:defRPr/>
            </a:pPr>
            <a:endParaRPr lang="zh-CN" altLang="en-US" u="none">
              <a:solidFill>
                <a:srgbClr val="FFFFFF"/>
              </a:solidFill>
              <a:latin typeface="Calibri" panose="020F0502020204030204" pitchFamily="34" charset="0"/>
            </a:endParaRPr>
          </a:p>
        </p:txBody>
      </p:sp>
      <p:pic>
        <p:nvPicPr>
          <p:cNvPr id="22" name="Picture 3"/>
          <p:cNvPicPr>
            <a:picLocks noChangeAspect="1" noChangeArrowheads="1"/>
          </p:cNvPicPr>
          <p:nvPr/>
        </p:nvPicPr>
        <p:blipFill>
          <a:blip r:embed="rId1"/>
          <a:srcRect/>
          <a:stretch>
            <a:fillRect/>
          </a:stretch>
        </p:blipFill>
        <p:spPr bwMode="auto">
          <a:xfrm>
            <a:off x="1289073" y="1731289"/>
            <a:ext cx="6565900" cy="1301750"/>
          </a:xfrm>
          <a:prstGeom prst="rect">
            <a:avLst/>
          </a:prstGeom>
          <a:noFill/>
          <a:ln w="9525">
            <a:noFill/>
            <a:miter lim="800000"/>
            <a:headEnd/>
            <a:tailEnd/>
          </a:ln>
        </p:spPr>
      </p:pic>
      <p:pic>
        <p:nvPicPr>
          <p:cNvPr id="24" name="Picture 3"/>
          <p:cNvPicPr>
            <a:picLocks noChangeAspect="1" noChangeArrowheads="1"/>
          </p:cNvPicPr>
          <p:nvPr/>
        </p:nvPicPr>
        <p:blipFill>
          <a:blip r:embed="rId2"/>
          <a:srcRect/>
          <a:stretch>
            <a:fillRect/>
          </a:stretch>
        </p:blipFill>
        <p:spPr bwMode="auto">
          <a:xfrm>
            <a:off x="1289050" y="5001571"/>
            <a:ext cx="6565900" cy="1301750"/>
          </a:xfrm>
          <a:prstGeom prst="rect">
            <a:avLst/>
          </a:prstGeom>
          <a:noFill/>
          <a:ln w="9525">
            <a:noFill/>
            <a:miter lim="800000"/>
            <a:headEnd/>
            <a:tailEnd/>
          </a:ln>
        </p:spPr>
      </p:pic>
      <p:sp>
        <p:nvSpPr>
          <p:cNvPr id="26" name="矩形 25"/>
          <p:cNvSpPr/>
          <p:nvPr/>
        </p:nvSpPr>
        <p:spPr>
          <a:xfrm>
            <a:off x="2633685" y="1802727"/>
            <a:ext cx="5078413" cy="1200329"/>
          </a:xfrm>
          <a:prstGeom prst="rect">
            <a:avLst/>
          </a:prstGeom>
        </p:spPr>
        <p:txBody>
          <a:bodyPr>
            <a:spAutoFit/>
          </a:bodyPr>
          <a:lstStyle>
            <a:defPPr>
              <a:defRPr lang="zh-CN"/>
            </a:defPPr>
            <a:lvl1pPr algn="l" rtl="0" fontAlgn="base">
              <a:lnSpc>
                <a:spcPct val="130000"/>
              </a:lnSpc>
              <a:spcBef>
                <a:spcPct val="20000"/>
              </a:spcBef>
              <a:spcAft>
                <a:spcPct val="0"/>
              </a:spcAft>
              <a:buClr>
                <a:srgbClr val="FF6600"/>
              </a:buClr>
              <a:buFont typeface="Wingdings" panose="05000000000000000000" pitchFamily="2" charset="2"/>
              <a:buChar char="Ø"/>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1pPr>
            <a:lvl2pPr marL="457200" algn="l" rtl="0" fontAlgn="base">
              <a:lnSpc>
                <a:spcPct val="130000"/>
              </a:lnSpc>
              <a:spcBef>
                <a:spcPct val="20000"/>
              </a:spcBef>
              <a:spcAft>
                <a:spcPct val="0"/>
              </a:spcAft>
              <a:buClr>
                <a:srgbClr val="FF6600"/>
              </a:buClr>
              <a:buFont typeface="Wingdings" panose="05000000000000000000" pitchFamily="2" charset="2"/>
              <a:buChar char="Ø"/>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2pPr>
            <a:lvl3pPr marL="914400" algn="l" rtl="0" fontAlgn="base">
              <a:lnSpc>
                <a:spcPct val="130000"/>
              </a:lnSpc>
              <a:spcBef>
                <a:spcPct val="20000"/>
              </a:spcBef>
              <a:spcAft>
                <a:spcPct val="0"/>
              </a:spcAft>
              <a:buClr>
                <a:srgbClr val="FF6600"/>
              </a:buClr>
              <a:buFont typeface="Wingdings" panose="05000000000000000000" pitchFamily="2" charset="2"/>
              <a:buChar char="Ø"/>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3pPr>
            <a:lvl4pPr marL="1371600" algn="l" rtl="0" fontAlgn="base">
              <a:lnSpc>
                <a:spcPct val="130000"/>
              </a:lnSpc>
              <a:spcBef>
                <a:spcPct val="20000"/>
              </a:spcBef>
              <a:spcAft>
                <a:spcPct val="0"/>
              </a:spcAft>
              <a:buClr>
                <a:srgbClr val="FF6600"/>
              </a:buClr>
              <a:buFont typeface="Wingdings" panose="05000000000000000000" pitchFamily="2" charset="2"/>
              <a:buChar char="Ø"/>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4pPr>
            <a:lvl5pPr marL="1828800" algn="l" rtl="0" fontAlgn="base">
              <a:lnSpc>
                <a:spcPct val="130000"/>
              </a:lnSpc>
              <a:spcBef>
                <a:spcPct val="20000"/>
              </a:spcBef>
              <a:spcAft>
                <a:spcPct val="0"/>
              </a:spcAft>
              <a:buClr>
                <a:srgbClr val="FF6600"/>
              </a:buClr>
              <a:buFont typeface="Wingdings" panose="05000000000000000000" pitchFamily="2" charset="2"/>
              <a:buChar char="Ø"/>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5pPr>
            <a:lvl6pPr marL="2286000" algn="l" defTabSz="914400" rtl="0" eaLnBrk="1" latinLnBrk="0" hangingPunct="1">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6pPr>
            <a:lvl7pPr marL="2743200" algn="l" defTabSz="914400" rtl="0" eaLnBrk="1" latinLnBrk="0" hangingPunct="1">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7pPr>
            <a:lvl8pPr marL="3200400" algn="l" defTabSz="914400" rtl="0" eaLnBrk="1" latinLnBrk="0" hangingPunct="1">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8pPr>
            <a:lvl9pPr marL="3657600" algn="l" defTabSz="914400" rtl="0" eaLnBrk="1" latinLnBrk="0" hangingPunct="1">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9pPr>
          </a:lstStyle>
          <a:p>
            <a:pPr algn="just">
              <a:lnSpc>
                <a:spcPct val="120000"/>
              </a:lnSpc>
              <a:spcBef>
                <a:spcPts val="0"/>
              </a:spcBef>
              <a:buNone/>
              <a:defRPr/>
            </a:pPr>
            <a:r>
              <a:rPr lang="zh-CN" altLang="en-US" sz="2000" b="1" u="none" dirty="0">
                <a:solidFill>
                  <a:srgbClr val="FF0000"/>
                </a:solidFill>
                <a:effectLst/>
                <a:latin typeface="方正粗圆简体" pitchFamily="2" charset="-122"/>
                <a:ea typeface="方正粗圆简体" pitchFamily="2" charset="-122"/>
              </a:rPr>
              <a:t>签名必须依赖于消息</a:t>
            </a:r>
            <a:r>
              <a:rPr lang="zh-CN" altLang="en-US" sz="2000" b="1" u="none" dirty="0">
                <a:effectLst/>
                <a:latin typeface="方正粗圆简体" pitchFamily="2" charset="-122"/>
                <a:ea typeface="方正粗圆简体" pitchFamily="2" charset="-122"/>
              </a:rPr>
              <a:t>，即数字签名是以消息作为输入计算出来的，签名能够对消息内容进行鉴别；</a:t>
            </a:r>
            <a:endParaRPr lang="zh-CN" altLang="en-US" sz="2000" b="1" u="none" dirty="0">
              <a:effectLst/>
              <a:latin typeface="方正粗圆简体" pitchFamily="2" charset="-122"/>
              <a:ea typeface="方正粗圆简体" pitchFamily="2" charset="-122"/>
            </a:endParaRPr>
          </a:p>
        </p:txBody>
      </p:sp>
      <p:sp>
        <p:nvSpPr>
          <p:cNvPr id="28" name="矩形 27"/>
          <p:cNvSpPr>
            <a:spLocks noChangeArrowheads="1"/>
          </p:cNvSpPr>
          <p:nvPr/>
        </p:nvSpPr>
        <p:spPr bwMode="auto">
          <a:xfrm>
            <a:off x="2633662" y="5055528"/>
            <a:ext cx="4864100" cy="1200329"/>
          </a:xfrm>
          <a:prstGeom prst="rect">
            <a:avLst/>
          </a:prstGeom>
          <a:noFill/>
          <a:ln w="9525">
            <a:noFill/>
            <a:miter lim="800000"/>
          </a:ln>
        </p:spPr>
        <p:txBody>
          <a:bodyPr>
            <a:spAutoFit/>
          </a:bodyPr>
          <a:lstStyle>
            <a:defPPr>
              <a:defRPr lang="zh-CN"/>
            </a:defPPr>
            <a:lvl1pPr algn="l" rtl="0" fontAlgn="base">
              <a:lnSpc>
                <a:spcPct val="130000"/>
              </a:lnSpc>
              <a:spcBef>
                <a:spcPct val="20000"/>
              </a:spcBef>
              <a:spcAft>
                <a:spcPct val="0"/>
              </a:spcAft>
              <a:buClr>
                <a:srgbClr val="FF6600"/>
              </a:buClr>
              <a:buFont typeface="Wingdings" panose="05000000000000000000" pitchFamily="2" charset="2"/>
              <a:buChar char="Ø"/>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1pPr>
            <a:lvl2pPr marL="457200" algn="l" rtl="0" fontAlgn="base">
              <a:lnSpc>
                <a:spcPct val="130000"/>
              </a:lnSpc>
              <a:spcBef>
                <a:spcPct val="20000"/>
              </a:spcBef>
              <a:spcAft>
                <a:spcPct val="0"/>
              </a:spcAft>
              <a:buClr>
                <a:srgbClr val="FF6600"/>
              </a:buClr>
              <a:buFont typeface="Wingdings" panose="05000000000000000000" pitchFamily="2" charset="2"/>
              <a:buChar char="Ø"/>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2pPr>
            <a:lvl3pPr marL="914400" algn="l" rtl="0" fontAlgn="base">
              <a:lnSpc>
                <a:spcPct val="130000"/>
              </a:lnSpc>
              <a:spcBef>
                <a:spcPct val="20000"/>
              </a:spcBef>
              <a:spcAft>
                <a:spcPct val="0"/>
              </a:spcAft>
              <a:buClr>
                <a:srgbClr val="FF6600"/>
              </a:buClr>
              <a:buFont typeface="Wingdings" panose="05000000000000000000" pitchFamily="2" charset="2"/>
              <a:buChar char="Ø"/>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3pPr>
            <a:lvl4pPr marL="1371600" algn="l" rtl="0" fontAlgn="base">
              <a:lnSpc>
                <a:spcPct val="130000"/>
              </a:lnSpc>
              <a:spcBef>
                <a:spcPct val="20000"/>
              </a:spcBef>
              <a:spcAft>
                <a:spcPct val="0"/>
              </a:spcAft>
              <a:buClr>
                <a:srgbClr val="FF6600"/>
              </a:buClr>
              <a:buFont typeface="Wingdings" panose="05000000000000000000" pitchFamily="2" charset="2"/>
              <a:buChar char="Ø"/>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4pPr>
            <a:lvl5pPr marL="1828800" algn="l" rtl="0" fontAlgn="base">
              <a:lnSpc>
                <a:spcPct val="130000"/>
              </a:lnSpc>
              <a:spcBef>
                <a:spcPct val="20000"/>
              </a:spcBef>
              <a:spcAft>
                <a:spcPct val="0"/>
              </a:spcAft>
              <a:buClr>
                <a:srgbClr val="FF6600"/>
              </a:buClr>
              <a:buFont typeface="Wingdings" panose="05000000000000000000" pitchFamily="2" charset="2"/>
              <a:buChar char="Ø"/>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5pPr>
            <a:lvl6pPr marL="2286000" algn="l" defTabSz="914400" rtl="0" eaLnBrk="1" latinLnBrk="0" hangingPunct="1">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6pPr>
            <a:lvl7pPr marL="2743200" algn="l" defTabSz="914400" rtl="0" eaLnBrk="1" latinLnBrk="0" hangingPunct="1">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7pPr>
            <a:lvl8pPr marL="3200400" algn="l" defTabSz="914400" rtl="0" eaLnBrk="1" latinLnBrk="0" hangingPunct="1">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8pPr>
            <a:lvl9pPr marL="3657600" algn="l" defTabSz="914400" rtl="0" eaLnBrk="1" latinLnBrk="0" hangingPunct="1">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9pPr>
          </a:lstStyle>
          <a:p>
            <a:pPr algn="just">
              <a:lnSpc>
                <a:spcPct val="120000"/>
              </a:lnSpc>
              <a:spcBef>
                <a:spcPct val="0"/>
              </a:spcBef>
              <a:buNone/>
            </a:pPr>
            <a:r>
              <a:rPr lang="zh-CN" altLang="en-US" sz="2000" b="1" u="none" dirty="0">
                <a:effectLst/>
                <a:latin typeface="方正粗圆简体" pitchFamily="2" charset="-122"/>
                <a:ea typeface="方正粗圆简体" pitchFamily="2" charset="-122"/>
              </a:rPr>
              <a:t>必须相对</a:t>
            </a:r>
            <a:r>
              <a:rPr lang="zh-CN" altLang="en-US" sz="2000" b="1" u="none" dirty="0">
                <a:solidFill>
                  <a:srgbClr val="FF0000"/>
                </a:solidFill>
                <a:effectLst/>
                <a:latin typeface="方正粗圆简体" pitchFamily="2" charset="-122"/>
                <a:ea typeface="方正粗圆简体" pitchFamily="2" charset="-122"/>
              </a:rPr>
              <a:t>容易生成</a:t>
            </a:r>
            <a:r>
              <a:rPr lang="zh-CN" altLang="en-US" sz="2000" b="1" u="none" dirty="0">
                <a:solidFill>
                  <a:schemeClr val="accent4">
                    <a:lumMod val="10000"/>
                  </a:schemeClr>
                </a:solidFill>
                <a:effectLst/>
                <a:latin typeface="方正粗圆简体" pitchFamily="2" charset="-122"/>
                <a:ea typeface="方正粗圆简体" pitchFamily="2" charset="-122"/>
              </a:rPr>
              <a:t>数字签名</a:t>
            </a:r>
            <a:r>
              <a:rPr lang="zh-CN" altLang="en-US" sz="2000" b="1" u="none" dirty="0">
                <a:effectLst/>
                <a:latin typeface="方正粗圆简体" pitchFamily="2" charset="-122"/>
                <a:ea typeface="方正粗圆简体" pitchFamily="2" charset="-122"/>
              </a:rPr>
              <a:t>，且相对</a:t>
            </a:r>
            <a:r>
              <a:rPr lang="zh-CN" altLang="en-US" sz="2000" b="1" u="none" dirty="0">
                <a:solidFill>
                  <a:srgbClr val="FF0000"/>
                </a:solidFill>
                <a:effectLst/>
                <a:latin typeface="方正粗圆简体" pitchFamily="2" charset="-122"/>
                <a:ea typeface="方正粗圆简体" pitchFamily="2" charset="-122"/>
              </a:rPr>
              <a:t>容易识别和验证</a:t>
            </a:r>
            <a:r>
              <a:rPr lang="zh-CN" altLang="en-US" sz="2000" b="1" u="none" dirty="0">
                <a:effectLst/>
                <a:latin typeface="方正粗圆简体" pitchFamily="2" charset="-122"/>
                <a:ea typeface="方正粗圆简体" pitchFamily="2" charset="-122"/>
              </a:rPr>
              <a:t>该数字签名；且能够在存储介质上保存备份；</a:t>
            </a:r>
            <a:endParaRPr lang="zh-CN" altLang="en-US" sz="2000" b="1" u="none" dirty="0">
              <a:effectLst/>
              <a:latin typeface="方正粗圆简体" pitchFamily="2" charset="-122"/>
              <a:ea typeface="方正粗圆简体" pitchFamily="2" charset="-122"/>
            </a:endParaRPr>
          </a:p>
        </p:txBody>
      </p:sp>
      <p:sp>
        <p:nvSpPr>
          <p:cNvPr id="30" name="Freeform 3"/>
          <p:cNvSpPr>
            <a:spLocks noChangeArrowheads="1"/>
          </p:cNvSpPr>
          <p:nvPr/>
        </p:nvSpPr>
        <p:spPr bwMode="auto">
          <a:xfrm>
            <a:off x="1282700" y="3341016"/>
            <a:ext cx="5051425" cy="1217612"/>
          </a:xfrm>
          <a:custGeom>
            <a:avLst/>
            <a:gdLst>
              <a:gd name="T0" fmla="*/ 160021 w 5907023"/>
              <a:gd name="T1" fmla="*/ 19816 h 1341120"/>
              <a:gd name="T2" fmla="*/ 19811 w 5907023"/>
              <a:gd name="T3" fmla="*/ 160058 h 1341120"/>
              <a:gd name="T4" fmla="*/ 19811 w 5907023"/>
              <a:gd name="T5" fmla="*/ 1181379 h 1341120"/>
              <a:gd name="T6" fmla="*/ 160021 w 5907023"/>
              <a:gd name="T7" fmla="*/ 1321620 h 1341120"/>
              <a:gd name="T8" fmla="*/ 5744017 w 5907023"/>
              <a:gd name="T9" fmla="*/ 1321620 h 1341120"/>
              <a:gd name="T10" fmla="*/ 5887279 w 5907023"/>
              <a:gd name="T11" fmla="*/ 1181379 h 1341120"/>
              <a:gd name="T12" fmla="*/ 5887279 w 5907023"/>
              <a:gd name="T13" fmla="*/ 160058 h 1341120"/>
              <a:gd name="T14" fmla="*/ 5744017 w 5907023"/>
              <a:gd name="T15" fmla="*/ 19816 h 1341120"/>
              <a:gd name="T16" fmla="*/ 160021 w 5907023"/>
              <a:gd name="T17" fmla="*/ 19816 h 13411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07023"/>
              <a:gd name="T28" fmla="*/ 0 h 1341120"/>
              <a:gd name="T29" fmla="*/ 5907023 w 5907023"/>
              <a:gd name="T30" fmla="*/ 1341120 h 13411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07023" h="1341120">
                <a:moveTo>
                  <a:pt x="160019" y="19811"/>
                </a:moveTo>
                <a:cubicBezTo>
                  <a:pt x="83819" y="19811"/>
                  <a:pt x="19811" y="83820"/>
                  <a:pt x="19811" y="160020"/>
                </a:cubicBezTo>
                <a:lnTo>
                  <a:pt x="19811" y="1181100"/>
                </a:lnTo>
                <a:cubicBezTo>
                  <a:pt x="19811" y="1257300"/>
                  <a:pt x="83819" y="1321308"/>
                  <a:pt x="160019" y="1321308"/>
                </a:cubicBezTo>
                <a:lnTo>
                  <a:pt x="5743955" y="1321308"/>
                </a:lnTo>
                <a:cubicBezTo>
                  <a:pt x="5823203" y="1321308"/>
                  <a:pt x="5887212" y="1257300"/>
                  <a:pt x="5887212" y="1181100"/>
                </a:cubicBezTo>
                <a:lnTo>
                  <a:pt x="5887212" y="160020"/>
                </a:lnTo>
                <a:cubicBezTo>
                  <a:pt x="5887212" y="83820"/>
                  <a:pt x="5823203" y="19811"/>
                  <a:pt x="5743955" y="19811"/>
                </a:cubicBezTo>
                <a:lnTo>
                  <a:pt x="160019" y="19811"/>
                </a:lnTo>
              </a:path>
            </a:pathLst>
          </a:custGeom>
          <a:solidFill>
            <a:srgbClr val="000000">
              <a:alpha val="0"/>
            </a:srgbClr>
          </a:solidFill>
          <a:ln w="38100">
            <a:solidFill>
              <a:srgbClr val="FFFFFF"/>
            </a:solidFill>
            <a:miter lim="800000"/>
          </a:ln>
        </p:spPr>
        <p:txBody>
          <a:bodyPr lIns="80168" tIns="40083" rIns="80168" bIns="40083" anchor="ctr"/>
          <a:lstStyle>
            <a:defPPr>
              <a:defRPr lang="zh-CN"/>
            </a:defPPr>
            <a:lvl1pPr algn="l" rtl="0" fontAlgn="base">
              <a:lnSpc>
                <a:spcPct val="130000"/>
              </a:lnSpc>
              <a:spcBef>
                <a:spcPct val="20000"/>
              </a:spcBef>
              <a:spcAft>
                <a:spcPct val="0"/>
              </a:spcAft>
              <a:buClr>
                <a:srgbClr val="FF6600"/>
              </a:buClr>
              <a:buFont typeface="Wingdings" panose="05000000000000000000" pitchFamily="2" charset="2"/>
              <a:buChar char="Ø"/>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1pPr>
            <a:lvl2pPr marL="457200" algn="l" rtl="0" fontAlgn="base">
              <a:lnSpc>
                <a:spcPct val="130000"/>
              </a:lnSpc>
              <a:spcBef>
                <a:spcPct val="20000"/>
              </a:spcBef>
              <a:spcAft>
                <a:spcPct val="0"/>
              </a:spcAft>
              <a:buClr>
                <a:srgbClr val="FF6600"/>
              </a:buClr>
              <a:buFont typeface="Wingdings" panose="05000000000000000000" pitchFamily="2" charset="2"/>
              <a:buChar char="Ø"/>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2pPr>
            <a:lvl3pPr marL="914400" algn="l" rtl="0" fontAlgn="base">
              <a:lnSpc>
                <a:spcPct val="130000"/>
              </a:lnSpc>
              <a:spcBef>
                <a:spcPct val="20000"/>
              </a:spcBef>
              <a:spcAft>
                <a:spcPct val="0"/>
              </a:spcAft>
              <a:buClr>
                <a:srgbClr val="FF6600"/>
              </a:buClr>
              <a:buFont typeface="Wingdings" panose="05000000000000000000" pitchFamily="2" charset="2"/>
              <a:buChar char="Ø"/>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3pPr>
            <a:lvl4pPr marL="1371600" algn="l" rtl="0" fontAlgn="base">
              <a:lnSpc>
                <a:spcPct val="130000"/>
              </a:lnSpc>
              <a:spcBef>
                <a:spcPct val="20000"/>
              </a:spcBef>
              <a:spcAft>
                <a:spcPct val="0"/>
              </a:spcAft>
              <a:buClr>
                <a:srgbClr val="FF6600"/>
              </a:buClr>
              <a:buFont typeface="Wingdings" panose="05000000000000000000" pitchFamily="2" charset="2"/>
              <a:buChar char="Ø"/>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4pPr>
            <a:lvl5pPr marL="1828800" algn="l" rtl="0" fontAlgn="base">
              <a:lnSpc>
                <a:spcPct val="130000"/>
              </a:lnSpc>
              <a:spcBef>
                <a:spcPct val="20000"/>
              </a:spcBef>
              <a:spcAft>
                <a:spcPct val="0"/>
              </a:spcAft>
              <a:buClr>
                <a:srgbClr val="FF6600"/>
              </a:buClr>
              <a:buFont typeface="Wingdings" panose="05000000000000000000" pitchFamily="2" charset="2"/>
              <a:buChar char="Ø"/>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5pPr>
            <a:lvl6pPr marL="2286000" algn="l" defTabSz="914400" rtl="0" eaLnBrk="1" latinLnBrk="0" hangingPunct="1">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6pPr>
            <a:lvl7pPr marL="2743200" algn="l" defTabSz="914400" rtl="0" eaLnBrk="1" latinLnBrk="0" hangingPunct="1">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7pPr>
            <a:lvl8pPr marL="3200400" algn="l" defTabSz="914400" rtl="0" eaLnBrk="1" latinLnBrk="0" hangingPunct="1">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8pPr>
            <a:lvl9pPr marL="3657600" algn="l" defTabSz="914400" rtl="0" eaLnBrk="1" latinLnBrk="0" hangingPunct="1">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9pPr>
          </a:lstStyle>
          <a:p>
            <a:pPr algn="ctr">
              <a:defRPr/>
            </a:pPr>
            <a:endParaRPr lang="zh-CN" altLang="en-US" u="none">
              <a:solidFill>
                <a:srgbClr val="FFFFFF"/>
              </a:solidFill>
              <a:latin typeface="Calibri" panose="020F0502020204030204" pitchFamily="34" charset="0"/>
            </a:endParaRPr>
          </a:p>
        </p:txBody>
      </p:sp>
      <p:sp>
        <p:nvSpPr>
          <p:cNvPr id="32" name="Freeform 3"/>
          <p:cNvSpPr>
            <a:spLocks noChangeArrowheads="1"/>
          </p:cNvSpPr>
          <p:nvPr/>
        </p:nvSpPr>
        <p:spPr bwMode="auto">
          <a:xfrm>
            <a:off x="1392237" y="3452141"/>
            <a:ext cx="1000125" cy="1001712"/>
          </a:xfrm>
          <a:custGeom>
            <a:avLst/>
            <a:gdLst>
              <a:gd name="T0" fmla="*/ 147771 w 1170431"/>
              <a:gd name="T1" fmla="*/ 19810 h 1103375"/>
              <a:gd name="T2" fmla="*/ 19804 w 1170431"/>
              <a:gd name="T3" fmla="*/ 144771 h 1103375"/>
              <a:gd name="T4" fmla="*/ 19804 w 1170431"/>
              <a:gd name="T5" fmla="*/ 955493 h 1103375"/>
              <a:gd name="T6" fmla="*/ 147771 w 1170431"/>
              <a:gd name="T7" fmla="*/ 1083502 h 1103375"/>
              <a:gd name="T8" fmla="*/ 1022217 w 1170431"/>
              <a:gd name="T9" fmla="*/ 1083502 h 1103375"/>
              <a:gd name="T10" fmla="*/ 1150184 w 1170431"/>
              <a:gd name="T11" fmla="*/ 955493 h 1103375"/>
              <a:gd name="T12" fmla="*/ 1150184 w 1170431"/>
              <a:gd name="T13" fmla="*/ 144771 h 1103375"/>
              <a:gd name="T14" fmla="*/ 1022217 w 1170431"/>
              <a:gd name="T15" fmla="*/ 19810 h 1103375"/>
              <a:gd name="T16" fmla="*/ 147771 w 1170431"/>
              <a:gd name="T17" fmla="*/ 19810 h 11033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70431"/>
              <a:gd name="T28" fmla="*/ 0 h 1103375"/>
              <a:gd name="T29" fmla="*/ 1170431 w 1170431"/>
              <a:gd name="T30" fmla="*/ 1103375 h 11033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70431" h="1103375">
                <a:moveTo>
                  <a:pt x="147827" y="19811"/>
                </a:moveTo>
                <a:cubicBezTo>
                  <a:pt x="77724" y="19811"/>
                  <a:pt x="19811" y="74676"/>
                  <a:pt x="19811" y="144779"/>
                </a:cubicBezTo>
                <a:lnTo>
                  <a:pt x="19811" y="955547"/>
                </a:lnTo>
                <a:cubicBezTo>
                  <a:pt x="19811" y="1025651"/>
                  <a:pt x="77724" y="1083563"/>
                  <a:pt x="147827" y="1083563"/>
                </a:cubicBezTo>
                <a:lnTo>
                  <a:pt x="1022604" y="1083563"/>
                </a:lnTo>
                <a:cubicBezTo>
                  <a:pt x="1092707" y="1083563"/>
                  <a:pt x="1150619" y="1025651"/>
                  <a:pt x="1150619" y="955547"/>
                </a:cubicBezTo>
                <a:lnTo>
                  <a:pt x="1150619" y="144779"/>
                </a:lnTo>
                <a:cubicBezTo>
                  <a:pt x="1150619" y="74676"/>
                  <a:pt x="1092707" y="19811"/>
                  <a:pt x="1022604" y="19811"/>
                </a:cubicBezTo>
                <a:lnTo>
                  <a:pt x="147827" y="19811"/>
                </a:lnTo>
              </a:path>
            </a:pathLst>
          </a:custGeom>
          <a:solidFill>
            <a:srgbClr val="000000">
              <a:alpha val="0"/>
            </a:srgbClr>
          </a:solidFill>
          <a:ln w="38100">
            <a:solidFill>
              <a:srgbClr val="FFFFFF"/>
            </a:solidFill>
            <a:miter lim="800000"/>
          </a:ln>
        </p:spPr>
        <p:txBody>
          <a:bodyPr lIns="80168" tIns="40083" rIns="80168" bIns="40083" anchor="ctr"/>
          <a:lstStyle>
            <a:defPPr>
              <a:defRPr lang="zh-CN"/>
            </a:defPPr>
            <a:lvl1pPr algn="l" rtl="0" fontAlgn="base">
              <a:lnSpc>
                <a:spcPct val="130000"/>
              </a:lnSpc>
              <a:spcBef>
                <a:spcPct val="20000"/>
              </a:spcBef>
              <a:spcAft>
                <a:spcPct val="0"/>
              </a:spcAft>
              <a:buClr>
                <a:srgbClr val="FF6600"/>
              </a:buClr>
              <a:buFont typeface="Wingdings" panose="05000000000000000000" pitchFamily="2" charset="2"/>
              <a:buChar char="Ø"/>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1pPr>
            <a:lvl2pPr marL="457200" algn="l" rtl="0" fontAlgn="base">
              <a:lnSpc>
                <a:spcPct val="130000"/>
              </a:lnSpc>
              <a:spcBef>
                <a:spcPct val="20000"/>
              </a:spcBef>
              <a:spcAft>
                <a:spcPct val="0"/>
              </a:spcAft>
              <a:buClr>
                <a:srgbClr val="FF6600"/>
              </a:buClr>
              <a:buFont typeface="Wingdings" panose="05000000000000000000" pitchFamily="2" charset="2"/>
              <a:buChar char="Ø"/>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2pPr>
            <a:lvl3pPr marL="914400" algn="l" rtl="0" fontAlgn="base">
              <a:lnSpc>
                <a:spcPct val="130000"/>
              </a:lnSpc>
              <a:spcBef>
                <a:spcPct val="20000"/>
              </a:spcBef>
              <a:spcAft>
                <a:spcPct val="0"/>
              </a:spcAft>
              <a:buClr>
                <a:srgbClr val="FF6600"/>
              </a:buClr>
              <a:buFont typeface="Wingdings" panose="05000000000000000000" pitchFamily="2" charset="2"/>
              <a:buChar char="Ø"/>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3pPr>
            <a:lvl4pPr marL="1371600" algn="l" rtl="0" fontAlgn="base">
              <a:lnSpc>
                <a:spcPct val="130000"/>
              </a:lnSpc>
              <a:spcBef>
                <a:spcPct val="20000"/>
              </a:spcBef>
              <a:spcAft>
                <a:spcPct val="0"/>
              </a:spcAft>
              <a:buClr>
                <a:srgbClr val="FF6600"/>
              </a:buClr>
              <a:buFont typeface="Wingdings" panose="05000000000000000000" pitchFamily="2" charset="2"/>
              <a:buChar char="Ø"/>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4pPr>
            <a:lvl5pPr marL="1828800" algn="l" rtl="0" fontAlgn="base">
              <a:lnSpc>
                <a:spcPct val="130000"/>
              </a:lnSpc>
              <a:spcBef>
                <a:spcPct val="20000"/>
              </a:spcBef>
              <a:spcAft>
                <a:spcPct val="0"/>
              </a:spcAft>
              <a:buClr>
                <a:srgbClr val="FF6600"/>
              </a:buClr>
              <a:buFont typeface="Wingdings" panose="05000000000000000000" pitchFamily="2" charset="2"/>
              <a:buChar char="Ø"/>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5pPr>
            <a:lvl6pPr marL="2286000" algn="l" defTabSz="914400" rtl="0" eaLnBrk="1" latinLnBrk="0" hangingPunct="1">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6pPr>
            <a:lvl7pPr marL="2743200" algn="l" defTabSz="914400" rtl="0" eaLnBrk="1" latinLnBrk="0" hangingPunct="1">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7pPr>
            <a:lvl8pPr marL="3200400" algn="l" defTabSz="914400" rtl="0" eaLnBrk="1" latinLnBrk="0" hangingPunct="1">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8pPr>
            <a:lvl9pPr marL="3657600" algn="l" defTabSz="914400" rtl="0" eaLnBrk="1" latinLnBrk="0" hangingPunct="1">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9pPr>
          </a:lstStyle>
          <a:p>
            <a:pPr algn="ctr">
              <a:defRPr/>
            </a:pPr>
            <a:endParaRPr lang="zh-CN" altLang="en-US" u="none">
              <a:solidFill>
                <a:srgbClr val="FFFFFF"/>
              </a:solidFill>
              <a:latin typeface="Calibri" panose="020F0502020204030204" pitchFamily="34" charset="0"/>
            </a:endParaRPr>
          </a:p>
        </p:txBody>
      </p:sp>
      <p:pic>
        <p:nvPicPr>
          <p:cNvPr id="34" name="Picture 3"/>
          <p:cNvPicPr>
            <a:picLocks noChangeAspect="1" noChangeArrowheads="1"/>
          </p:cNvPicPr>
          <p:nvPr/>
        </p:nvPicPr>
        <p:blipFill>
          <a:blip r:embed="rId1"/>
          <a:srcRect/>
          <a:stretch>
            <a:fillRect/>
          </a:stretch>
        </p:blipFill>
        <p:spPr bwMode="auto">
          <a:xfrm>
            <a:off x="1289050" y="3355303"/>
            <a:ext cx="6565900" cy="1301750"/>
          </a:xfrm>
          <a:prstGeom prst="rect">
            <a:avLst/>
          </a:prstGeom>
          <a:noFill/>
          <a:ln w="9525">
            <a:noFill/>
            <a:miter lim="800000"/>
            <a:headEnd/>
            <a:tailEnd/>
          </a:ln>
        </p:spPr>
      </p:pic>
      <p:sp>
        <p:nvSpPr>
          <p:cNvPr id="36" name="矩形 35"/>
          <p:cNvSpPr/>
          <p:nvPr/>
        </p:nvSpPr>
        <p:spPr>
          <a:xfrm>
            <a:off x="2633662" y="3543498"/>
            <a:ext cx="5078413" cy="830997"/>
          </a:xfrm>
          <a:prstGeom prst="rect">
            <a:avLst/>
          </a:prstGeom>
        </p:spPr>
        <p:txBody>
          <a:bodyPr>
            <a:spAutoFit/>
          </a:bodyPr>
          <a:lstStyle>
            <a:defPPr>
              <a:defRPr lang="zh-CN"/>
            </a:defPPr>
            <a:lvl1pPr algn="l" rtl="0" fontAlgn="base">
              <a:lnSpc>
                <a:spcPct val="130000"/>
              </a:lnSpc>
              <a:spcBef>
                <a:spcPct val="20000"/>
              </a:spcBef>
              <a:spcAft>
                <a:spcPct val="0"/>
              </a:spcAft>
              <a:buClr>
                <a:srgbClr val="FF6600"/>
              </a:buClr>
              <a:buFont typeface="Wingdings" panose="05000000000000000000" pitchFamily="2" charset="2"/>
              <a:buChar char="Ø"/>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1pPr>
            <a:lvl2pPr marL="457200" algn="l" rtl="0" fontAlgn="base">
              <a:lnSpc>
                <a:spcPct val="130000"/>
              </a:lnSpc>
              <a:spcBef>
                <a:spcPct val="20000"/>
              </a:spcBef>
              <a:spcAft>
                <a:spcPct val="0"/>
              </a:spcAft>
              <a:buClr>
                <a:srgbClr val="FF6600"/>
              </a:buClr>
              <a:buFont typeface="Wingdings" panose="05000000000000000000" pitchFamily="2" charset="2"/>
              <a:buChar char="Ø"/>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2pPr>
            <a:lvl3pPr marL="914400" algn="l" rtl="0" fontAlgn="base">
              <a:lnSpc>
                <a:spcPct val="130000"/>
              </a:lnSpc>
              <a:spcBef>
                <a:spcPct val="20000"/>
              </a:spcBef>
              <a:spcAft>
                <a:spcPct val="0"/>
              </a:spcAft>
              <a:buClr>
                <a:srgbClr val="FF6600"/>
              </a:buClr>
              <a:buFont typeface="Wingdings" panose="05000000000000000000" pitchFamily="2" charset="2"/>
              <a:buChar char="Ø"/>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3pPr>
            <a:lvl4pPr marL="1371600" algn="l" rtl="0" fontAlgn="base">
              <a:lnSpc>
                <a:spcPct val="130000"/>
              </a:lnSpc>
              <a:spcBef>
                <a:spcPct val="20000"/>
              </a:spcBef>
              <a:spcAft>
                <a:spcPct val="0"/>
              </a:spcAft>
              <a:buClr>
                <a:srgbClr val="FF6600"/>
              </a:buClr>
              <a:buFont typeface="Wingdings" panose="05000000000000000000" pitchFamily="2" charset="2"/>
              <a:buChar char="Ø"/>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4pPr>
            <a:lvl5pPr marL="1828800" algn="l" rtl="0" fontAlgn="base">
              <a:lnSpc>
                <a:spcPct val="130000"/>
              </a:lnSpc>
              <a:spcBef>
                <a:spcPct val="20000"/>
              </a:spcBef>
              <a:spcAft>
                <a:spcPct val="0"/>
              </a:spcAft>
              <a:buClr>
                <a:srgbClr val="FF6600"/>
              </a:buClr>
              <a:buFont typeface="Wingdings" panose="05000000000000000000" pitchFamily="2" charset="2"/>
              <a:buChar char="Ø"/>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5pPr>
            <a:lvl6pPr marL="2286000" algn="l" defTabSz="914400" rtl="0" eaLnBrk="1" latinLnBrk="0" hangingPunct="1">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6pPr>
            <a:lvl7pPr marL="2743200" algn="l" defTabSz="914400" rtl="0" eaLnBrk="1" latinLnBrk="0" hangingPunct="1">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7pPr>
            <a:lvl8pPr marL="3200400" algn="l" defTabSz="914400" rtl="0" eaLnBrk="1" latinLnBrk="0" hangingPunct="1">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8pPr>
            <a:lvl9pPr marL="3657600" algn="l" defTabSz="914400" rtl="0" eaLnBrk="1" latinLnBrk="0" hangingPunct="1">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9pPr>
          </a:lstStyle>
          <a:p>
            <a:pPr algn="just">
              <a:lnSpc>
                <a:spcPct val="120000"/>
              </a:lnSpc>
              <a:spcBef>
                <a:spcPts val="0"/>
              </a:spcBef>
              <a:buNone/>
              <a:defRPr/>
            </a:pPr>
            <a:r>
              <a:rPr lang="zh-CN" altLang="en-US" sz="2000" b="1" u="none" dirty="0">
                <a:solidFill>
                  <a:srgbClr val="FF0000"/>
                </a:solidFill>
                <a:effectLst/>
                <a:latin typeface="方正粗圆简体" pitchFamily="2" charset="-122"/>
                <a:ea typeface="方正粗圆简体" pitchFamily="2" charset="-122"/>
              </a:rPr>
              <a:t>数字签名</a:t>
            </a:r>
            <a:r>
              <a:rPr lang="zh-CN" altLang="en-US" sz="2000" b="1" u="none" dirty="0">
                <a:effectLst/>
                <a:latin typeface="方正粗圆简体" pitchFamily="2" charset="-122"/>
                <a:ea typeface="方正粗圆简体" pitchFamily="2" charset="-122"/>
              </a:rPr>
              <a:t>对发送者来说必须是</a:t>
            </a:r>
            <a:r>
              <a:rPr lang="zh-CN" altLang="en-US" sz="2000" b="1" u="none" dirty="0">
                <a:solidFill>
                  <a:srgbClr val="FF0000"/>
                </a:solidFill>
                <a:effectLst/>
                <a:latin typeface="方正粗圆简体" pitchFamily="2" charset="-122"/>
                <a:ea typeface="方正粗圆简体" pitchFamily="2" charset="-122"/>
              </a:rPr>
              <a:t>惟一</a:t>
            </a:r>
            <a:r>
              <a:rPr lang="zh-CN" altLang="en-US" sz="2000" b="1" u="none" dirty="0">
                <a:effectLst/>
                <a:latin typeface="方正粗圆简体" pitchFamily="2" charset="-122"/>
                <a:ea typeface="方正粗圆简体" pitchFamily="2" charset="-122"/>
              </a:rPr>
              <a:t>的，以防止双方的伪造与抵赖；</a:t>
            </a:r>
            <a:endParaRPr lang="zh-CN" altLang="en-US" sz="2000" b="1" u="none" dirty="0">
              <a:effectLst/>
              <a:latin typeface="方正粗圆简体" pitchFamily="2" charset="-122"/>
              <a:ea typeface="方正粗圆简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26307">
                                            <p:txEl>
                                              <p:pRg st="0" end="0"/>
                                            </p:txEl>
                                          </p:spTgt>
                                        </p:tgtEl>
                                        <p:attrNameLst>
                                          <p:attrName>style.visibility</p:attrName>
                                        </p:attrNameLst>
                                      </p:cBhvr>
                                      <p:to>
                                        <p:strVal val="visible"/>
                                      </p:to>
                                    </p:set>
                                    <p:animEffect transition="in" filter="wipe(down)">
                                      <p:cBhvr>
                                        <p:cTn id="7" dur="500"/>
                                        <p:tgtEl>
                                          <p:spTgt spid="2263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left)">
                                      <p:cBhvr>
                                        <p:cTn id="21" dur="500"/>
                                        <p:tgtEl>
                                          <p:spTgt spid="2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wipe(left)">
                                      <p:cBhvr>
                                        <p:cTn id="26" dur="500"/>
                                        <p:tgtEl>
                                          <p:spTgt spid="30"/>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wipe(left)">
                                      <p:cBhvr>
                                        <p:cTn id="29" dur="500"/>
                                        <p:tgtEl>
                                          <p:spTgt spid="32"/>
                                        </p:tgtEl>
                                      </p:cBhvr>
                                    </p:animEffect>
                                  </p:childTnLst>
                                </p:cTn>
                              </p:par>
                              <p:par>
                                <p:cTn id="30" presetID="22" presetClass="entr" presetSubtype="8" fill="hold" nodeType="with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wipe(left)">
                                      <p:cBhvr>
                                        <p:cTn id="32" dur="500"/>
                                        <p:tgtEl>
                                          <p:spTgt spid="34"/>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wipe(left)">
                                      <p:cBhvr>
                                        <p:cTn id="35" dur="500"/>
                                        <p:tgtEl>
                                          <p:spTgt spid="3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wipe(left)">
                                      <p:cBhvr>
                                        <p:cTn id="40" dur="500"/>
                                        <p:tgtEl>
                                          <p:spTgt spid="24"/>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wipe(left)">
                                      <p:cBhvr>
                                        <p:cTn id="4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6" grpId="0" animBg="1"/>
      <p:bldP spid="26" grpId="0"/>
      <p:bldP spid="28" grpId="0"/>
      <p:bldP spid="30" grpId="0" animBg="1"/>
      <p:bldP spid="32" grpId="0" animBg="1"/>
      <p:bldP spid="3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7" name="Rectangle 3"/>
          <p:cNvSpPr>
            <a:spLocks noGrp="1" noChangeArrowheads="1"/>
          </p:cNvSpPr>
          <p:nvPr>
            <p:ph idx="1"/>
          </p:nvPr>
        </p:nvSpPr>
        <p:spPr/>
        <p:txBody>
          <a:bodyPr/>
          <a:lstStyle/>
          <a:p>
            <a:pPr>
              <a:spcAft>
                <a:spcPts val="1800"/>
              </a:spcAft>
              <a:buClr>
                <a:srgbClr val="FF0000"/>
              </a:buClr>
              <a:buNone/>
            </a:pPr>
            <a:r>
              <a:rPr lang="en-US" altLang="zh-CN" dirty="0">
                <a:solidFill>
                  <a:srgbClr val="FF0000"/>
                </a:solidFill>
              </a:rPr>
              <a:t>2. </a:t>
            </a:r>
            <a:r>
              <a:rPr lang="zh-CN" altLang="en-US" dirty="0">
                <a:solidFill>
                  <a:srgbClr val="FF0000"/>
                </a:solidFill>
              </a:rPr>
              <a:t>数字签名的基本要求</a:t>
            </a:r>
            <a:endParaRPr lang="zh-CN" altLang="en-US" dirty="0">
              <a:solidFill>
                <a:srgbClr val="FF0000"/>
              </a:solidFill>
            </a:endParaRPr>
          </a:p>
        </p:txBody>
      </p:sp>
      <p:sp>
        <p:nvSpPr>
          <p:cNvPr id="3" name="Freeform 3"/>
          <p:cNvSpPr>
            <a:spLocks noChangeArrowheads="1"/>
          </p:cNvSpPr>
          <p:nvPr/>
        </p:nvSpPr>
        <p:spPr bwMode="auto">
          <a:xfrm>
            <a:off x="1285887" y="2528900"/>
            <a:ext cx="5051425" cy="1217612"/>
          </a:xfrm>
          <a:custGeom>
            <a:avLst/>
            <a:gdLst>
              <a:gd name="T0" fmla="*/ 160021 w 5907023"/>
              <a:gd name="T1" fmla="*/ 19816 h 1341120"/>
              <a:gd name="T2" fmla="*/ 19811 w 5907023"/>
              <a:gd name="T3" fmla="*/ 160058 h 1341120"/>
              <a:gd name="T4" fmla="*/ 19811 w 5907023"/>
              <a:gd name="T5" fmla="*/ 1181379 h 1341120"/>
              <a:gd name="T6" fmla="*/ 160021 w 5907023"/>
              <a:gd name="T7" fmla="*/ 1321620 h 1341120"/>
              <a:gd name="T8" fmla="*/ 5744017 w 5907023"/>
              <a:gd name="T9" fmla="*/ 1321620 h 1341120"/>
              <a:gd name="T10" fmla="*/ 5887279 w 5907023"/>
              <a:gd name="T11" fmla="*/ 1181379 h 1341120"/>
              <a:gd name="T12" fmla="*/ 5887279 w 5907023"/>
              <a:gd name="T13" fmla="*/ 160058 h 1341120"/>
              <a:gd name="T14" fmla="*/ 5744017 w 5907023"/>
              <a:gd name="T15" fmla="*/ 19816 h 1341120"/>
              <a:gd name="T16" fmla="*/ 160021 w 5907023"/>
              <a:gd name="T17" fmla="*/ 19816 h 13411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07023"/>
              <a:gd name="T28" fmla="*/ 0 h 1341120"/>
              <a:gd name="T29" fmla="*/ 5907023 w 5907023"/>
              <a:gd name="T30" fmla="*/ 1341120 h 13411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07023" h="1341120">
                <a:moveTo>
                  <a:pt x="160019" y="19811"/>
                </a:moveTo>
                <a:cubicBezTo>
                  <a:pt x="83819" y="19811"/>
                  <a:pt x="19811" y="83820"/>
                  <a:pt x="19811" y="160020"/>
                </a:cubicBezTo>
                <a:lnTo>
                  <a:pt x="19811" y="1181100"/>
                </a:lnTo>
                <a:cubicBezTo>
                  <a:pt x="19811" y="1257300"/>
                  <a:pt x="83819" y="1321308"/>
                  <a:pt x="160019" y="1321308"/>
                </a:cubicBezTo>
                <a:lnTo>
                  <a:pt x="5743955" y="1321308"/>
                </a:lnTo>
                <a:cubicBezTo>
                  <a:pt x="5823203" y="1321308"/>
                  <a:pt x="5887212" y="1257300"/>
                  <a:pt x="5887212" y="1181100"/>
                </a:cubicBezTo>
                <a:lnTo>
                  <a:pt x="5887212" y="160020"/>
                </a:lnTo>
                <a:cubicBezTo>
                  <a:pt x="5887212" y="83820"/>
                  <a:pt x="5823203" y="19811"/>
                  <a:pt x="5743955" y="19811"/>
                </a:cubicBezTo>
                <a:lnTo>
                  <a:pt x="160019" y="19811"/>
                </a:lnTo>
              </a:path>
            </a:pathLst>
          </a:custGeom>
          <a:solidFill>
            <a:srgbClr val="000000">
              <a:alpha val="0"/>
            </a:srgbClr>
          </a:solidFill>
          <a:ln w="38100">
            <a:solidFill>
              <a:srgbClr val="FFFFFF"/>
            </a:solidFill>
            <a:miter lim="800000"/>
          </a:ln>
        </p:spPr>
        <p:txBody>
          <a:bodyPr lIns="80168" tIns="40083" rIns="80168" bIns="40083" anchor="ctr"/>
          <a:lstStyle>
            <a:defPPr>
              <a:defRPr lang="zh-CN"/>
            </a:defPPr>
            <a:lvl1pPr algn="l" rtl="0" fontAlgn="base">
              <a:lnSpc>
                <a:spcPct val="130000"/>
              </a:lnSpc>
              <a:spcBef>
                <a:spcPct val="20000"/>
              </a:spcBef>
              <a:spcAft>
                <a:spcPct val="0"/>
              </a:spcAft>
              <a:buClr>
                <a:srgbClr val="FF6600"/>
              </a:buClr>
              <a:buFont typeface="Wingdings" panose="05000000000000000000" pitchFamily="2" charset="2"/>
              <a:buChar char="Ø"/>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1pPr>
            <a:lvl2pPr marL="457200" algn="l" rtl="0" fontAlgn="base">
              <a:lnSpc>
                <a:spcPct val="130000"/>
              </a:lnSpc>
              <a:spcBef>
                <a:spcPct val="20000"/>
              </a:spcBef>
              <a:spcAft>
                <a:spcPct val="0"/>
              </a:spcAft>
              <a:buClr>
                <a:srgbClr val="FF6600"/>
              </a:buClr>
              <a:buFont typeface="Wingdings" panose="05000000000000000000" pitchFamily="2" charset="2"/>
              <a:buChar char="Ø"/>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2pPr>
            <a:lvl3pPr marL="914400" algn="l" rtl="0" fontAlgn="base">
              <a:lnSpc>
                <a:spcPct val="130000"/>
              </a:lnSpc>
              <a:spcBef>
                <a:spcPct val="20000"/>
              </a:spcBef>
              <a:spcAft>
                <a:spcPct val="0"/>
              </a:spcAft>
              <a:buClr>
                <a:srgbClr val="FF6600"/>
              </a:buClr>
              <a:buFont typeface="Wingdings" panose="05000000000000000000" pitchFamily="2" charset="2"/>
              <a:buChar char="Ø"/>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3pPr>
            <a:lvl4pPr marL="1371600" algn="l" rtl="0" fontAlgn="base">
              <a:lnSpc>
                <a:spcPct val="130000"/>
              </a:lnSpc>
              <a:spcBef>
                <a:spcPct val="20000"/>
              </a:spcBef>
              <a:spcAft>
                <a:spcPct val="0"/>
              </a:spcAft>
              <a:buClr>
                <a:srgbClr val="FF6600"/>
              </a:buClr>
              <a:buFont typeface="Wingdings" panose="05000000000000000000" pitchFamily="2" charset="2"/>
              <a:buChar char="Ø"/>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4pPr>
            <a:lvl5pPr marL="1828800" algn="l" rtl="0" fontAlgn="base">
              <a:lnSpc>
                <a:spcPct val="130000"/>
              </a:lnSpc>
              <a:spcBef>
                <a:spcPct val="20000"/>
              </a:spcBef>
              <a:spcAft>
                <a:spcPct val="0"/>
              </a:spcAft>
              <a:buClr>
                <a:srgbClr val="FF6600"/>
              </a:buClr>
              <a:buFont typeface="Wingdings" panose="05000000000000000000" pitchFamily="2" charset="2"/>
              <a:buChar char="Ø"/>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5pPr>
            <a:lvl6pPr marL="2286000" algn="l" defTabSz="914400" rtl="0" eaLnBrk="1" latinLnBrk="0" hangingPunct="1">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6pPr>
            <a:lvl7pPr marL="2743200" algn="l" defTabSz="914400" rtl="0" eaLnBrk="1" latinLnBrk="0" hangingPunct="1">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7pPr>
            <a:lvl8pPr marL="3200400" algn="l" defTabSz="914400" rtl="0" eaLnBrk="1" latinLnBrk="0" hangingPunct="1">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8pPr>
            <a:lvl9pPr marL="3657600" algn="l" defTabSz="914400" rtl="0" eaLnBrk="1" latinLnBrk="0" hangingPunct="1">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9pPr>
          </a:lstStyle>
          <a:p>
            <a:pPr algn="ctr">
              <a:defRPr/>
            </a:pPr>
            <a:endParaRPr lang="zh-CN" altLang="en-US" u="none">
              <a:solidFill>
                <a:srgbClr val="FFFFFF"/>
              </a:solidFill>
              <a:latin typeface="Calibri" panose="020F0502020204030204" pitchFamily="34" charset="0"/>
            </a:endParaRPr>
          </a:p>
        </p:txBody>
      </p:sp>
      <p:sp>
        <p:nvSpPr>
          <p:cNvPr id="4" name="Freeform 3"/>
          <p:cNvSpPr>
            <a:spLocks noChangeArrowheads="1"/>
          </p:cNvSpPr>
          <p:nvPr/>
        </p:nvSpPr>
        <p:spPr bwMode="auto">
          <a:xfrm>
            <a:off x="1395424" y="2640025"/>
            <a:ext cx="1000125" cy="1001712"/>
          </a:xfrm>
          <a:custGeom>
            <a:avLst/>
            <a:gdLst>
              <a:gd name="T0" fmla="*/ 147771 w 1170431"/>
              <a:gd name="T1" fmla="*/ 19810 h 1103375"/>
              <a:gd name="T2" fmla="*/ 19804 w 1170431"/>
              <a:gd name="T3" fmla="*/ 144771 h 1103375"/>
              <a:gd name="T4" fmla="*/ 19804 w 1170431"/>
              <a:gd name="T5" fmla="*/ 955493 h 1103375"/>
              <a:gd name="T6" fmla="*/ 147771 w 1170431"/>
              <a:gd name="T7" fmla="*/ 1083502 h 1103375"/>
              <a:gd name="T8" fmla="*/ 1022217 w 1170431"/>
              <a:gd name="T9" fmla="*/ 1083502 h 1103375"/>
              <a:gd name="T10" fmla="*/ 1150184 w 1170431"/>
              <a:gd name="T11" fmla="*/ 955493 h 1103375"/>
              <a:gd name="T12" fmla="*/ 1150184 w 1170431"/>
              <a:gd name="T13" fmla="*/ 144771 h 1103375"/>
              <a:gd name="T14" fmla="*/ 1022217 w 1170431"/>
              <a:gd name="T15" fmla="*/ 19810 h 1103375"/>
              <a:gd name="T16" fmla="*/ 147771 w 1170431"/>
              <a:gd name="T17" fmla="*/ 19810 h 11033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70431"/>
              <a:gd name="T28" fmla="*/ 0 h 1103375"/>
              <a:gd name="T29" fmla="*/ 1170431 w 1170431"/>
              <a:gd name="T30" fmla="*/ 1103375 h 11033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70431" h="1103375">
                <a:moveTo>
                  <a:pt x="147827" y="19811"/>
                </a:moveTo>
                <a:cubicBezTo>
                  <a:pt x="77724" y="19811"/>
                  <a:pt x="19811" y="74676"/>
                  <a:pt x="19811" y="144779"/>
                </a:cubicBezTo>
                <a:lnTo>
                  <a:pt x="19811" y="955547"/>
                </a:lnTo>
                <a:cubicBezTo>
                  <a:pt x="19811" y="1025651"/>
                  <a:pt x="77724" y="1083563"/>
                  <a:pt x="147827" y="1083563"/>
                </a:cubicBezTo>
                <a:lnTo>
                  <a:pt x="1022604" y="1083563"/>
                </a:lnTo>
                <a:cubicBezTo>
                  <a:pt x="1092707" y="1083563"/>
                  <a:pt x="1150619" y="1025651"/>
                  <a:pt x="1150619" y="955547"/>
                </a:cubicBezTo>
                <a:lnTo>
                  <a:pt x="1150619" y="144779"/>
                </a:lnTo>
                <a:cubicBezTo>
                  <a:pt x="1150619" y="74676"/>
                  <a:pt x="1092707" y="19811"/>
                  <a:pt x="1022604" y="19811"/>
                </a:cubicBezTo>
                <a:lnTo>
                  <a:pt x="147827" y="19811"/>
                </a:lnTo>
              </a:path>
            </a:pathLst>
          </a:custGeom>
          <a:solidFill>
            <a:srgbClr val="000000">
              <a:alpha val="0"/>
            </a:srgbClr>
          </a:solidFill>
          <a:ln w="38100">
            <a:solidFill>
              <a:srgbClr val="FFFFFF"/>
            </a:solidFill>
            <a:miter lim="800000"/>
          </a:ln>
        </p:spPr>
        <p:txBody>
          <a:bodyPr lIns="80168" tIns="40083" rIns="80168" bIns="40083" anchor="ctr"/>
          <a:lstStyle>
            <a:defPPr>
              <a:defRPr lang="zh-CN"/>
            </a:defPPr>
            <a:lvl1pPr algn="l" rtl="0" fontAlgn="base">
              <a:lnSpc>
                <a:spcPct val="130000"/>
              </a:lnSpc>
              <a:spcBef>
                <a:spcPct val="20000"/>
              </a:spcBef>
              <a:spcAft>
                <a:spcPct val="0"/>
              </a:spcAft>
              <a:buClr>
                <a:srgbClr val="FF6600"/>
              </a:buClr>
              <a:buFont typeface="Wingdings" panose="05000000000000000000" pitchFamily="2" charset="2"/>
              <a:buChar char="Ø"/>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1pPr>
            <a:lvl2pPr marL="457200" algn="l" rtl="0" fontAlgn="base">
              <a:lnSpc>
                <a:spcPct val="130000"/>
              </a:lnSpc>
              <a:spcBef>
                <a:spcPct val="20000"/>
              </a:spcBef>
              <a:spcAft>
                <a:spcPct val="0"/>
              </a:spcAft>
              <a:buClr>
                <a:srgbClr val="FF6600"/>
              </a:buClr>
              <a:buFont typeface="Wingdings" panose="05000000000000000000" pitchFamily="2" charset="2"/>
              <a:buChar char="Ø"/>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2pPr>
            <a:lvl3pPr marL="914400" algn="l" rtl="0" fontAlgn="base">
              <a:lnSpc>
                <a:spcPct val="130000"/>
              </a:lnSpc>
              <a:spcBef>
                <a:spcPct val="20000"/>
              </a:spcBef>
              <a:spcAft>
                <a:spcPct val="0"/>
              </a:spcAft>
              <a:buClr>
                <a:srgbClr val="FF6600"/>
              </a:buClr>
              <a:buFont typeface="Wingdings" panose="05000000000000000000" pitchFamily="2" charset="2"/>
              <a:buChar char="Ø"/>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3pPr>
            <a:lvl4pPr marL="1371600" algn="l" rtl="0" fontAlgn="base">
              <a:lnSpc>
                <a:spcPct val="130000"/>
              </a:lnSpc>
              <a:spcBef>
                <a:spcPct val="20000"/>
              </a:spcBef>
              <a:spcAft>
                <a:spcPct val="0"/>
              </a:spcAft>
              <a:buClr>
                <a:srgbClr val="FF6600"/>
              </a:buClr>
              <a:buFont typeface="Wingdings" panose="05000000000000000000" pitchFamily="2" charset="2"/>
              <a:buChar char="Ø"/>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4pPr>
            <a:lvl5pPr marL="1828800" algn="l" rtl="0" fontAlgn="base">
              <a:lnSpc>
                <a:spcPct val="130000"/>
              </a:lnSpc>
              <a:spcBef>
                <a:spcPct val="20000"/>
              </a:spcBef>
              <a:spcAft>
                <a:spcPct val="0"/>
              </a:spcAft>
              <a:buClr>
                <a:srgbClr val="FF6600"/>
              </a:buClr>
              <a:buFont typeface="Wingdings" panose="05000000000000000000" pitchFamily="2" charset="2"/>
              <a:buChar char="Ø"/>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5pPr>
            <a:lvl6pPr marL="2286000" algn="l" defTabSz="914400" rtl="0" eaLnBrk="1" latinLnBrk="0" hangingPunct="1">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6pPr>
            <a:lvl7pPr marL="2743200" algn="l" defTabSz="914400" rtl="0" eaLnBrk="1" latinLnBrk="0" hangingPunct="1">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7pPr>
            <a:lvl8pPr marL="3200400" algn="l" defTabSz="914400" rtl="0" eaLnBrk="1" latinLnBrk="0" hangingPunct="1">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8pPr>
            <a:lvl9pPr marL="3657600" algn="l" defTabSz="914400" rtl="0" eaLnBrk="1" latinLnBrk="0" hangingPunct="1">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9pPr>
          </a:lstStyle>
          <a:p>
            <a:pPr algn="ctr">
              <a:defRPr/>
            </a:pPr>
            <a:endParaRPr lang="zh-CN" altLang="en-US" u="none">
              <a:solidFill>
                <a:srgbClr val="FFFFFF"/>
              </a:solidFill>
              <a:latin typeface="Calibri" panose="020F0502020204030204" pitchFamily="34" charset="0"/>
            </a:endParaRPr>
          </a:p>
        </p:txBody>
      </p:sp>
      <p:sp>
        <p:nvSpPr>
          <p:cNvPr id="5" name="Freeform 3"/>
          <p:cNvSpPr>
            <a:spLocks noChangeArrowheads="1"/>
          </p:cNvSpPr>
          <p:nvPr/>
        </p:nvSpPr>
        <p:spPr bwMode="auto">
          <a:xfrm>
            <a:off x="1285864" y="4591057"/>
            <a:ext cx="5051425" cy="1216025"/>
          </a:xfrm>
          <a:custGeom>
            <a:avLst/>
            <a:gdLst>
              <a:gd name="T0" fmla="*/ 160021 w 5907023"/>
              <a:gd name="T1" fmla="*/ 19792 h 1341120"/>
              <a:gd name="T2" fmla="*/ 19811 w 5907023"/>
              <a:gd name="T3" fmla="*/ 162913 h 1341120"/>
              <a:gd name="T4" fmla="*/ 19811 w 5907023"/>
              <a:gd name="T5" fmla="*/ 1179982 h 1341120"/>
              <a:gd name="T6" fmla="*/ 160021 w 5907023"/>
              <a:gd name="T7" fmla="*/ 1320056 h 1341120"/>
              <a:gd name="T8" fmla="*/ 5744017 w 5907023"/>
              <a:gd name="T9" fmla="*/ 1320056 h 1341120"/>
              <a:gd name="T10" fmla="*/ 5887279 w 5907023"/>
              <a:gd name="T11" fmla="*/ 1179982 h 1341120"/>
              <a:gd name="T12" fmla="*/ 5887279 w 5907023"/>
              <a:gd name="T13" fmla="*/ 162913 h 1341120"/>
              <a:gd name="T14" fmla="*/ 5744017 w 5907023"/>
              <a:gd name="T15" fmla="*/ 19792 h 1341120"/>
              <a:gd name="T16" fmla="*/ 160021 w 5907023"/>
              <a:gd name="T17" fmla="*/ 19792 h 13411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07023"/>
              <a:gd name="T28" fmla="*/ 0 h 1341120"/>
              <a:gd name="T29" fmla="*/ 5907023 w 5907023"/>
              <a:gd name="T30" fmla="*/ 1341120 h 13411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07023" h="1341120">
                <a:moveTo>
                  <a:pt x="160019" y="19811"/>
                </a:moveTo>
                <a:cubicBezTo>
                  <a:pt x="83819" y="19811"/>
                  <a:pt x="19811" y="83820"/>
                  <a:pt x="19811" y="163067"/>
                </a:cubicBezTo>
                <a:lnTo>
                  <a:pt x="19811" y="1181100"/>
                </a:lnTo>
                <a:cubicBezTo>
                  <a:pt x="19811" y="1257300"/>
                  <a:pt x="83819" y="1321307"/>
                  <a:pt x="160019" y="1321307"/>
                </a:cubicBezTo>
                <a:lnTo>
                  <a:pt x="5743955" y="1321307"/>
                </a:lnTo>
                <a:cubicBezTo>
                  <a:pt x="5823203" y="1321307"/>
                  <a:pt x="5887212" y="1257300"/>
                  <a:pt x="5887212" y="1181100"/>
                </a:cubicBezTo>
                <a:lnTo>
                  <a:pt x="5887212" y="163067"/>
                </a:lnTo>
                <a:cubicBezTo>
                  <a:pt x="5887212" y="83820"/>
                  <a:pt x="5823203" y="19811"/>
                  <a:pt x="5743955" y="19811"/>
                </a:cubicBezTo>
                <a:lnTo>
                  <a:pt x="160019" y="19811"/>
                </a:lnTo>
              </a:path>
            </a:pathLst>
          </a:custGeom>
          <a:solidFill>
            <a:srgbClr val="000000">
              <a:alpha val="0"/>
            </a:srgbClr>
          </a:solidFill>
          <a:ln w="38100">
            <a:solidFill>
              <a:srgbClr val="FFFFFF"/>
            </a:solidFill>
            <a:miter lim="800000"/>
          </a:ln>
        </p:spPr>
        <p:txBody>
          <a:bodyPr lIns="80168" tIns="40083" rIns="80168" bIns="40083" anchor="ctr"/>
          <a:lstStyle>
            <a:defPPr>
              <a:defRPr lang="zh-CN"/>
            </a:defPPr>
            <a:lvl1pPr algn="l" rtl="0" fontAlgn="base">
              <a:lnSpc>
                <a:spcPct val="130000"/>
              </a:lnSpc>
              <a:spcBef>
                <a:spcPct val="20000"/>
              </a:spcBef>
              <a:spcAft>
                <a:spcPct val="0"/>
              </a:spcAft>
              <a:buClr>
                <a:srgbClr val="FF6600"/>
              </a:buClr>
              <a:buFont typeface="Wingdings" panose="05000000000000000000" pitchFamily="2" charset="2"/>
              <a:buChar char="Ø"/>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1pPr>
            <a:lvl2pPr marL="457200" algn="l" rtl="0" fontAlgn="base">
              <a:lnSpc>
                <a:spcPct val="130000"/>
              </a:lnSpc>
              <a:spcBef>
                <a:spcPct val="20000"/>
              </a:spcBef>
              <a:spcAft>
                <a:spcPct val="0"/>
              </a:spcAft>
              <a:buClr>
                <a:srgbClr val="FF6600"/>
              </a:buClr>
              <a:buFont typeface="Wingdings" panose="05000000000000000000" pitchFamily="2" charset="2"/>
              <a:buChar char="Ø"/>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2pPr>
            <a:lvl3pPr marL="914400" algn="l" rtl="0" fontAlgn="base">
              <a:lnSpc>
                <a:spcPct val="130000"/>
              </a:lnSpc>
              <a:spcBef>
                <a:spcPct val="20000"/>
              </a:spcBef>
              <a:spcAft>
                <a:spcPct val="0"/>
              </a:spcAft>
              <a:buClr>
                <a:srgbClr val="FF6600"/>
              </a:buClr>
              <a:buFont typeface="Wingdings" panose="05000000000000000000" pitchFamily="2" charset="2"/>
              <a:buChar char="Ø"/>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3pPr>
            <a:lvl4pPr marL="1371600" algn="l" rtl="0" fontAlgn="base">
              <a:lnSpc>
                <a:spcPct val="130000"/>
              </a:lnSpc>
              <a:spcBef>
                <a:spcPct val="20000"/>
              </a:spcBef>
              <a:spcAft>
                <a:spcPct val="0"/>
              </a:spcAft>
              <a:buClr>
                <a:srgbClr val="FF6600"/>
              </a:buClr>
              <a:buFont typeface="Wingdings" panose="05000000000000000000" pitchFamily="2" charset="2"/>
              <a:buChar char="Ø"/>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4pPr>
            <a:lvl5pPr marL="1828800" algn="l" rtl="0" fontAlgn="base">
              <a:lnSpc>
                <a:spcPct val="130000"/>
              </a:lnSpc>
              <a:spcBef>
                <a:spcPct val="20000"/>
              </a:spcBef>
              <a:spcAft>
                <a:spcPct val="0"/>
              </a:spcAft>
              <a:buClr>
                <a:srgbClr val="FF6600"/>
              </a:buClr>
              <a:buFont typeface="Wingdings" panose="05000000000000000000" pitchFamily="2" charset="2"/>
              <a:buChar char="Ø"/>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5pPr>
            <a:lvl6pPr marL="2286000" algn="l" defTabSz="914400" rtl="0" eaLnBrk="1" latinLnBrk="0" hangingPunct="1">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6pPr>
            <a:lvl7pPr marL="2743200" algn="l" defTabSz="914400" rtl="0" eaLnBrk="1" latinLnBrk="0" hangingPunct="1">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7pPr>
            <a:lvl8pPr marL="3200400" algn="l" defTabSz="914400" rtl="0" eaLnBrk="1" latinLnBrk="0" hangingPunct="1">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8pPr>
            <a:lvl9pPr marL="3657600" algn="l" defTabSz="914400" rtl="0" eaLnBrk="1" latinLnBrk="0" hangingPunct="1">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9pPr>
          </a:lstStyle>
          <a:p>
            <a:pPr algn="ctr">
              <a:defRPr/>
            </a:pPr>
            <a:endParaRPr lang="zh-CN" altLang="en-US" u="none">
              <a:solidFill>
                <a:srgbClr val="FFFFFF"/>
              </a:solidFill>
              <a:latin typeface="Calibri" panose="020F0502020204030204" pitchFamily="34" charset="0"/>
            </a:endParaRPr>
          </a:p>
        </p:txBody>
      </p:sp>
      <p:sp>
        <p:nvSpPr>
          <p:cNvPr id="6" name="Freeform 3"/>
          <p:cNvSpPr>
            <a:spLocks noChangeArrowheads="1"/>
          </p:cNvSpPr>
          <p:nvPr/>
        </p:nvSpPr>
        <p:spPr bwMode="auto">
          <a:xfrm>
            <a:off x="1395401" y="4700595"/>
            <a:ext cx="1000125" cy="1001712"/>
          </a:xfrm>
          <a:custGeom>
            <a:avLst/>
            <a:gdLst>
              <a:gd name="T0" fmla="*/ 147771 w 1170431"/>
              <a:gd name="T1" fmla="*/ 19810 h 1103375"/>
              <a:gd name="T2" fmla="*/ 19804 w 1170431"/>
              <a:gd name="T3" fmla="*/ 144771 h 1103375"/>
              <a:gd name="T4" fmla="*/ 19804 w 1170431"/>
              <a:gd name="T5" fmla="*/ 955492 h 1103375"/>
              <a:gd name="T6" fmla="*/ 147771 w 1170431"/>
              <a:gd name="T7" fmla="*/ 1083501 h 1103375"/>
              <a:gd name="T8" fmla="*/ 1022217 w 1170431"/>
              <a:gd name="T9" fmla="*/ 1083501 h 1103375"/>
              <a:gd name="T10" fmla="*/ 1150184 w 1170431"/>
              <a:gd name="T11" fmla="*/ 955492 h 1103375"/>
              <a:gd name="T12" fmla="*/ 1150184 w 1170431"/>
              <a:gd name="T13" fmla="*/ 144771 h 1103375"/>
              <a:gd name="T14" fmla="*/ 1022217 w 1170431"/>
              <a:gd name="T15" fmla="*/ 19810 h 1103375"/>
              <a:gd name="T16" fmla="*/ 147771 w 1170431"/>
              <a:gd name="T17" fmla="*/ 19810 h 11033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70431"/>
              <a:gd name="T28" fmla="*/ 0 h 1103375"/>
              <a:gd name="T29" fmla="*/ 1170431 w 1170431"/>
              <a:gd name="T30" fmla="*/ 1103375 h 11033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70431" h="1103375">
                <a:moveTo>
                  <a:pt x="147827" y="19811"/>
                </a:moveTo>
                <a:cubicBezTo>
                  <a:pt x="77724" y="19811"/>
                  <a:pt x="19811" y="74675"/>
                  <a:pt x="19811" y="144779"/>
                </a:cubicBezTo>
                <a:lnTo>
                  <a:pt x="19811" y="955547"/>
                </a:lnTo>
                <a:cubicBezTo>
                  <a:pt x="19811" y="1025651"/>
                  <a:pt x="77724" y="1083563"/>
                  <a:pt x="147827" y="1083563"/>
                </a:cubicBezTo>
                <a:lnTo>
                  <a:pt x="1022604" y="1083563"/>
                </a:lnTo>
                <a:cubicBezTo>
                  <a:pt x="1092707" y="1083563"/>
                  <a:pt x="1150619" y="1025651"/>
                  <a:pt x="1150619" y="955547"/>
                </a:cubicBezTo>
                <a:lnTo>
                  <a:pt x="1150619" y="144779"/>
                </a:lnTo>
                <a:cubicBezTo>
                  <a:pt x="1150619" y="74675"/>
                  <a:pt x="1092707" y="19811"/>
                  <a:pt x="1022604" y="19811"/>
                </a:cubicBezTo>
                <a:lnTo>
                  <a:pt x="147827" y="19811"/>
                </a:lnTo>
              </a:path>
            </a:pathLst>
          </a:custGeom>
          <a:solidFill>
            <a:srgbClr val="000000">
              <a:alpha val="0"/>
            </a:srgbClr>
          </a:solidFill>
          <a:ln w="38100">
            <a:solidFill>
              <a:srgbClr val="FFFFFF"/>
            </a:solidFill>
            <a:miter lim="800000"/>
          </a:ln>
        </p:spPr>
        <p:txBody>
          <a:bodyPr lIns="80168" tIns="40083" rIns="80168" bIns="40083" anchor="ctr"/>
          <a:lstStyle>
            <a:defPPr>
              <a:defRPr lang="zh-CN"/>
            </a:defPPr>
            <a:lvl1pPr algn="l" rtl="0" fontAlgn="base">
              <a:lnSpc>
                <a:spcPct val="130000"/>
              </a:lnSpc>
              <a:spcBef>
                <a:spcPct val="20000"/>
              </a:spcBef>
              <a:spcAft>
                <a:spcPct val="0"/>
              </a:spcAft>
              <a:buClr>
                <a:srgbClr val="FF6600"/>
              </a:buClr>
              <a:buFont typeface="Wingdings" panose="05000000000000000000" pitchFamily="2" charset="2"/>
              <a:buChar char="Ø"/>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1pPr>
            <a:lvl2pPr marL="457200" algn="l" rtl="0" fontAlgn="base">
              <a:lnSpc>
                <a:spcPct val="130000"/>
              </a:lnSpc>
              <a:spcBef>
                <a:spcPct val="20000"/>
              </a:spcBef>
              <a:spcAft>
                <a:spcPct val="0"/>
              </a:spcAft>
              <a:buClr>
                <a:srgbClr val="FF6600"/>
              </a:buClr>
              <a:buFont typeface="Wingdings" panose="05000000000000000000" pitchFamily="2" charset="2"/>
              <a:buChar char="Ø"/>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2pPr>
            <a:lvl3pPr marL="914400" algn="l" rtl="0" fontAlgn="base">
              <a:lnSpc>
                <a:spcPct val="130000"/>
              </a:lnSpc>
              <a:spcBef>
                <a:spcPct val="20000"/>
              </a:spcBef>
              <a:spcAft>
                <a:spcPct val="0"/>
              </a:spcAft>
              <a:buClr>
                <a:srgbClr val="FF6600"/>
              </a:buClr>
              <a:buFont typeface="Wingdings" panose="05000000000000000000" pitchFamily="2" charset="2"/>
              <a:buChar char="Ø"/>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3pPr>
            <a:lvl4pPr marL="1371600" algn="l" rtl="0" fontAlgn="base">
              <a:lnSpc>
                <a:spcPct val="130000"/>
              </a:lnSpc>
              <a:spcBef>
                <a:spcPct val="20000"/>
              </a:spcBef>
              <a:spcAft>
                <a:spcPct val="0"/>
              </a:spcAft>
              <a:buClr>
                <a:srgbClr val="FF6600"/>
              </a:buClr>
              <a:buFont typeface="Wingdings" panose="05000000000000000000" pitchFamily="2" charset="2"/>
              <a:buChar char="Ø"/>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4pPr>
            <a:lvl5pPr marL="1828800" algn="l" rtl="0" fontAlgn="base">
              <a:lnSpc>
                <a:spcPct val="130000"/>
              </a:lnSpc>
              <a:spcBef>
                <a:spcPct val="20000"/>
              </a:spcBef>
              <a:spcAft>
                <a:spcPct val="0"/>
              </a:spcAft>
              <a:buClr>
                <a:srgbClr val="FF6600"/>
              </a:buClr>
              <a:buFont typeface="Wingdings" panose="05000000000000000000" pitchFamily="2" charset="2"/>
              <a:buChar char="Ø"/>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5pPr>
            <a:lvl6pPr marL="2286000" algn="l" defTabSz="914400" rtl="0" eaLnBrk="1" latinLnBrk="0" hangingPunct="1">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6pPr>
            <a:lvl7pPr marL="2743200" algn="l" defTabSz="914400" rtl="0" eaLnBrk="1" latinLnBrk="0" hangingPunct="1">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7pPr>
            <a:lvl8pPr marL="3200400" algn="l" defTabSz="914400" rtl="0" eaLnBrk="1" latinLnBrk="0" hangingPunct="1">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8pPr>
            <a:lvl9pPr marL="3657600" algn="l" defTabSz="914400" rtl="0" eaLnBrk="1" latinLnBrk="0" hangingPunct="1">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9pPr>
          </a:lstStyle>
          <a:p>
            <a:pPr algn="ctr">
              <a:defRPr/>
            </a:pPr>
            <a:endParaRPr lang="zh-CN" altLang="en-US" u="none">
              <a:solidFill>
                <a:srgbClr val="FFFFFF"/>
              </a:solidFill>
              <a:latin typeface="Calibri" panose="020F0502020204030204" pitchFamily="34" charset="0"/>
            </a:endParaRPr>
          </a:p>
        </p:txBody>
      </p:sp>
      <p:pic>
        <p:nvPicPr>
          <p:cNvPr id="7" name="Picture 3"/>
          <p:cNvPicPr>
            <a:picLocks noChangeAspect="1" noChangeArrowheads="1"/>
          </p:cNvPicPr>
          <p:nvPr/>
        </p:nvPicPr>
        <p:blipFill>
          <a:blip r:embed="rId1"/>
          <a:srcRect/>
          <a:stretch>
            <a:fillRect/>
          </a:stretch>
        </p:blipFill>
        <p:spPr bwMode="auto">
          <a:xfrm>
            <a:off x="1292237" y="2543187"/>
            <a:ext cx="6565900" cy="1301750"/>
          </a:xfrm>
          <a:prstGeom prst="rect">
            <a:avLst/>
          </a:prstGeom>
          <a:noFill/>
          <a:ln w="9525">
            <a:noFill/>
            <a:miter lim="800000"/>
            <a:headEnd/>
            <a:tailEnd/>
          </a:ln>
        </p:spPr>
      </p:pic>
      <p:pic>
        <p:nvPicPr>
          <p:cNvPr id="8" name="Picture 3"/>
          <p:cNvPicPr>
            <a:picLocks noChangeAspect="1" noChangeArrowheads="1"/>
          </p:cNvPicPr>
          <p:nvPr/>
        </p:nvPicPr>
        <p:blipFill>
          <a:blip r:embed="rId2"/>
          <a:srcRect/>
          <a:stretch>
            <a:fillRect/>
          </a:stretch>
        </p:blipFill>
        <p:spPr bwMode="auto">
          <a:xfrm>
            <a:off x="1292214" y="4648236"/>
            <a:ext cx="6565900" cy="1301750"/>
          </a:xfrm>
          <a:prstGeom prst="rect">
            <a:avLst/>
          </a:prstGeom>
          <a:noFill/>
          <a:ln w="9525">
            <a:noFill/>
            <a:miter lim="800000"/>
            <a:headEnd/>
            <a:tailEnd/>
          </a:ln>
        </p:spPr>
      </p:pic>
      <p:sp>
        <p:nvSpPr>
          <p:cNvPr id="9" name="矩形 8"/>
          <p:cNvSpPr/>
          <p:nvPr/>
        </p:nvSpPr>
        <p:spPr>
          <a:xfrm>
            <a:off x="2636849" y="2528900"/>
            <a:ext cx="5078413" cy="1292662"/>
          </a:xfrm>
          <a:prstGeom prst="rect">
            <a:avLst/>
          </a:prstGeom>
        </p:spPr>
        <p:txBody>
          <a:bodyPr>
            <a:spAutoFit/>
          </a:bodyPr>
          <a:lstStyle>
            <a:defPPr>
              <a:defRPr lang="zh-CN"/>
            </a:defPPr>
            <a:lvl1pPr algn="l" rtl="0" fontAlgn="base">
              <a:lnSpc>
                <a:spcPct val="130000"/>
              </a:lnSpc>
              <a:spcBef>
                <a:spcPct val="20000"/>
              </a:spcBef>
              <a:spcAft>
                <a:spcPct val="0"/>
              </a:spcAft>
              <a:buClr>
                <a:srgbClr val="FF6600"/>
              </a:buClr>
              <a:buFont typeface="Wingdings" panose="05000000000000000000" pitchFamily="2" charset="2"/>
              <a:buChar char="Ø"/>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1pPr>
            <a:lvl2pPr marL="457200" algn="l" rtl="0" fontAlgn="base">
              <a:lnSpc>
                <a:spcPct val="130000"/>
              </a:lnSpc>
              <a:spcBef>
                <a:spcPct val="20000"/>
              </a:spcBef>
              <a:spcAft>
                <a:spcPct val="0"/>
              </a:spcAft>
              <a:buClr>
                <a:srgbClr val="FF6600"/>
              </a:buClr>
              <a:buFont typeface="Wingdings" panose="05000000000000000000" pitchFamily="2" charset="2"/>
              <a:buChar char="Ø"/>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2pPr>
            <a:lvl3pPr marL="914400" algn="l" rtl="0" fontAlgn="base">
              <a:lnSpc>
                <a:spcPct val="130000"/>
              </a:lnSpc>
              <a:spcBef>
                <a:spcPct val="20000"/>
              </a:spcBef>
              <a:spcAft>
                <a:spcPct val="0"/>
              </a:spcAft>
              <a:buClr>
                <a:srgbClr val="FF6600"/>
              </a:buClr>
              <a:buFont typeface="Wingdings" panose="05000000000000000000" pitchFamily="2" charset="2"/>
              <a:buChar char="Ø"/>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3pPr>
            <a:lvl4pPr marL="1371600" algn="l" rtl="0" fontAlgn="base">
              <a:lnSpc>
                <a:spcPct val="130000"/>
              </a:lnSpc>
              <a:spcBef>
                <a:spcPct val="20000"/>
              </a:spcBef>
              <a:spcAft>
                <a:spcPct val="0"/>
              </a:spcAft>
              <a:buClr>
                <a:srgbClr val="FF6600"/>
              </a:buClr>
              <a:buFont typeface="Wingdings" panose="05000000000000000000" pitchFamily="2" charset="2"/>
              <a:buChar char="Ø"/>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4pPr>
            <a:lvl5pPr marL="1828800" algn="l" rtl="0" fontAlgn="base">
              <a:lnSpc>
                <a:spcPct val="130000"/>
              </a:lnSpc>
              <a:spcBef>
                <a:spcPct val="20000"/>
              </a:spcBef>
              <a:spcAft>
                <a:spcPct val="0"/>
              </a:spcAft>
              <a:buClr>
                <a:srgbClr val="FF6600"/>
              </a:buClr>
              <a:buFont typeface="Wingdings" panose="05000000000000000000" pitchFamily="2" charset="2"/>
              <a:buChar char="Ø"/>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5pPr>
            <a:lvl6pPr marL="2286000" algn="l" defTabSz="914400" rtl="0" eaLnBrk="1" latinLnBrk="0" hangingPunct="1">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6pPr>
            <a:lvl7pPr marL="2743200" algn="l" defTabSz="914400" rtl="0" eaLnBrk="1" latinLnBrk="0" hangingPunct="1">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7pPr>
            <a:lvl8pPr marL="3200400" algn="l" defTabSz="914400" rtl="0" eaLnBrk="1" latinLnBrk="0" hangingPunct="1">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8pPr>
            <a:lvl9pPr marL="3657600" algn="l" defTabSz="914400" rtl="0" eaLnBrk="1" latinLnBrk="0" hangingPunct="1">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9pPr>
          </a:lstStyle>
          <a:p>
            <a:pPr>
              <a:buNone/>
              <a:defRPr/>
            </a:pPr>
            <a:r>
              <a:rPr lang="zh-CN" altLang="en-US" sz="2000" b="1" u="none" dirty="0">
                <a:solidFill>
                  <a:srgbClr val="FF0000"/>
                </a:solidFill>
                <a:effectLst/>
                <a:latin typeface="方正粗圆简体" pitchFamily="2" charset="-122"/>
                <a:ea typeface="方正粗圆简体" pitchFamily="2" charset="-122"/>
              </a:rPr>
              <a:t>伪造数字签名在计算上是不可行的</a:t>
            </a:r>
            <a:r>
              <a:rPr lang="zh-CN" altLang="en-US" sz="2000" b="1" u="none" dirty="0">
                <a:effectLst/>
                <a:latin typeface="方正粗圆简体" pitchFamily="2" charset="-122"/>
                <a:ea typeface="方正粗圆简体" pitchFamily="2" charset="-122"/>
              </a:rPr>
              <a:t>，无论攻击者采用何种方法（利用数字签名伪造</a:t>
            </a:r>
            <a:r>
              <a:rPr lang="zh-CN" altLang="en-US" sz="2000" u="none" dirty="0">
                <a:effectLst/>
                <a:latin typeface="方正粗圆简体" pitchFamily="2" charset="-122"/>
                <a:ea typeface="方正粗圆简体" pitchFamily="2" charset="-122"/>
              </a:rPr>
              <a:t>消息</a:t>
            </a:r>
            <a:r>
              <a:rPr lang="zh-CN" altLang="en-US" sz="2000" b="1" u="none" dirty="0">
                <a:effectLst/>
                <a:latin typeface="方正粗圆简体" pitchFamily="2" charset="-122"/>
                <a:ea typeface="方正粗圆简体" pitchFamily="2" charset="-122"/>
              </a:rPr>
              <a:t>，或者对</a:t>
            </a:r>
            <a:r>
              <a:rPr lang="zh-CN" altLang="en-US" sz="2000" u="none" dirty="0">
                <a:effectLst/>
                <a:latin typeface="方正粗圆简体" pitchFamily="2" charset="-122"/>
                <a:ea typeface="方正粗圆简体" pitchFamily="2" charset="-122"/>
              </a:rPr>
              <a:t>消息</a:t>
            </a:r>
            <a:r>
              <a:rPr lang="zh-CN" altLang="en-US" sz="2000" b="1" u="none" dirty="0">
                <a:effectLst/>
                <a:latin typeface="方正粗圆简体" pitchFamily="2" charset="-122"/>
                <a:ea typeface="方正粗圆简体" pitchFamily="2" charset="-122"/>
              </a:rPr>
              <a:t>伪造数字签名）；</a:t>
            </a:r>
            <a:endParaRPr lang="zh-CN" altLang="en-US" sz="2000" b="1" u="none" dirty="0">
              <a:effectLst/>
              <a:latin typeface="方正粗圆简体" pitchFamily="2" charset="-122"/>
              <a:ea typeface="方正粗圆简体" pitchFamily="2" charset="-122"/>
            </a:endParaRPr>
          </a:p>
        </p:txBody>
      </p:sp>
      <p:sp>
        <p:nvSpPr>
          <p:cNvPr id="10" name="矩形 9"/>
          <p:cNvSpPr>
            <a:spLocks noChangeArrowheads="1"/>
          </p:cNvSpPr>
          <p:nvPr/>
        </p:nvSpPr>
        <p:spPr bwMode="auto">
          <a:xfrm>
            <a:off x="2636826" y="4809773"/>
            <a:ext cx="4864100" cy="851836"/>
          </a:xfrm>
          <a:prstGeom prst="rect">
            <a:avLst/>
          </a:prstGeom>
          <a:noFill/>
          <a:ln w="9525">
            <a:noFill/>
            <a:miter lim="800000"/>
          </a:ln>
        </p:spPr>
        <p:txBody>
          <a:bodyPr>
            <a:spAutoFit/>
          </a:bodyPr>
          <a:lstStyle>
            <a:defPPr>
              <a:defRPr lang="zh-CN"/>
            </a:defPPr>
            <a:lvl1pPr algn="l" rtl="0" fontAlgn="base">
              <a:lnSpc>
                <a:spcPct val="130000"/>
              </a:lnSpc>
              <a:spcBef>
                <a:spcPct val="20000"/>
              </a:spcBef>
              <a:spcAft>
                <a:spcPct val="0"/>
              </a:spcAft>
              <a:buClr>
                <a:srgbClr val="FF6600"/>
              </a:buClr>
              <a:buFont typeface="Wingdings" panose="05000000000000000000" pitchFamily="2" charset="2"/>
              <a:buChar char="Ø"/>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1pPr>
            <a:lvl2pPr marL="457200" algn="l" rtl="0" fontAlgn="base">
              <a:lnSpc>
                <a:spcPct val="130000"/>
              </a:lnSpc>
              <a:spcBef>
                <a:spcPct val="20000"/>
              </a:spcBef>
              <a:spcAft>
                <a:spcPct val="0"/>
              </a:spcAft>
              <a:buClr>
                <a:srgbClr val="FF6600"/>
              </a:buClr>
              <a:buFont typeface="Wingdings" panose="05000000000000000000" pitchFamily="2" charset="2"/>
              <a:buChar char="Ø"/>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2pPr>
            <a:lvl3pPr marL="914400" algn="l" rtl="0" fontAlgn="base">
              <a:lnSpc>
                <a:spcPct val="130000"/>
              </a:lnSpc>
              <a:spcBef>
                <a:spcPct val="20000"/>
              </a:spcBef>
              <a:spcAft>
                <a:spcPct val="0"/>
              </a:spcAft>
              <a:buClr>
                <a:srgbClr val="FF6600"/>
              </a:buClr>
              <a:buFont typeface="Wingdings" panose="05000000000000000000" pitchFamily="2" charset="2"/>
              <a:buChar char="Ø"/>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3pPr>
            <a:lvl4pPr marL="1371600" algn="l" rtl="0" fontAlgn="base">
              <a:lnSpc>
                <a:spcPct val="130000"/>
              </a:lnSpc>
              <a:spcBef>
                <a:spcPct val="20000"/>
              </a:spcBef>
              <a:spcAft>
                <a:spcPct val="0"/>
              </a:spcAft>
              <a:buClr>
                <a:srgbClr val="FF6600"/>
              </a:buClr>
              <a:buFont typeface="Wingdings" panose="05000000000000000000" pitchFamily="2" charset="2"/>
              <a:buChar char="Ø"/>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4pPr>
            <a:lvl5pPr marL="1828800" algn="l" rtl="0" fontAlgn="base">
              <a:lnSpc>
                <a:spcPct val="130000"/>
              </a:lnSpc>
              <a:spcBef>
                <a:spcPct val="20000"/>
              </a:spcBef>
              <a:spcAft>
                <a:spcPct val="0"/>
              </a:spcAft>
              <a:buClr>
                <a:srgbClr val="FF6600"/>
              </a:buClr>
              <a:buFont typeface="Wingdings" panose="05000000000000000000" pitchFamily="2" charset="2"/>
              <a:buChar char="Ø"/>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5pPr>
            <a:lvl6pPr marL="2286000" algn="l" defTabSz="914400" rtl="0" eaLnBrk="1" latinLnBrk="0" hangingPunct="1">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6pPr>
            <a:lvl7pPr marL="2743200" algn="l" defTabSz="914400" rtl="0" eaLnBrk="1" latinLnBrk="0" hangingPunct="1">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7pPr>
            <a:lvl8pPr marL="3200400" algn="l" defTabSz="914400" rtl="0" eaLnBrk="1" latinLnBrk="0" hangingPunct="1">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8pPr>
            <a:lvl9pPr marL="3657600" algn="l" defTabSz="914400" rtl="0" eaLnBrk="1" latinLnBrk="0" hangingPunct="1">
              <a:defRPr sz="3200" kern="1200">
                <a:solidFill>
                  <a:srgbClr val="000000"/>
                </a:solidFill>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defRPr>
            </a:lvl9pPr>
          </a:lstStyle>
          <a:p>
            <a:pPr>
              <a:spcBef>
                <a:spcPct val="50000"/>
              </a:spcBef>
              <a:buNone/>
              <a:defRPr/>
            </a:pPr>
            <a:r>
              <a:rPr lang="zh-CN" altLang="en-US" sz="2000" b="1" u="none" dirty="0">
                <a:effectLst/>
                <a:latin typeface="方正粗圆简体" pitchFamily="2" charset="-122"/>
                <a:ea typeface="方正粗圆简体" pitchFamily="2" charset="-122"/>
              </a:rPr>
              <a:t>若当事双方对签名真伪发生争执时，能通过公正的</a:t>
            </a:r>
            <a:r>
              <a:rPr lang="zh-CN" altLang="en-US" sz="2000" b="1" u="none" dirty="0">
                <a:solidFill>
                  <a:srgbClr val="FF0000"/>
                </a:solidFill>
                <a:effectLst/>
                <a:latin typeface="方正粗圆简体" pitchFamily="2" charset="-122"/>
                <a:ea typeface="方正粗圆简体" pitchFamily="2" charset="-122"/>
              </a:rPr>
              <a:t>仲裁者验证签名来确定其真伪</a:t>
            </a:r>
            <a:r>
              <a:rPr lang="zh-CN" altLang="en-US" sz="2000" b="1" u="none" dirty="0">
                <a:effectLst/>
                <a:latin typeface="方正粗圆简体" pitchFamily="2" charset="-122"/>
                <a:ea typeface="方正粗圆简体" pitchFamily="2" charset="-122"/>
              </a:rPr>
              <a:t>。 </a:t>
            </a:r>
            <a:endParaRPr lang="zh-CN" altLang="en-US" sz="2000" b="1" u="none" dirty="0">
              <a:effectLst/>
              <a:latin typeface="方正粗圆简体" pitchFamily="2" charset="-122"/>
              <a:ea typeface="方正粗圆简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ntr" presetSubtype="8"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par>
                                <p:cTn id="25" presetID="22" presetClass="entr" presetSubtype="8"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left)">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9" grpId="0"/>
      <p:bldP spid="10" grpId="0"/>
    </p:bldLst>
  </p:timing>
</p:sld>
</file>

<file path=ppt/tags/tag1.xml><?xml version="1.0" encoding="utf-8"?>
<p:tagLst xmlns:p="http://schemas.openxmlformats.org/presentationml/2006/main">
  <p:tag name="commondata" val="eyJoZGlkIjoiZDU5NzU2ZGQzNzg4N2I2YmJmMmFlZTUyMWRlYTkzNGUifQ=="/>
</p:tagLst>
</file>

<file path=ppt/theme/theme1.xml><?xml version="1.0" encoding="utf-8"?>
<a:theme xmlns:a="http://schemas.openxmlformats.org/drawingml/2006/main" name="密码学与网络安全">
  <a:themeElements>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fontScheme name="Beam">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defRPr>
        </a:defPPr>
      </a:lstStyle>
    </a:spDef>
    <a:lnDef>
      <a:spPr bwMode="auto">
        <a:solidFill>
          <a:schemeClr val="accent1"/>
        </a:solidFill>
        <a:ln w="19050" cap="flat" cmpd="sng" algn="ctr">
          <a:solidFill>
            <a:srgbClr val="000000"/>
          </a:solidFill>
          <a:prstDash val="solid"/>
          <a:round/>
          <a:headEnd type="none" w="med" len="med"/>
          <a:tailEnd type="arrow"/>
        </a:ln>
      </a:spPr>
      <a:bodyPr/>
      <a:lstStyle/>
    </a:lnDef>
  </a:objectDefaults>
  <a:extraClrSchemeLst>
    <a:extraClrScheme>
      <a:clrScheme name="Beam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Beam 3">
        <a:dk1>
          <a:srgbClr val="3F4873"/>
        </a:dk1>
        <a:lt1>
          <a:srgbClr val="FFFFFF"/>
        </a:lt1>
        <a:dk2>
          <a:srgbClr val="4F598D"/>
        </a:dk2>
        <a:lt2>
          <a:srgbClr val="CCECFF"/>
        </a:lt2>
        <a:accent1>
          <a:srgbClr val="0099CC"/>
        </a:accent1>
        <a:accent2>
          <a:srgbClr val="4C8470"/>
        </a:accent2>
        <a:accent3>
          <a:srgbClr val="B2B5C5"/>
        </a:accent3>
        <a:accent4>
          <a:srgbClr val="DADADA"/>
        </a:accent4>
        <a:accent5>
          <a:srgbClr val="AACAE2"/>
        </a:accent5>
        <a:accent6>
          <a:srgbClr val="447765"/>
        </a:accent6>
        <a:hlink>
          <a:srgbClr val="99CC00"/>
        </a:hlink>
        <a:folHlink>
          <a:srgbClr val="96A4C8"/>
        </a:folHlink>
      </a:clrScheme>
      <a:clrMap bg1="dk2" tx1="lt1" bg2="dk1" tx2="lt2" accent1="accent1" accent2="accent2" accent3="accent3" accent4="accent4" accent5="accent5" accent6="accent6" hlink="hlink" folHlink="folHlink"/>
    </a:extraClrScheme>
    <a:extraClrScheme>
      <a:clrScheme name="Beam 4">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Beam 5">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Beam 6">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Beam 7">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Beam 8">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Beam 9">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5400</Words>
  <Application>WPS 演示</Application>
  <PresentationFormat>全屏显示(4:3)</PresentationFormat>
  <Paragraphs>438</Paragraphs>
  <Slides>57</Slides>
  <Notes>45</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25</vt:i4>
      </vt:variant>
      <vt:variant>
        <vt:lpstr>幻灯片标题</vt:lpstr>
      </vt:variant>
      <vt:variant>
        <vt:i4>57</vt:i4>
      </vt:variant>
    </vt:vector>
  </HeadingPairs>
  <TitlesOfParts>
    <vt:vector size="100" baseType="lpstr">
      <vt:lpstr>Arial</vt:lpstr>
      <vt:lpstr>宋体</vt:lpstr>
      <vt:lpstr>Wingdings</vt:lpstr>
      <vt:lpstr>Times New Roman</vt:lpstr>
      <vt:lpstr>华文中宋</vt:lpstr>
      <vt:lpstr>黑体</vt:lpstr>
      <vt:lpstr>方正大黑简体</vt:lpstr>
      <vt:lpstr>Monotype Sorts</vt:lpstr>
      <vt:lpstr>Wingdings</vt:lpstr>
      <vt:lpstr>Calibri</vt:lpstr>
      <vt:lpstr>方正粗圆简体</vt:lpstr>
      <vt:lpstr>仿宋_GB2312</vt:lpstr>
      <vt:lpstr>仿宋</vt:lpstr>
      <vt:lpstr>微软雅黑</vt:lpstr>
      <vt:lpstr>Arial Unicode MS</vt:lpstr>
      <vt:lpstr>Cambria Math</vt:lpstr>
      <vt:lpstr>Symbol</vt:lpstr>
      <vt:lpstr>密码学与网络安全</vt:lpstr>
      <vt:lpstr>Visio.Drawing.11</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第3章 对称密钥加密技术</dc:title>
  <dc:creator>ZC</dc:creator>
  <cp:lastModifiedBy>断</cp:lastModifiedBy>
  <cp:revision>1909</cp:revision>
  <cp:lastPrinted>2113-01-01T00:00:00Z</cp:lastPrinted>
  <dcterms:created xsi:type="dcterms:W3CDTF">2113-01-01T00:00:00Z</dcterms:created>
  <dcterms:modified xsi:type="dcterms:W3CDTF">2024-06-17T07:56:38Z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ICV">
    <vt:lpwstr>0B61B32E8A2C461794F878FF960C7B9F_12</vt:lpwstr>
  </property>
  <property fmtid="{D5CDD505-2E9C-101B-9397-08002B2CF9AE}" pid="4" name="KSOProductBuildVer">
    <vt:lpwstr>2052-12.1.0.16929</vt:lpwstr>
  </property>
</Properties>
</file>