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73" r:id="rId6"/>
    <p:sldId id="272" r:id="rId7"/>
    <p:sldId id="284" r:id="rId8"/>
    <p:sldId id="287" r:id="rId9"/>
    <p:sldId id="286" r:id="rId10"/>
    <p:sldId id="288" r:id="rId11"/>
    <p:sldId id="289" r:id="rId12"/>
    <p:sldId id="290" r:id="rId13"/>
    <p:sldId id="293" r:id="rId14"/>
    <p:sldId id="291" r:id="rId15"/>
    <p:sldId id="295" r:id="rId16"/>
    <p:sldId id="294" r:id="rId17"/>
    <p:sldId id="292" r:id="rId18"/>
    <p:sldId id="296" r:id="rId19"/>
    <p:sldId id="285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79" y="53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Иванчин" userId="c643ccf819a6331c" providerId="LiveId" clId="{60581F76-29F1-45FB-8D89-23C572E616E2}"/>
    <pc:docChg chg="undo redo custSel addSld delSld modSld sldOrd">
      <pc:chgData name="Кирилл Иванчин" userId="c643ccf819a6331c" providerId="LiveId" clId="{60581F76-29F1-45FB-8D89-23C572E616E2}" dt="2024-09-23T14:42:29.450" v="843"/>
      <pc:docMkLst>
        <pc:docMk/>
      </pc:docMkLst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2049108724" sldId="267"/>
        </pc:sldMkLst>
      </pc:sldChg>
      <pc:sldChg chg="modSp mod">
        <pc:chgData name="Кирилл Иванчин" userId="c643ccf819a6331c" providerId="LiveId" clId="{60581F76-29F1-45FB-8D89-23C572E616E2}" dt="2024-09-17T14:48:53.572" v="307" actId="1076"/>
        <pc:sldMkLst>
          <pc:docMk/>
          <pc:sldMk cId="982325395" sldId="271"/>
        </pc:sldMkLst>
        <pc:spChg chg="mod">
          <ac:chgData name="Кирилл Иванчин" userId="c643ccf819a6331c" providerId="LiveId" clId="{60581F76-29F1-45FB-8D89-23C572E616E2}" dt="2024-09-16T18:27:22.659" v="0"/>
          <ac:spMkLst>
            <pc:docMk/>
            <pc:sldMk cId="982325395" sldId="271"/>
            <ac:spMk id="2" creationId="{8CD95C0D-D7DC-EF40-9E45-F5F0A4817CD2}"/>
          </ac:spMkLst>
        </pc:spChg>
        <pc:spChg chg="mod">
          <ac:chgData name="Кирилл Иванчин" userId="c643ccf819a6331c" providerId="LiveId" clId="{60581F76-29F1-45FB-8D89-23C572E616E2}" dt="2024-09-16T18:34:43.646" v="92" actId="1076"/>
          <ac:spMkLst>
            <pc:docMk/>
            <pc:sldMk cId="982325395" sldId="271"/>
            <ac:spMk id="3" creationId="{2B85EA7E-BEC4-B745-B2A8-D4E4AFC614FC}"/>
          </ac:spMkLst>
        </pc:spChg>
        <pc:spChg chg="mod">
          <ac:chgData name="Кирилл Иванчин" userId="c643ccf819a6331c" providerId="LiveId" clId="{60581F76-29F1-45FB-8D89-23C572E616E2}" dt="2024-09-17T14:48:47.386" v="306" actId="1076"/>
          <ac:spMkLst>
            <pc:docMk/>
            <pc:sldMk cId="982325395" sldId="271"/>
            <ac:spMk id="4" creationId="{DB8D49EC-434A-5443-AC3F-85F01995E632}"/>
          </ac:spMkLst>
        </pc:spChg>
        <pc:spChg chg="mod">
          <ac:chgData name="Кирилл Иванчин" userId="c643ccf819a6331c" providerId="LiveId" clId="{60581F76-29F1-45FB-8D89-23C572E616E2}" dt="2024-09-17T14:48:53.572" v="307" actId="1076"/>
          <ac:spMkLst>
            <pc:docMk/>
            <pc:sldMk cId="982325395" sldId="271"/>
            <ac:spMk id="5" creationId="{C6FAE0FA-3CAF-BA4B-8F9F-5FEF3C2F3CC6}"/>
          </ac:spMkLst>
        </pc:spChg>
        <pc:spChg chg="mod">
          <ac:chgData name="Кирилл Иванчин" userId="c643ccf819a6331c" providerId="LiveId" clId="{60581F76-29F1-45FB-8D89-23C572E616E2}" dt="2024-09-16T18:35:01.900" v="93" actId="1076"/>
          <ac:spMkLst>
            <pc:docMk/>
            <pc:sldMk cId="982325395" sldId="271"/>
            <ac:spMk id="6" creationId="{44AFB2BF-A7AB-5648-ADCD-2A7F1BD35815}"/>
          </ac:spMkLst>
        </pc:spChg>
      </pc:sldChg>
      <pc:sldChg chg="addSp delSp modSp mod ord">
        <pc:chgData name="Кирилл Иванчин" userId="c643ccf819a6331c" providerId="LiveId" clId="{60581F76-29F1-45FB-8D89-23C572E616E2}" dt="2024-09-17T14:57:21.049" v="372" actId="108"/>
        <pc:sldMkLst>
          <pc:docMk/>
          <pc:sldMk cId="843577549" sldId="272"/>
        </pc:sldMkLst>
        <pc:spChg chg="add del">
          <ac:chgData name="Кирилл Иванчин" userId="c643ccf819a6331c" providerId="LiveId" clId="{60581F76-29F1-45FB-8D89-23C572E616E2}" dt="2024-09-16T19:30:21.294" v="133" actId="21"/>
          <ac:spMkLst>
            <pc:docMk/>
            <pc:sldMk cId="843577549" sldId="272"/>
            <ac:spMk id="2" creationId="{80FC3A29-7E6A-6A44-ACE4-DF555422EA08}"/>
          </ac:spMkLst>
        </pc:spChg>
        <pc:spChg chg="mod">
          <ac:chgData name="Кирилл Иванчин" userId="c643ccf819a6331c" providerId="LiveId" clId="{60581F76-29F1-45FB-8D89-23C572E616E2}" dt="2024-09-17T14:57:21.049" v="372" actId="108"/>
          <ac:spMkLst>
            <pc:docMk/>
            <pc:sldMk cId="843577549" sldId="272"/>
            <ac:spMk id="3" creationId="{E2EAF03B-EC26-1D47-94AC-C75942861D6C}"/>
          </ac:spMkLst>
        </pc:spChg>
        <pc:spChg chg="mod">
          <ac:chgData name="Кирилл Иванчин" userId="c643ccf819a6331c" providerId="LiveId" clId="{60581F76-29F1-45FB-8D89-23C572E616E2}" dt="2024-09-16T19:32:09.935" v="163" actId="20577"/>
          <ac:spMkLst>
            <pc:docMk/>
            <pc:sldMk cId="843577549" sldId="272"/>
            <ac:spMk id="4" creationId="{53356540-7218-FF4B-B6BC-5BD291A372E2}"/>
          </ac:spMkLst>
        </pc:spChg>
        <pc:spChg chg="mod">
          <ac:chgData name="Кирилл Иванчин" userId="c643ccf819a6331c" providerId="LiveId" clId="{60581F76-29F1-45FB-8D89-23C572E616E2}" dt="2024-09-16T19:39:35.744" v="240" actId="1036"/>
          <ac:spMkLst>
            <pc:docMk/>
            <pc:sldMk cId="843577549" sldId="272"/>
            <ac:spMk id="5" creationId="{3EB29DC1-D5D4-FB41-9E2D-AA4750D0CC8B}"/>
          </ac:spMkLst>
        </pc:spChg>
        <pc:spChg chg="mod">
          <ac:chgData name="Кирилл Иванчин" userId="c643ccf819a6331c" providerId="LiveId" clId="{60581F76-29F1-45FB-8D89-23C572E616E2}" dt="2024-09-16T19:39:35.744" v="240" actId="1036"/>
          <ac:spMkLst>
            <pc:docMk/>
            <pc:sldMk cId="843577549" sldId="272"/>
            <ac:spMk id="6" creationId="{B5B6DD1A-BEFA-D842-9B7A-78D7BD1A5259}"/>
          </ac:spMkLst>
        </pc:spChg>
        <pc:spChg chg="mod">
          <ac:chgData name="Кирилл Иванчин" userId="c643ccf819a6331c" providerId="LiveId" clId="{60581F76-29F1-45FB-8D89-23C572E616E2}" dt="2024-09-16T19:39:35.744" v="240" actId="1036"/>
          <ac:spMkLst>
            <pc:docMk/>
            <pc:sldMk cId="843577549" sldId="272"/>
            <ac:spMk id="7" creationId="{88968744-3B75-9B47-92FD-77E1E725F232}"/>
          </ac:spMkLst>
        </pc:spChg>
        <pc:spChg chg="add mod">
          <ac:chgData name="Кирилл Иванчин" userId="c643ccf819a6331c" providerId="LiveId" clId="{60581F76-29F1-45FB-8D89-23C572E616E2}" dt="2024-09-16T19:30:21.758" v="134"/>
          <ac:spMkLst>
            <pc:docMk/>
            <pc:sldMk cId="843577549" sldId="272"/>
            <ac:spMk id="10" creationId="{80FC3A29-7E6A-6A44-ACE4-DF555422EA08}"/>
          </ac:spMkLst>
        </pc:spChg>
        <pc:spChg chg="add mod">
          <ac:chgData name="Кирилл Иванчин" userId="c643ccf819a6331c" providerId="LiveId" clId="{60581F76-29F1-45FB-8D89-23C572E616E2}" dt="2024-09-16T19:30:31.363" v="135"/>
          <ac:spMkLst>
            <pc:docMk/>
            <pc:sldMk cId="843577549" sldId="272"/>
            <ac:spMk id="11" creationId="{A26F4A98-1C9A-D7AE-3C5A-ABB3818162BF}"/>
          </ac:spMkLst>
        </pc:spChg>
        <pc:spChg chg="add del mod">
          <ac:chgData name="Кирилл Иванчин" userId="c643ccf819a6331c" providerId="LiveId" clId="{60581F76-29F1-45FB-8D89-23C572E616E2}" dt="2024-09-17T14:45:01.133" v="275" actId="21"/>
          <ac:spMkLst>
            <pc:docMk/>
            <pc:sldMk cId="843577549" sldId="272"/>
            <ac:spMk id="14" creationId="{9893F0D8-BB91-9141-F5B2-587308B963BF}"/>
          </ac:spMkLst>
        </pc:spChg>
        <pc:picChg chg="add mod">
          <ac:chgData name="Кирилл Иванчин" userId="c643ccf819a6331c" providerId="LiveId" clId="{60581F76-29F1-45FB-8D89-23C572E616E2}" dt="2024-09-17T14:55:28.987" v="367" actId="14100"/>
          <ac:picMkLst>
            <pc:docMk/>
            <pc:sldMk cId="843577549" sldId="272"/>
            <ac:picMk id="2" creationId="{E7C8B340-0DE6-F023-E593-E9BA8D36DA22}"/>
          </ac:picMkLst>
        </pc:picChg>
        <pc:picChg chg="add del mod">
          <ac:chgData name="Кирилл Иванчин" userId="c643ccf819a6331c" providerId="LiveId" clId="{60581F76-29F1-45FB-8D89-23C572E616E2}" dt="2024-09-16T19:29:43.504" v="130" actId="21"/>
          <ac:picMkLst>
            <pc:docMk/>
            <pc:sldMk cId="843577549" sldId="272"/>
            <ac:picMk id="8" creationId="{74EBED5C-6D78-BE03-AF8E-F764C34ED20B}"/>
          </ac:picMkLst>
        </pc:picChg>
        <pc:picChg chg="add mod">
          <ac:chgData name="Кирилл Иванчин" userId="c643ccf819a6331c" providerId="LiveId" clId="{60581F76-29F1-45FB-8D89-23C572E616E2}" dt="2024-09-16T19:30:16.798" v="132"/>
          <ac:picMkLst>
            <pc:docMk/>
            <pc:sldMk cId="843577549" sldId="272"/>
            <ac:picMk id="9" creationId="{74EBED5C-6D78-BE03-AF8E-F764C34ED20B}"/>
          </ac:picMkLst>
        </pc:picChg>
        <pc:picChg chg="add mod">
          <ac:chgData name="Кирилл Иванчин" userId="c643ccf819a6331c" providerId="LiveId" clId="{60581F76-29F1-45FB-8D89-23C572E616E2}" dt="2024-09-16T19:38:12.598" v="225" actId="1076"/>
          <ac:picMkLst>
            <pc:docMk/>
            <pc:sldMk cId="843577549" sldId="272"/>
            <ac:picMk id="13" creationId="{F67D3203-B248-EC12-F720-EEB9B8923014}"/>
          </ac:picMkLst>
        </pc:picChg>
        <pc:picChg chg="add del mod">
          <ac:chgData name="Кирилл Иванчин" userId="c643ccf819a6331c" providerId="LiveId" clId="{60581F76-29F1-45FB-8D89-23C572E616E2}" dt="2024-09-17T14:44:55.449" v="273" actId="21"/>
          <ac:picMkLst>
            <pc:docMk/>
            <pc:sldMk cId="843577549" sldId="272"/>
            <ac:picMk id="16" creationId="{B3EA803D-6258-DE99-CF99-12A7B846854B}"/>
          </ac:picMkLst>
        </pc:picChg>
      </pc:sldChg>
      <pc:sldChg chg="addSp delSp modSp mod">
        <pc:chgData name="Кирилл Иванчин" userId="c643ccf819a6331c" providerId="LiveId" clId="{60581F76-29F1-45FB-8D89-23C572E616E2}" dt="2024-09-17T14:49:12.601" v="308" actId="14100"/>
        <pc:sldMkLst>
          <pc:docMk/>
          <pc:sldMk cId="2710688536" sldId="273"/>
        </pc:sldMkLst>
        <pc:spChg chg="del">
          <ac:chgData name="Кирилл Иванчин" userId="c643ccf819a6331c" providerId="LiveId" clId="{60581F76-29F1-45FB-8D89-23C572E616E2}" dt="2024-09-16T19:37:49.614" v="223" actId="478"/>
          <ac:spMkLst>
            <pc:docMk/>
            <pc:sldMk cId="2710688536" sldId="273"/>
            <ac:spMk id="2" creationId="{0648CF85-8F56-2C4F-8090-85FF4624B587}"/>
          </ac:spMkLst>
        </pc:spChg>
        <pc:spChg chg="del">
          <ac:chgData name="Кирилл Иванчин" userId="c643ccf819a6331c" providerId="LiveId" clId="{60581F76-29F1-45FB-8D89-23C572E616E2}" dt="2024-09-16T19:37:49.614" v="223" actId="478"/>
          <ac:spMkLst>
            <pc:docMk/>
            <pc:sldMk cId="2710688536" sldId="273"/>
            <ac:spMk id="3" creationId="{5576F3CC-3C73-F441-AAE6-50AF712EACBF}"/>
          </ac:spMkLst>
        </pc:spChg>
        <pc:spChg chg="mod">
          <ac:chgData name="Кирилл Иванчин" userId="c643ccf819a6331c" providerId="LiveId" clId="{60581F76-29F1-45FB-8D89-23C572E616E2}" dt="2024-09-16T19:37:03.391" v="214"/>
          <ac:spMkLst>
            <pc:docMk/>
            <pc:sldMk cId="2710688536" sldId="273"/>
            <ac:spMk id="4" creationId="{C7D49100-ECF5-A24F-9537-3BD16DFCCCC7}"/>
          </ac:spMkLst>
        </pc:spChg>
        <pc:spChg chg="del">
          <ac:chgData name="Кирилл Иванчин" userId="c643ccf819a6331c" providerId="LiveId" clId="{60581F76-29F1-45FB-8D89-23C572E616E2}" dt="2024-09-16T19:35:53.381" v="195" actId="21"/>
          <ac:spMkLst>
            <pc:docMk/>
            <pc:sldMk cId="2710688536" sldId="273"/>
            <ac:spMk id="5" creationId="{9B7E5D6A-C1E4-8943-BE6A-9D9537FCC2D6}"/>
          </ac:spMkLst>
        </pc:spChg>
        <pc:spChg chg="del">
          <ac:chgData name="Кирилл Иванчин" userId="c643ccf819a6331c" providerId="LiveId" clId="{60581F76-29F1-45FB-8D89-23C572E616E2}" dt="2024-09-16T19:37:49.614" v="223" actId="478"/>
          <ac:spMkLst>
            <pc:docMk/>
            <pc:sldMk cId="2710688536" sldId="273"/>
            <ac:spMk id="6" creationId="{1F4B1D31-3576-0740-BA52-B317564F66BD}"/>
          </ac:spMkLst>
        </pc:spChg>
        <pc:spChg chg="add mod">
          <ac:chgData name="Кирилл Иванчин" userId="c643ccf819a6331c" providerId="LiveId" clId="{60581F76-29F1-45FB-8D89-23C572E616E2}" dt="2024-09-16T19:35:54.110" v="196"/>
          <ac:spMkLst>
            <pc:docMk/>
            <pc:sldMk cId="2710688536" sldId="273"/>
            <ac:spMk id="7" creationId="{9B7E5D6A-C1E4-8943-BE6A-9D9537FCC2D6}"/>
          </ac:spMkLst>
        </pc:spChg>
        <pc:spChg chg="add mod">
          <ac:chgData name="Кирилл Иванчин" userId="c643ccf819a6331c" providerId="LiveId" clId="{60581F76-29F1-45FB-8D89-23C572E616E2}" dt="2024-09-16T19:37:46.788" v="222"/>
          <ac:spMkLst>
            <pc:docMk/>
            <pc:sldMk cId="2710688536" sldId="273"/>
            <ac:spMk id="9" creationId="{8BF359DB-E435-4447-B4AA-64202DEDDC7D}"/>
          </ac:spMkLst>
        </pc:spChg>
        <pc:spChg chg="add mod">
          <ac:chgData name="Кирилл Иванчин" userId="c643ccf819a6331c" providerId="LiveId" clId="{60581F76-29F1-45FB-8D89-23C572E616E2}" dt="2024-09-16T19:37:46.788" v="222"/>
          <ac:spMkLst>
            <pc:docMk/>
            <pc:sldMk cId="2710688536" sldId="273"/>
            <ac:spMk id="10" creationId="{31730096-39E8-CBFC-2DEA-12132C176F93}"/>
          </ac:spMkLst>
        </pc:spChg>
        <pc:spChg chg="add mod">
          <ac:chgData name="Кирилл Иванчин" userId="c643ccf819a6331c" providerId="LiveId" clId="{60581F76-29F1-45FB-8D89-23C572E616E2}" dt="2024-09-16T19:37:46.788" v="222"/>
          <ac:spMkLst>
            <pc:docMk/>
            <pc:sldMk cId="2710688536" sldId="273"/>
            <ac:spMk id="11" creationId="{73F51CD9-E43B-066A-55B1-69B8080070BF}"/>
          </ac:spMkLst>
        </pc:spChg>
        <pc:spChg chg="add mod">
          <ac:chgData name="Кирилл Иванчин" userId="c643ccf819a6331c" providerId="LiveId" clId="{60581F76-29F1-45FB-8D89-23C572E616E2}" dt="2024-09-16T19:37:50.051" v="224"/>
          <ac:spMkLst>
            <pc:docMk/>
            <pc:sldMk cId="2710688536" sldId="273"/>
            <ac:spMk id="12" creationId="{AF70A866-B232-ED22-51C0-B0D06B9473E5}"/>
          </ac:spMkLst>
        </pc:spChg>
        <pc:spChg chg="add mod">
          <ac:chgData name="Кирилл Иванчин" userId="c643ccf819a6331c" providerId="LiveId" clId="{60581F76-29F1-45FB-8D89-23C572E616E2}" dt="2024-09-16T19:37:50.051" v="224"/>
          <ac:spMkLst>
            <pc:docMk/>
            <pc:sldMk cId="2710688536" sldId="273"/>
            <ac:spMk id="13" creationId="{2D2641FD-6378-BC47-2015-A95C8902FC7F}"/>
          </ac:spMkLst>
        </pc:spChg>
        <pc:spChg chg="add mod">
          <ac:chgData name="Кирилл Иванчин" userId="c643ccf819a6331c" providerId="LiveId" clId="{60581F76-29F1-45FB-8D89-23C572E616E2}" dt="2024-09-16T19:37:50.051" v="224"/>
          <ac:spMkLst>
            <pc:docMk/>
            <pc:sldMk cId="2710688536" sldId="273"/>
            <ac:spMk id="14" creationId="{D0C3D785-D40B-5B5A-AF96-3201E86D8ADA}"/>
          </ac:spMkLst>
        </pc:spChg>
        <pc:picChg chg="add mod">
          <ac:chgData name="Кирилл Иванчин" userId="c643ccf819a6331c" providerId="LiveId" clId="{60581F76-29F1-45FB-8D89-23C572E616E2}" dt="2024-09-17T14:49:12.601" v="308" actId="14100"/>
          <ac:picMkLst>
            <pc:docMk/>
            <pc:sldMk cId="2710688536" sldId="273"/>
            <ac:picMk id="8" creationId="{4E247DA0-363F-F26C-3AEE-DCC8E0C8F629}"/>
          </ac:picMkLst>
        </pc:picChg>
        <pc:picChg chg="add mod">
          <ac:chgData name="Кирилл Иванчин" userId="c643ccf819a6331c" providerId="LiveId" clId="{60581F76-29F1-45FB-8D89-23C572E616E2}" dt="2024-09-17T14:47:35.094" v="294" actId="732"/>
          <ac:picMkLst>
            <pc:docMk/>
            <pc:sldMk cId="2710688536" sldId="273"/>
            <ac:picMk id="1026" creationId="{17FFED3D-1FC9-D7DA-C60D-943B82F1AD81}"/>
          </ac:picMkLst>
        </pc:picChg>
      </pc:sldChg>
      <pc:sldChg chg="del ord">
        <pc:chgData name="Кирилл Иванчин" userId="c643ccf819a6331c" providerId="LiveId" clId="{60581F76-29F1-45FB-8D89-23C572E616E2}" dt="2024-09-16T19:39:01.495" v="232" actId="47"/>
        <pc:sldMkLst>
          <pc:docMk/>
          <pc:sldMk cId="712383199" sldId="274"/>
        </pc:sldMkLst>
      </pc:sldChg>
      <pc:sldChg chg="del ord">
        <pc:chgData name="Кирилл Иванчин" userId="c643ccf819a6331c" providerId="LiveId" clId="{60581F76-29F1-45FB-8D89-23C572E616E2}" dt="2024-09-16T19:39:01.495" v="232" actId="47"/>
        <pc:sldMkLst>
          <pc:docMk/>
          <pc:sldMk cId="3581150455" sldId="275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1825894384" sldId="276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4082655444" sldId="277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825159797" sldId="278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2105011067" sldId="279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789831539" sldId="280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1489723463" sldId="281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2385935271" sldId="282"/>
        </pc:sldMkLst>
      </pc:sldChg>
      <pc:sldChg chg="del">
        <pc:chgData name="Кирилл Иванчин" userId="c643ccf819a6331c" providerId="LiveId" clId="{60581F76-29F1-45FB-8D89-23C572E616E2}" dt="2024-09-16T19:39:01.495" v="232" actId="47"/>
        <pc:sldMkLst>
          <pc:docMk/>
          <pc:sldMk cId="78218466" sldId="283"/>
        </pc:sldMkLst>
      </pc:sldChg>
      <pc:sldChg chg="addSp delSp modSp mod">
        <pc:chgData name="Кирилл Иванчин" userId="c643ccf819a6331c" providerId="LiveId" clId="{60581F76-29F1-45FB-8D89-23C572E616E2}" dt="2024-09-17T14:49:45.473" v="309" actId="1076"/>
        <pc:sldMkLst>
          <pc:docMk/>
          <pc:sldMk cId="3576663970" sldId="284"/>
        </pc:sldMkLst>
        <pc:spChg chg="del">
          <ac:chgData name="Кирилл Иванчин" userId="c643ccf819a6331c" providerId="LiveId" clId="{60581F76-29F1-45FB-8D89-23C572E616E2}" dt="2024-09-16T19:39:19.477" v="233" actId="478"/>
          <ac:spMkLst>
            <pc:docMk/>
            <pc:sldMk cId="3576663970" sldId="284"/>
            <ac:spMk id="2" creationId="{7AC8064E-5791-204C-B92F-A01827949435}"/>
          </ac:spMkLst>
        </pc:spChg>
        <pc:spChg chg="add mod">
          <ac:chgData name="Кирилл Иванчин" userId="c643ccf819a6331c" providerId="LiveId" clId="{60581F76-29F1-45FB-8D89-23C572E616E2}" dt="2024-09-17T14:45:37.093" v="286" actId="255"/>
          <ac:spMkLst>
            <pc:docMk/>
            <pc:sldMk cId="3576663970" sldId="284"/>
            <ac:spMk id="2" creationId="{9568E66F-BFF6-B943-279D-E7008BA5DCF6}"/>
          </ac:spMkLst>
        </pc:spChg>
        <pc:spChg chg="add del mod">
          <ac:chgData name="Кирилл Иванчин" userId="c643ccf819a6331c" providerId="LiveId" clId="{60581F76-29F1-45FB-8D89-23C572E616E2}" dt="2024-09-17T14:39:42.218" v="258" actId="21"/>
          <ac:spMkLst>
            <pc:docMk/>
            <pc:sldMk cId="3576663970" sldId="284"/>
            <ac:spMk id="3" creationId="{C5007FB6-65C9-615B-4F97-4CCA188693CC}"/>
          </ac:spMkLst>
        </pc:spChg>
        <pc:spChg chg="del">
          <ac:chgData name="Кирилл Иванчин" userId="c643ccf819a6331c" providerId="LiveId" clId="{60581F76-29F1-45FB-8D89-23C572E616E2}" dt="2024-09-16T19:39:19.477" v="233" actId="478"/>
          <ac:spMkLst>
            <pc:docMk/>
            <pc:sldMk cId="3576663970" sldId="284"/>
            <ac:spMk id="3" creationId="{C5A111DD-C00C-2D48-9F7A-4E23C5BA0C63}"/>
          </ac:spMkLst>
        </pc:spChg>
        <pc:spChg chg="del">
          <ac:chgData name="Кирилл Иванчин" userId="c643ccf819a6331c" providerId="LiveId" clId="{60581F76-29F1-45FB-8D89-23C572E616E2}" dt="2024-09-16T19:39:19.477" v="233" actId="478"/>
          <ac:spMkLst>
            <pc:docMk/>
            <pc:sldMk cId="3576663970" sldId="284"/>
            <ac:spMk id="4" creationId="{D7B3E517-ED8B-0241-AB87-BE49B315EEBF}"/>
          </ac:spMkLst>
        </pc:spChg>
        <pc:spChg chg="add del">
          <ac:chgData name="Кирилл Иванчин" userId="c643ccf819a6331c" providerId="LiveId" clId="{60581F76-29F1-45FB-8D89-23C572E616E2}" dt="2024-09-17T14:39:12.104" v="254" actId="22"/>
          <ac:spMkLst>
            <pc:docMk/>
            <pc:sldMk cId="3576663970" sldId="284"/>
            <ac:spMk id="5" creationId="{8559FE9E-5712-CABF-58A2-765E8433CB3A}"/>
          </ac:spMkLst>
        </pc:spChg>
        <pc:spChg chg="add del mod">
          <ac:chgData name="Кирилл Иванчин" userId="c643ccf819a6331c" providerId="LiveId" clId="{60581F76-29F1-45FB-8D89-23C572E616E2}" dt="2024-09-17T14:44:27.239" v="270"/>
          <ac:spMkLst>
            <pc:docMk/>
            <pc:sldMk cId="3576663970" sldId="284"/>
            <ac:spMk id="6" creationId="{45D513DB-3AB6-E7B4-E577-3031CC6DC6A0}"/>
          </ac:spMkLst>
        </pc:spChg>
        <pc:spChg chg="add del">
          <ac:chgData name="Кирилл Иванчин" userId="c643ccf819a6331c" providerId="LiveId" clId="{60581F76-29F1-45FB-8D89-23C572E616E2}" dt="2024-09-16T19:39:24.711" v="235" actId="22"/>
          <ac:spMkLst>
            <pc:docMk/>
            <pc:sldMk cId="3576663970" sldId="284"/>
            <ac:spMk id="6" creationId="{7C8962AA-E4ED-DC26-572D-3B3C2BBF8A73}"/>
          </ac:spMkLst>
        </pc:spChg>
        <pc:spChg chg="add del">
          <ac:chgData name="Кирилл Иванчин" userId="c643ccf819a6331c" providerId="LiveId" clId="{60581F76-29F1-45FB-8D89-23C572E616E2}" dt="2024-09-17T14:45:20.135" v="283" actId="22"/>
          <ac:spMkLst>
            <pc:docMk/>
            <pc:sldMk cId="3576663970" sldId="284"/>
            <ac:spMk id="8" creationId="{CEF43506-B82C-2A8E-1FBA-A2E2DEA6E2E8}"/>
          </ac:spMkLst>
        </pc:spChg>
        <pc:spChg chg="add mod">
          <ac:chgData name="Кирилл Иванчин" userId="c643ccf819a6331c" providerId="LiveId" clId="{60581F76-29F1-45FB-8D89-23C572E616E2}" dt="2024-09-16T19:39:37.636" v="241"/>
          <ac:spMkLst>
            <pc:docMk/>
            <pc:sldMk cId="3576663970" sldId="284"/>
            <ac:spMk id="9" creationId="{6E332A6D-62F0-A1B5-EA95-3EC7F1FC0491}"/>
          </ac:spMkLst>
        </pc:spChg>
        <pc:spChg chg="add mod">
          <ac:chgData name="Кирилл Иванчин" userId="c643ccf819a6331c" providerId="LiveId" clId="{60581F76-29F1-45FB-8D89-23C572E616E2}" dt="2024-09-16T19:39:37.636" v="241"/>
          <ac:spMkLst>
            <pc:docMk/>
            <pc:sldMk cId="3576663970" sldId="284"/>
            <ac:spMk id="10" creationId="{F917D035-71CE-C957-320E-17A92A5F079D}"/>
          </ac:spMkLst>
        </pc:spChg>
        <pc:spChg chg="add mod">
          <ac:chgData name="Кирилл Иванчин" userId="c643ccf819a6331c" providerId="LiveId" clId="{60581F76-29F1-45FB-8D89-23C572E616E2}" dt="2024-09-16T19:39:37.636" v="241"/>
          <ac:spMkLst>
            <pc:docMk/>
            <pc:sldMk cId="3576663970" sldId="284"/>
            <ac:spMk id="11" creationId="{E67725F0-F141-476C-6F66-6F27374E82DC}"/>
          </ac:spMkLst>
        </pc:spChg>
        <pc:spChg chg="add mod">
          <ac:chgData name="Кирилл Иванчин" userId="c643ccf819a6331c" providerId="LiveId" clId="{60581F76-29F1-45FB-8D89-23C572E616E2}" dt="2024-09-17T14:49:45.473" v="309" actId="1076"/>
          <ac:spMkLst>
            <pc:docMk/>
            <pc:sldMk cId="3576663970" sldId="284"/>
            <ac:spMk id="12" creationId="{DAE212F4-63FA-7A1B-50BD-27D330E14BEB}"/>
          </ac:spMkLst>
        </pc:spChg>
        <pc:spChg chg="add mod">
          <ac:chgData name="Кирилл Иванчин" userId="c643ccf819a6331c" providerId="LiveId" clId="{60581F76-29F1-45FB-8D89-23C572E616E2}" dt="2024-09-17T14:45:02.730" v="276"/>
          <ac:spMkLst>
            <pc:docMk/>
            <pc:sldMk cId="3576663970" sldId="284"/>
            <ac:spMk id="14" creationId="{9893F0D8-BB91-9141-F5B2-587308B963BF}"/>
          </ac:spMkLst>
        </pc:spChg>
        <pc:picChg chg="add del">
          <ac:chgData name="Кирилл Иванчин" userId="c643ccf819a6331c" providerId="LiveId" clId="{60581F76-29F1-45FB-8D89-23C572E616E2}" dt="2024-09-16T19:39:29.094" v="237" actId="22"/>
          <ac:picMkLst>
            <pc:docMk/>
            <pc:sldMk cId="3576663970" sldId="284"/>
            <ac:picMk id="8" creationId="{8877D838-7C91-CF37-9689-EA01346142CA}"/>
          </ac:picMkLst>
        </pc:picChg>
        <pc:picChg chg="add mod">
          <ac:chgData name="Кирилл Иванчин" userId="c643ccf819a6331c" providerId="LiveId" clId="{60581F76-29F1-45FB-8D89-23C572E616E2}" dt="2024-09-17T14:46:29.981" v="293" actId="1076"/>
          <ac:picMkLst>
            <pc:docMk/>
            <pc:sldMk cId="3576663970" sldId="284"/>
            <ac:picMk id="16" creationId="{B3EA803D-6258-DE99-CF99-12A7B846854B}"/>
          </ac:picMkLst>
        </pc:picChg>
        <pc:picChg chg="add mod">
          <ac:chgData name="Кирилл Иванчин" userId="c643ccf819a6331c" providerId="LiveId" clId="{60581F76-29F1-45FB-8D89-23C572E616E2}" dt="2024-09-17T14:39:28.259" v="257" actId="1076"/>
          <ac:picMkLst>
            <pc:docMk/>
            <pc:sldMk cId="3576663970" sldId="284"/>
            <ac:picMk id="1026" creationId="{7159E32C-5200-AD71-7AB5-B71C793A20F1}"/>
          </ac:picMkLst>
        </pc:picChg>
        <pc:picChg chg="add del mod">
          <ac:chgData name="Кирилл Иванчин" userId="c643ccf819a6331c" providerId="LiveId" clId="{60581F76-29F1-45FB-8D89-23C572E616E2}" dt="2024-09-17T14:44:46.373" v="271" actId="21"/>
          <ac:picMkLst>
            <pc:docMk/>
            <pc:sldMk cId="3576663970" sldId="284"/>
            <ac:picMk id="1028" creationId="{7A758904-04FC-6A90-8348-49055A539174}"/>
          </ac:picMkLst>
        </pc:picChg>
      </pc:sldChg>
      <pc:sldChg chg="addSp modSp mod">
        <pc:chgData name="Кирилл Иванчин" userId="c643ccf819a6331c" providerId="LiveId" clId="{60581F76-29F1-45FB-8D89-23C572E616E2}" dt="2024-09-21T11:52:13.100" v="738" actId="1076"/>
        <pc:sldMkLst>
          <pc:docMk/>
          <pc:sldMk cId="1282161965" sldId="285"/>
        </pc:sldMkLst>
        <pc:spChg chg="add mod">
          <ac:chgData name="Кирилл Иванчин" userId="c643ccf819a6331c" providerId="LiveId" clId="{60581F76-29F1-45FB-8D89-23C572E616E2}" dt="2024-09-21T11:52:13.100" v="738" actId="1076"/>
          <ac:spMkLst>
            <pc:docMk/>
            <pc:sldMk cId="1282161965" sldId="285"/>
            <ac:spMk id="2" creationId="{CFF29D69-A85B-1D1D-14C4-E310CA2BB27D}"/>
          </ac:spMkLst>
        </pc:spChg>
      </pc:sldChg>
      <pc:sldChg chg="addSp modSp add mod">
        <pc:chgData name="Кирилл Иванчин" userId="c643ccf819a6331c" providerId="LiveId" clId="{60581F76-29F1-45FB-8D89-23C572E616E2}" dt="2024-09-17T14:50:08.225" v="316" actId="20577"/>
        <pc:sldMkLst>
          <pc:docMk/>
          <pc:sldMk cId="964490149" sldId="286"/>
        </pc:sldMkLst>
        <pc:spChg chg="add mod">
          <ac:chgData name="Кирилл Иванчин" userId="c643ccf819a6331c" providerId="LiveId" clId="{60581F76-29F1-45FB-8D89-23C572E616E2}" dt="2024-09-17T14:50:08.225" v="316" actId="20577"/>
          <ac:spMkLst>
            <pc:docMk/>
            <pc:sldMk cId="964490149" sldId="286"/>
            <ac:spMk id="2" creationId="{3344675A-C550-A142-DC30-305BDEBFB59B}"/>
          </ac:spMkLst>
        </pc:spChg>
        <pc:picChg chg="add mod">
          <ac:chgData name="Кирилл Иванчин" userId="c643ccf819a6331c" providerId="LiveId" clId="{60581F76-29F1-45FB-8D89-23C572E616E2}" dt="2024-09-17T14:44:47.951" v="272"/>
          <ac:picMkLst>
            <pc:docMk/>
            <pc:sldMk cId="964490149" sldId="286"/>
            <ac:picMk id="1028" creationId="{7A758904-04FC-6A90-8348-49055A539174}"/>
          </ac:picMkLst>
        </pc:picChg>
      </pc:sldChg>
      <pc:sldChg chg="addSp delSp modSp new mod">
        <pc:chgData name="Кирилл Иванчин" userId="c643ccf819a6331c" providerId="LiveId" clId="{60581F76-29F1-45FB-8D89-23C572E616E2}" dt="2024-09-17T14:53:57.710" v="356"/>
        <pc:sldMkLst>
          <pc:docMk/>
          <pc:sldMk cId="1176629268" sldId="287"/>
        </pc:sldMkLst>
        <pc:spChg chg="del mod">
          <ac:chgData name="Кирилл Иванчин" userId="c643ccf819a6331c" providerId="LiveId" clId="{60581F76-29F1-45FB-8D89-23C572E616E2}" dt="2024-09-17T14:53:57.459" v="355" actId="478"/>
          <ac:spMkLst>
            <pc:docMk/>
            <pc:sldMk cId="1176629268" sldId="287"/>
            <ac:spMk id="2" creationId="{6A864CD4-9973-E1E1-2EBA-C77E7B07BDF0}"/>
          </ac:spMkLst>
        </pc:spChg>
        <pc:spChg chg="del mod">
          <ac:chgData name="Кирилл Иванчин" userId="c643ccf819a6331c" providerId="LiveId" clId="{60581F76-29F1-45FB-8D89-23C572E616E2}" dt="2024-09-17T14:53:57.459" v="355" actId="478"/>
          <ac:spMkLst>
            <pc:docMk/>
            <pc:sldMk cId="1176629268" sldId="287"/>
            <ac:spMk id="3" creationId="{3E4FDC24-289E-EBEE-87D3-6C75778180AB}"/>
          </ac:spMkLst>
        </pc:spChg>
        <pc:spChg chg="del">
          <ac:chgData name="Кирилл Иванчин" userId="c643ccf819a6331c" providerId="LiveId" clId="{60581F76-29F1-45FB-8D89-23C572E616E2}" dt="2024-09-17T14:53:57.459" v="355" actId="478"/>
          <ac:spMkLst>
            <pc:docMk/>
            <pc:sldMk cId="1176629268" sldId="287"/>
            <ac:spMk id="4" creationId="{92F9BE9E-2BF3-CB47-9DC3-013556955892}"/>
          </ac:spMkLst>
        </pc:spChg>
        <pc:spChg chg="add mod">
          <ac:chgData name="Кирилл Иванчин" userId="c643ccf819a6331c" providerId="LiveId" clId="{60581F76-29F1-45FB-8D89-23C572E616E2}" dt="2024-09-17T14:53:12.019" v="342" actId="20577"/>
          <ac:spMkLst>
            <pc:docMk/>
            <pc:sldMk cId="1176629268" sldId="287"/>
            <ac:spMk id="6" creationId="{03D4B20E-A5EF-FB23-2E52-1677F1229A33}"/>
          </ac:spMkLst>
        </pc:spChg>
        <pc:spChg chg="add mod">
          <ac:chgData name="Кирилл Иванчин" userId="c643ccf819a6331c" providerId="LiveId" clId="{60581F76-29F1-45FB-8D89-23C572E616E2}" dt="2024-09-17T14:53:49.679" v="351"/>
          <ac:spMkLst>
            <pc:docMk/>
            <pc:sldMk cId="1176629268" sldId="287"/>
            <ac:spMk id="8" creationId="{E28EBA8A-63BA-91CC-A8BC-8E082773086A}"/>
          </ac:spMkLst>
        </pc:spChg>
        <pc:spChg chg="add mod">
          <ac:chgData name="Кирилл Иванчин" userId="c643ccf819a6331c" providerId="LiveId" clId="{60581F76-29F1-45FB-8D89-23C572E616E2}" dt="2024-09-17T14:53:49.679" v="351"/>
          <ac:spMkLst>
            <pc:docMk/>
            <pc:sldMk cId="1176629268" sldId="287"/>
            <ac:spMk id="9" creationId="{1D00513A-E528-EA0C-461D-38EE246EF5CE}"/>
          </ac:spMkLst>
        </pc:spChg>
        <pc:spChg chg="add mod">
          <ac:chgData name="Кирилл Иванчин" userId="c643ccf819a6331c" providerId="LiveId" clId="{60581F76-29F1-45FB-8D89-23C572E616E2}" dt="2024-09-17T14:53:49.679" v="351"/>
          <ac:spMkLst>
            <pc:docMk/>
            <pc:sldMk cId="1176629268" sldId="287"/>
            <ac:spMk id="10" creationId="{EBADA629-FF19-47FD-5B3D-8D7BDCEF5246}"/>
          </ac:spMkLst>
        </pc:spChg>
        <pc:spChg chg="add mod">
          <ac:chgData name="Кирилл Иванчин" userId="c643ccf819a6331c" providerId="LiveId" clId="{60581F76-29F1-45FB-8D89-23C572E616E2}" dt="2024-09-17T14:53:57.710" v="356"/>
          <ac:spMkLst>
            <pc:docMk/>
            <pc:sldMk cId="1176629268" sldId="287"/>
            <ac:spMk id="11" creationId="{A7FE6A70-A673-8DE8-9BD7-103FFA998A70}"/>
          </ac:spMkLst>
        </pc:spChg>
        <pc:spChg chg="add mod">
          <ac:chgData name="Кирилл Иванчин" userId="c643ccf819a6331c" providerId="LiveId" clId="{60581F76-29F1-45FB-8D89-23C572E616E2}" dt="2024-09-17T14:53:57.710" v="356"/>
          <ac:spMkLst>
            <pc:docMk/>
            <pc:sldMk cId="1176629268" sldId="287"/>
            <ac:spMk id="12" creationId="{2A8303F5-D3D6-714B-47A2-774EDA9CAEE4}"/>
          </ac:spMkLst>
        </pc:spChg>
        <pc:spChg chg="add mod">
          <ac:chgData name="Кирилл Иванчин" userId="c643ccf819a6331c" providerId="LiveId" clId="{60581F76-29F1-45FB-8D89-23C572E616E2}" dt="2024-09-17T14:53:57.710" v="356"/>
          <ac:spMkLst>
            <pc:docMk/>
            <pc:sldMk cId="1176629268" sldId="287"/>
            <ac:spMk id="13" creationId="{F871212C-B302-AFCB-B8B1-048A598AACE9}"/>
          </ac:spMkLst>
        </pc:spChg>
        <pc:picChg chg="add mod">
          <ac:chgData name="Кирилл Иванчин" userId="c643ccf819a6331c" providerId="LiveId" clId="{60581F76-29F1-45FB-8D89-23C572E616E2}" dt="2024-09-17T14:53:36.910" v="349" actId="14100"/>
          <ac:picMkLst>
            <pc:docMk/>
            <pc:sldMk cId="1176629268" sldId="287"/>
            <ac:picMk id="5" creationId="{78688030-B642-7E9A-49E5-7C46C78FF6D9}"/>
          </ac:picMkLst>
        </pc:picChg>
        <pc:picChg chg="add mod">
          <ac:chgData name="Кирилл Иванчин" userId="c643ccf819a6331c" providerId="LiveId" clId="{60581F76-29F1-45FB-8D89-23C572E616E2}" dt="2024-09-17T14:53:32.419" v="347" actId="1076"/>
          <ac:picMkLst>
            <pc:docMk/>
            <pc:sldMk cId="1176629268" sldId="287"/>
            <ac:picMk id="7" creationId="{CCCD30C9-F6AC-1AFA-7DDD-4D3E3EAC6557}"/>
          </ac:picMkLst>
        </pc:picChg>
      </pc:sldChg>
      <pc:sldChg chg="new del">
        <pc:chgData name="Кирилл Иванчин" userId="c643ccf819a6331c" providerId="LiveId" clId="{60581F76-29F1-45FB-8D89-23C572E616E2}" dt="2024-09-17T14:50:27.229" v="318" actId="680"/>
        <pc:sldMkLst>
          <pc:docMk/>
          <pc:sldMk cId="3749230366" sldId="287"/>
        </pc:sldMkLst>
      </pc:sldChg>
      <pc:sldChg chg="addSp delSp modSp mod ord">
        <pc:chgData name="Кирилл Иванчин" userId="c643ccf819a6331c" providerId="LiveId" clId="{60581F76-29F1-45FB-8D89-23C572E616E2}" dt="2024-09-23T09:59:00.215" v="826"/>
        <pc:sldMkLst>
          <pc:docMk/>
          <pc:sldMk cId="1108210408" sldId="291"/>
        </pc:sldMkLst>
        <pc:spChg chg="mod">
          <ac:chgData name="Кирилл Иванчин" userId="c643ccf819a6331c" providerId="LiveId" clId="{60581F76-29F1-45FB-8D89-23C572E616E2}" dt="2024-09-23T09:59:00.215" v="826"/>
          <ac:spMkLst>
            <pc:docMk/>
            <pc:sldMk cId="1108210408" sldId="291"/>
            <ac:spMk id="3" creationId="{A70E84BB-9CFD-9E85-60E7-34BAF65421F5}"/>
          </ac:spMkLst>
        </pc:spChg>
        <pc:spChg chg="add del">
          <ac:chgData name="Кирилл Иванчин" userId="c643ccf819a6331c" providerId="LiveId" clId="{60581F76-29F1-45FB-8D89-23C572E616E2}" dt="2024-09-18T19:46:16.614" v="525" actId="22"/>
          <ac:spMkLst>
            <pc:docMk/>
            <pc:sldMk cId="1108210408" sldId="291"/>
            <ac:spMk id="6" creationId="{A0133B3C-E2C8-B701-ED5C-EAB45665BA56}"/>
          </ac:spMkLst>
        </pc:spChg>
      </pc:sldChg>
      <pc:sldChg chg="addSp delSp modSp mod">
        <pc:chgData name="Кирилл Иванчин" userId="c643ccf819a6331c" providerId="LiveId" clId="{60581F76-29F1-45FB-8D89-23C572E616E2}" dt="2024-09-23T10:13:28.609" v="841" actId="1076"/>
        <pc:sldMkLst>
          <pc:docMk/>
          <pc:sldMk cId="919462247" sldId="292"/>
        </pc:sldMkLst>
        <pc:spChg chg="del">
          <ac:chgData name="Кирилл Иванчин" userId="c643ccf819a6331c" providerId="LiveId" clId="{60581F76-29F1-45FB-8D89-23C572E616E2}" dt="2024-09-18T17:08:54.359" v="373" actId="478"/>
          <ac:spMkLst>
            <pc:docMk/>
            <pc:sldMk cId="919462247" sldId="292"/>
            <ac:spMk id="2" creationId="{3344675A-C550-A142-DC30-305BDEBFB59B}"/>
          </ac:spMkLst>
        </pc:spChg>
        <pc:spChg chg="add del mod">
          <ac:chgData name="Кирилл Иванчин" userId="c643ccf819a6331c" providerId="LiveId" clId="{60581F76-29F1-45FB-8D89-23C572E616E2}" dt="2024-09-21T10:54:15.959" v="602" actId="478"/>
          <ac:spMkLst>
            <pc:docMk/>
            <pc:sldMk cId="919462247" sldId="292"/>
            <ac:spMk id="2" creationId="{DE46FE61-2EBC-AB61-D3DE-1CC36E21DC60}"/>
          </ac:spMkLst>
        </pc:spChg>
        <pc:spChg chg="del">
          <ac:chgData name="Кирилл Иванчин" userId="c643ccf819a6331c" providerId="LiveId" clId="{60581F76-29F1-45FB-8D89-23C572E616E2}" dt="2024-09-18T17:08:54.359" v="373" actId="478"/>
          <ac:spMkLst>
            <pc:docMk/>
            <pc:sldMk cId="919462247" sldId="292"/>
            <ac:spMk id="3" creationId="{A70E84BB-9CFD-9E85-60E7-34BAF65421F5}"/>
          </ac:spMkLst>
        </pc:spChg>
        <pc:spChg chg="add mod">
          <ac:chgData name="Кирилл Иванчин" userId="c643ccf819a6331c" providerId="LiveId" clId="{60581F76-29F1-45FB-8D89-23C572E616E2}" dt="2024-09-23T09:32:58.966" v="825" actId="20577"/>
          <ac:spMkLst>
            <pc:docMk/>
            <pc:sldMk cId="919462247" sldId="292"/>
            <ac:spMk id="3" creationId="{C0A62858-345B-0F8C-2983-0CC657C32724}"/>
          </ac:spMkLst>
        </pc:spChg>
        <pc:spChg chg="add del mod">
          <ac:chgData name="Кирилл Иванчин" userId="c643ccf819a6331c" providerId="LiveId" clId="{60581F76-29F1-45FB-8D89-23C572E616E2}" dt="2024-09-21T10:54:21.070" v="604" actId="478"/>
          <ac:spMkLst>
            <pc:docMk/>
            <pc:sldMk cId="919462247" sldId="292"/>
            <ac:spMk id="4" creationId="{0C9E89E7-2258-F6FC-2286-9AEDECF514D9}"/>
          </ac:spMkLst>
        </pc:spChg>
        <pc:spChg chg="add del">
          <ac:chgData name="Кирилл Иванчин" userId="c643ccf819a6331c" providerId="LiveId" clId="{60581F76-29F1-45FB-8D89-23C572E616E2}" dt="2024-09-18T19:05:14.845" v="388" actId="22"/>
          <ac:spMkLst>
            <pc:docMk/>
            <pc:sldMk cId="919462247" sldId="292"/>
            <ac:spMk id="4" creationId="{DE662394-427D-BCFE-4979-6E55B1DCD24A}"/>
          </ac:spMkLst>
        </pc:spChg>
        <pc:spChg chg="add mod">
          <ac:chgData name="Кирилл Иванчин" userId="c643ccf819a6331c" providerId="LiveId" clId="{60581F76-29F1-45FB-8D89-23C572E616E2}" dt="2024-09-21T12:47:45.970" v="809" actId="1076"/>
          <ac:spMkLst>
            <pc:docMk/>
            <pc:sldMk cId="919462247" sldId="292"/>
            <ac:spMk id="5" creationId="{45AF447E-91EB-A18A-BDBB-82537E728261}"/>
          </ac:spMkLst>
        </pc:spChg>
        <pc:spChg chg="del mod">
          <ac:chgData name="Кирилл Иванчин" userId="c643ccf819a6331c" providerId="LiveId" clId="{60581F76-29F1-45FB-8D89-23C572E616E2}" dt="2024-09-18T17:08:59.969" v="376" actId="478"/>
          <ac:spMkLst>
            <pc:docMk/>
            <pc:sldMk cId="919462247" sldId="292"/>
            <ac:spMk id="5" creationId="{DD40CD1A-73E8-3183-8E1C-1F27E78034D2}"/>
          </ac:spMkLst>
        </pc:spChg>
        <pc:spChg chg="add del">
          <ac:chgData name="Кирилл Иванчин" userId="c643ccf819a6331c" providerId="LiveId" clId="{60581F76-29F1-45FB-8D89-23C572E616E2}" dt="2024-09-18T19:05:24.118" v="390" actId="22"/>
          <ac:spMkLst>
            <pc:docMk/>
            <pc:sldMk cId="919462247" sldId="292"/>
            <ac:spMk id="6" creationId="{7B8C7F55-DE5B-034D-5096-C75531D19DB6}"/>
          </ac:spMkLst>
        </pc:spChg>
        <pc:spChg chg="add del mod">
          <ac:chgData name="Кирилл Иванчин" userId="c643ccf819a6331c" providerId="LiveId" clId="{60581F76-29F1-45FB-8D89-23C572E616E2}" dt="2024-09-21T10:54:04.079" v="601" actId="478"/>
          <ac:spMkLst>
            <pc:docMk/>
            <pc:sldMk cId="919462247" sldId="292"/>
            <ac:spMk id="7" creationId="{D05C1709-271A-2D5A-B5AF-3BE097DD83A7}"/>
          </ac:spMkLst>
        </pc:spChg>
        <pc:spChg chg="add mod">
          <ac:chgData name="Кирилл Иванчин" userId="c643ccf819a6331c" providerId="LiveId" clId="{60581F76-29F1-45FB-8D89-23C572E616E2}" dt="2024-09-21T12:44:30.394" v="765" actId="1076"/>
          <ac:spMkLst>
            <pc:docMk/>
            <pc:sldMk cId="919462247" sldId="292"/>
            <ac:spMk id="8" creationId="{63CF550C-3450-4520-97B9-C494C97CD7B8}"/>
          </ac:spMkLst>
        </pc:spChg>
        <pc:spChg chg="add del mod">
          <ac:chgData name="Кирилл Иванчин" userId="c643ccf819a6331c" providerId="LiveId" clId="{60581F76-29F1-45FB-8D89-23C572E616E2}" dt="2024-09-21T10:54:01.504" v="600" actId="478"/>
          <ac:spMkLst>
            <pc:docMk/>
            <pc:sldMk cId="919462247" sldId="292"/>
            <ac:spMk id="15" creationId="{99CC25BB-24A9-674A-35C5-1BBDFA183EAD}"/>
          </ac:spMkLst>
        </pc:spChg>
        <pc:spChg chg="add del">
          <ac:chgData name="Кирилл Иванчин" userId="c643ccf819a6331c" providerId="LiveId" clId="{60581F76-29F1-45FB-8D89-23C572E616E2}" dt="2024-09-21T12:43:57.605" v="753" actId="22"/>
          <ac:spMkLst>
            <pc:docMk/>
            <pc:sldMk cId="919462247" sldId="292"/>
            <ac:spMk id="16" creationId="{33C67A4C-85E2-DB83-C952-D7F41967C3A8}"/>
          </ac:spMkLst>
        </pc:spChg>
        <pc:spChg chg="add del">
          <ac:chgData name="Кирилл Иванчин" userId="c643ccf819a6331c" providerId="LiveId" clId="{60581F76-29F1-45FB-8D89-23C572E616E2}" dt="2024-09-21T12:44:05.324" v="756" actId="22"/>
          <ac:spMkLst>
            <pc:docMk/>
            <pc:sldMk cId="919462247" sldId="292"/>
            <ac:spMk id="18" creationId="{47D90E51-F45A-B953-1AB2-74131FD7E9BF}"/>
          </ac:spMkLst>
        </pc:spChg>
        <pc:spChg chg="add mod">
          <ac:chgData name="Кирилл Иванчин" userId="c643ccf819a6331c" providerId="LiveId" clId="{60581F76-29F1-45FB-8D89-23C572E616E2}" dt="2024-09-21T12:44:43.614" v="769" actId="14100"/>
          <ac:spMkLst>
            <pc:docMk/>
            <pc:sldMk cId="919462247" sldId="292"/>
            <ac:spMk id="19" creationId="{7747323C-7F29-5404-F5BB-CAF13912DD94}"/>
          </ac:spMkLst>
        </pc:spChg>
        <pc:spChg chg="add mod">
          <ac:chgData name="Кирилл Иванчин" userId="c643ccf819a6331c" providerId="LiveId" clId="{60581F76-29F1-45FB-8D89-23C572E616E2}" dt="2024-09-23T10:13:15.959" v="838" actId="20577"/>
          <ac:spMkLst>
            <pc:docMk/>
            <pc:sldMk cId="919462247" sldId="292"/>
            <ac:spMk id="23" creationId="{B7A0DA13-8A01-8F60-50A3-3A2F54108C15}"/>
          </ac:spMkLst>
        </pc:spChg>
        <pc:spChg chg="add mod">
          <ac:chgData name="Кирилл Иванчин" userId="c643ccf819a6331c" providerId="LiveId" clId="{60581F76-29F1-45FB-8D89-23C572E616E2}" dt="2024-09-23T10:13:19.719" v="839" actId="1076"/>
          <ac:spMkLst>
            <pc:docMk/>
            <pc:sldMk cId="919462247" sldId="292"/>
            <ac:spMk id="24" creationId="{F938ED85-4A5E-A123-01E0-7EBE9769FFE2}"/>
          </ac:spMkLst>
        </pc:spChg>
        <pc:spChg chg="add mod">
          <ac:chgData name="Кирилл Иванчин" userId="c643ccf819a6331c" providerId="LiveId" clId="{60581F76-29F1-45FB-8D89-23C572E616E2}" dt="2024-09-21T12:49:13.506" v="816" actId="20577"/>
          <ac:spMkLst>
            <pc:docMk/>
            <pc:sldMk cId="919462247" sldId="292"/>
            <ac:spMk id="25" creationId="{57F7589D-4294-F884-3C63-32EC8F55C26E}"/>
          </ac:spMkLst>
        </pc:spChg>
        <pc:picChg chg="add mod">
          <ac:chgData name="Кирилл Иванчин" userId="c643ccf819a6331c" providerId="LiveId" clId="{60581F76-29F1-45FB-8D89-23C572E616E2}" dt="2024-09-21T12:47:48.155" v="810" actId="1076"/>
          <ac:picMkLst>
            <pc:docMk/>
            <pc:sldMk cId="919462247" sldId="292"/>
            <ac:picMk id="6" creationId="{76DE31FC-D098-CA2D-F340-E459E3F76F00}"/>
          </ac:picMkLst>
        </pc:picChg>
        <pc:picChg chg="add del mod">
          <ac:chgData name="Кирилл Иванчин" userId="c643ccf819a6331c" providerId="LiveId" clId="{60581F76-29F1-45FB-8D89-23C572E616E2}" dt="2024-09-18T19:11:16.938" v="398" actId="478"/>
          <ac:picMkLst>
            <pc:docMk/>
            <pc:sldMk cId="919462247" sldId="292"/>
            <ac:picMk id="12" creationId="{C5C5996B-476E-AB9E-35DE-E450A28B7996}"/>
          </ac:picMkLst>
        </pc:picChg>
        <pc:picChg chg="add del mod">
          <ac:chgData name="Кирилл Иванчин" userId="c643ccf819a6331c" providerId="LiveId" clId="{60581F76-29F1-45FB-8D89-23C572E616E2}" dt="2024-09-21T10:54:21.070" v="604" actId="478"/>
          <ac:picMkLst>
            <pc:docMk/>
            <pc:sldMk cId="919462247" sldId="292"/>
            <ac:picMk id="12" creationId="{DAA56218-D684-4D32-09C3-D38E9359669E}"/>
          </ac:picMkLst>
        </pc:picChg>
        <pc:picChg chg="add del mod">
          <ac:chgData name="Кирилл Иванчин" userId="c643ccf819a6331c" providerId="LiveId" clId="{60581F76-29F1-45FB-8D89-23C572E616E2}" dt="2024-09-21T10:54:00.239" v="599" actId="478"/>
          <ac:picMkLst>
            <pc:docMk/>
            <pc:sldMk cId="919462247" sldId="292"/>
            <ac:picMk id="14" creationId="{BA2CE122-3A5A-1BA8-1535-DF282577650D}"/>
          </ac:picMkLst>
        </pc:picChg>
        <pc:picChg chg="add del mod">
          <ac:chgData name="Кирилл Иванчин" userId="c643ccf819a6331c" providerId="LiveId" clId="{60581F76-29F1-45FB-8D89-23C572E616E2}" dt="2024-09-18T19:12:01.315" v="417" actId="478"/>
          <ac:picMkLst>
            <pc:docMk/>
            <pc:sldMk cId="919462247" sldId="292"/>
            <ac:picMk id="16" creationId="{61CFCE28-35F3-AE65-F7E8-357411696D51}"/>
          </ac:picMkLst>
        </pc:picChg>
        <pc:picChg chg="add del">
          <ac:chgData name="Кирилл Иванчин" userId="c643ccf819a6331c" providerId="LiveId" clId="{60581F76-29F1-45FB-8D89-23C572E616E2}" dt="2024-09-18T19:12:00.625" v="416" actId="22"/>
          <ac:picMkLst>
            <pc:docMk/>
            <pc:sldMk cId="919462247" sldId="292"/>
            <ac:picMk id="18" creationId="{A4E6079C-0679-3510-71CA-25DC83A9D281}"/>
          </ac:picMkLst>
        </pc:picChg>
        <pc:picChg chg="add del mod">
          <ac:chgData name="Кирилл Иванчин" userId="c643ccf819a6331c" providerId="LiveId" clId="{60581F76-29F1-45FB-8D89-23C572E616E2}" dt="2024-09-21T10:53:59.362" v="598" actId="478"/>
          <ac:picMkLst>
            <pc:docMk/>
            <pc:sldMk cId="919462247" sldId="292"/>
            <ac:picMk id="20" creationId="{09363B22-4CED-FD76-9160-F462ECA030A4}"/>
          </ac:picMkLst>
        </pc:picChg>
        <pc:picChg chg="add mod">
          <ac:chgData name="Кирилл Иванчин" userId="c643ccf819a6331c" providerId="LiveId" clId="{60581F76-29F1-45FB-8D89-23C572E616E2}" dt="2024-09-23T10:13:28.609" v="841" actId="1076"/>
          <ac:picMkLst>
            <pc:docMk/>
            <pc:sldMk cId="919462247" sldId="292"/>
            <ac:picMk id="22" creationId="{F9F8BC16-CDFD-7E37-A0C8-3F1629515293}"/>
          </ac:picMkLst>
        </pc:picChg>
        <pc:picChg chg="del">
          <ac:chgData name="Кирилл Иванчин" userId="c643ccf819a6331c" providerId="LiveId" clId="{60581F76-29F1-45FB-8D89-23C572E616E2}" dt="2024-09-18T17:08:54.359" v="373" actId="478"/>
          <ac:picMkLst>
            <pc:docMk/>
            <pc:sldMk cId="919462247" sldId="292"/>
            <ac:picMk id="3076" creationId="{2BD53143-4EFA-305C-69CC-DB0699161904}"/>
          </ac:picMkLst>
        </pc:picChg>
        <pc:picChg chg="del">
          <ac:chgData name="Кирилл Иванчин" userId="c643ccf819a6331c" providerId="LiveId" clId="{60581F76-29F1-45FB-8D89-23C572E616E2}" dt="2024-09-18T17:08:54.359" v="373" actId="478"/>
          <ac:picMkLst>
            <pc:docMk/>
            <pc:sldMk cId="919462247" sldId="292"/>
            <ac:picMk id="3078" creationId="{0D69B43B-CFA2-C7BF-C4D3-777546133205}"/>
          </ac:picMkLst>
        </pc:picChg>
      </pc:sldChg>
      <pc:sldChg chg="modSp mod">
        <pc:chgData name="Кирилл Иванчин" userId="c643ccf819a6331c" providerId="LiveId" clId="{60581F76-29F1-45FB-8D89-23C572E616E2}" dt="2024-09-18T19:04:33.390" v="377" actId="1076"/>
        <pc:sldMkLst>
          <pc:docMk/>
          <pc:sldMk cId="980276833" sldId="293"/>
        </pc:sldMkLst>
        <pc:spChg chg="mod">
          <ac:chgData name="Кирилл Иванчин" userId="c643ccf819a6331c" providerId="LiveId" clId="{60581F76-29F1-45FB-8D89-23C572E616E2}" dt="2024-09-18T19:04:33.390" v="377" actId="1076"/>
          <ac:spMkLst>
            <pc:docMk/>
            <pc:sldMk cId="980276833" sldId="293"/>
            <ac:spMk id="6" creationId="{FAC3A0B6-7EC4-EBB1-8E02-DE334F834E6C}"/>
          </ac:spMkLst>
        </pc:spChg>
      </pc:sldChg>
      <pc:sldChg chg="addSp delSp modSp add mod ord">
        <pc:chgData name="Кирилл Иванчин" userId="c643ccf819a6331c" providerId="LiveId" clId="{60581F76-29F1-45FB-8D89-23C572E616E2}" dt="2024-09-21T11:00:39.527" v="733" actId="12"/>
        <pc:sldMkLst>
          <pc:docMk/>
          <pc:sldMk cId="3364906867" sldId="294"/>
        </pc:sldMkLst>
        <pc:spChg chg="mod">
          <ac:chgData name="Кирилл Иванчин" userId="c643ccf819a6331c" providerId="LiveId" clId="{60581F76-29F1-45FB-8D89-23C572E616E2}" dt="2024-09-21T10:55:55.360" v="631" actId="20577"/>
          <ac:spMkLst>
            <pc:docMk/>
            <pc:sldMk cId="3364906867" sldId="294"/>
            <ac:spMk id="2" creationId="{DE46FE61-2EBC-AB61-D3DE-1CC36E21DC60}"/>
          </ac:spMkLst>
        </pc:spChg>
        <pc:spChg chg="add del">
          <ac:chgData name="Кирилл Иванчин" userId="c643ccf819a6331c" providerId="LiveId" clId="{60581F76-29F1-45FB-8D89-23C572E616E2}" dt="2024-09-18T19:14:26.599" v="439" actId="22"/>
          <ac:spMkLst>
            <pc:docMk/>
            <pc:sldMk cId="3364906867" sldId="294"/>
            <ac:spMk id="4" creationId="{ACA20990-BC87-E383-98BC-F54A2316B3D9}"/>
          </ac:spMkLst>
        </pc:spChg>
        <pc:spChg chg="add del mod">
          <ac:chgData name="Кирилл Иванчин" userId="c643ccf819a6331c" providerId="LiveId" clId="{60581F76-29F1-45FB-8D89-23C572E616E2}" dt="2024-09-21T10:56:41.921" v="640" actId="478"/>
          <ac:spMkLst>
            <pc:docMk/>
            <pc:sldMk cId="3364906867" sldId="294"/>
            <ac:spMk id="6" creationId="{FBC7B8E7-8B03-7AE4-6077-B67AB8B2ABFC}"/>
          </ac:spMkLst>
        </pc:spChg>
        <pc:spChg chg="mod">
          <ac:chgData name="Кирилл Иванчин" userId="c643ccf819a6331c" providerId="LiveId" clId="{60581F76-29F1-45FB-8D89-23C572E616E2}" dt="2024-09-21T10:58:18.462" v="654" actId="1076"/>
          <ac:spMkLst>
            <pc:docMk/>
            <pc:sldMk cId="3364906867" sldId="294"/>
            <ac:spMk id="7" creationId="{D05C1709-271A-2D5A-B5AF-3BE097DD83A7}"/>
          </ac:spMkLst>
        </pc:spChg>
        <pc:spChg chg="add del mod">
          <ac:chgData name="Кирилл Иванчин" userId="c643ccf819a6331c" providerId="LiveId" clId="{60581F76-29F1-45FB-8D89-23C572E616E2}" dt="2024-09-21T10:58:13.045" v="652"/>
          <ac:spMkLst>
            <pc:docMk/>
            <pc:sldMk cId="3364906867" sldId="294"/>
            <ac:spMk id="13" creationId="{EA289F83-2CF5-B9BD-D6BA-79AA3C261089}"/>
          </ac:spMkLst>
        </pc:spChg>
        <pc:spChg chg="add mod">
          <ac:chgData name="Кирилл Иванчин" userId="c643ccf819a6331c" providerId="LiveId" clId="{60581F76-29F1-45FB-8D89-23C572E616E2}" dt="2024-09-21T11:00:39.527" v="733" actId="12"/>
          <ac:spMkLst>
            <pc:docMk/>
            <pc:sldMk cId="3364906867" sldId="294"/>
            <ac:spMk id="14" creationId="{EE2E20DF-3D32-ABDF-FD2A-74F44F1CF7D5}"/>
          </ac:spMkLst>
        </pc:spChg>
        <pc:spChg chg="mod">
          <ac:chgData name="Кирилл Иванчин" userId="c643ccf819a6331c" providerId="LiveId" clId="{60581F76-29F1-45FB-8D89-23C572E616E2}" dt="2024-09-21T10:57:51.446" v="644"/>
          <ac:spMkLst>
            <pc:docMk/>
            <pc:sldMk cId="3364906867" sldId="294"/>
            <ac:spMk id="15" creationId="{99CC25BB-24A9-674A-35C5-1BBDFA183EAD}"/>
          </ac:spMkLst>
        </pc:spChg>
        <pc:picChg chg="add mod">
          <ac:chgData name="Кирилл Иванчин" userId="c643ccf819a6331c" providerId="LiveId" clId="{60581F76-29F1-45FB-8D89-23C572E616E2}" dt="2024-09-21T10:56:16.275" v="636" actId="1076"/>
          <ac:picMkLst>
            <pc:docMk/>
            <pc:sldMk cId="3364906867" sldId="294"/>
            <ac:picMk id="4" creationId="{00B774A0-5D17-6529-6AE1-4770D89F9A54}"/>
          </ac:picMkLst>
        </pc:picChg>
        <pc:picChg chg="add del mod">
          <ac:chgData name="Кирилл Иванчин" userId="c643ccf819a6331c" providerId="LiveId" clId="{60581F76-29F1-45FB-8D89-23C572E616E2}" dt="2024-09-21T10:56:37.476" v="637" actId="478"/>
          <ac:picMkLst>
            <pc:docMk/>
            <pc:sldMk cId="3364906867" sldId="294"/>
            <ac:picMk id="5" creationId="{C82E753C-3F52-9C84-51F6-C12D05A20F19}"/>
          </ac:picMkLst>
        </pc:picChg>
        <pc:picChg chg="add del mod">
          <ac:chgData name="Кирилл Иванчин" userId="c643ccf819a6331c" providerId="LiveId" clId="{60581F76-29F1-45FB-8D89-23C572E616E2}" dt="2024-09-21T10:56:09.308" v="632" actId="478"/>
          <ac:picMkLst>
            <pc:docMk/>
            <pc:sldMk cId="3364906867" sldId="294"/>
            <ac:picMk id="8" creationId="{A4AC03A4-40B7-DA75-1874-E6FFD2961C2E}"/>
          </ac:picMkLst>
        </pc:picChg>
        <pc:picChg chg="add mod">
          <ac:chgData name="Кирилл Иванчин" userId="c643ccf819a6331c" providerId="LiveId" clId="{60581F76-29F1-45FB-8D89-23C572E616E2}" dt="2024-09-21T10:57:58.359" v="645" actId="1076"/>
          <ac:picMkLst>
            <pc:docMk/>
            <pc:sldMk cId="3364906867" sldId="294"/>
            <ac:picMk id="12" creationId="{8FBDB560-2A55-C459-08F1-B8AE0BDFF5CA}"/>
          </ac:picMkLst>
        </pc:picChg>
        <pc:picChg chg="del">
          <ac:chgData name="Кирилл Иванчин" userId="c643ccf819a6331c" providerId="LiveId" clId="{60581F76-29F1-45FB-8D89-23C572E616E2}" dt="2024-09-18T19:44:51.042" v="488" actId="478"/>
          <ac:picMkLst>
            <pc:docMk/>
            <pc:sldMk cId="3364906867" sldId="294"/>
            <ac:picMk id="14" creationId="{BA2CE122-3A5A-1BA8-1535-DF282577650D}"/>
          </ac:picMkLst>
        </pc:picChg>
        <pc:picChg chg="del">
          <ac:chgData name="Кирилл Иванчин" userId="c643ccf819a6331c" providerId="LiveId" clId="{60581F76-29F1-45FB-8D89-23C572E616E2}" dt="2024-09-18T19:15:05.490" v="445" actId="478"/>
          <ac:picMkLst>
            <pc:docMk/>
            <pc:sldMk cId="3364906867" sldId="294"/>
            <ac:picMk id="20" creationId="{09363B22-4CED-FD76-9160-F462ECA030A4}"/>
          </ac:picMkLst>
        </pc:picChg>
      </pc:sldChg>
      <pc:sldChg chg="addSp delSp modSp add mod">
        <pc:chgData name="Кирилл Иванчин" userId="c643ccf819a6331c" providerId="LiveId" clId="{60581F76-29F1-45FB-8D89-23C572E616E2}" dt="2024-09-23T10:04:17.708" v="836" actId="255"/>
        <pc:sldMkLst>
          <pc:docMk/>
          <pc:sldMk cId="2089541856" sldId="295"/>
        </pc:sldMkLst>
        <pc:spChg chg="mod">
          <ac:chgData name="Кирилл Иванчин" userId="c643ccf819a6331c" providerId="LiveId" clId="{60581F76-29F1-45FB-8D89-23C572E616E2}" dt="2024-09-18T19:47:26.875" v="533"/>
          <ac:spMkLst>
            <pc:docMk/>
            <pc:sldMk cId="2089541856" sldId="295"/>
            <ac:spMk id="2" creationId="{DE46FE61-2EBC-AB61-D3DE-1CC36E21DC60}"/>
          </ac:spMkLst>
        </pc:spChg>
        <pc:spChg chg="add mod">
          <ac:chgData name="Кирилл Иванчин" userId="c643ccf819a6331c" providerId="LiveId" clId="{60581F76-29F1-45FB-8D89-23C572E616E2}" dt="2024-09-18T20:01:14.236" v="539" actId="1076"/>
          <ac:spMkLst>
            <pc:docMk/>
            <pc:sldMk cId="2089541856" sldId="295"/>
            <ac:spMk id="4" creationId="{E704F869-639C-45B3-636B-44244CE2A428}"/>
          </ac:spMkLst>
        </pc:spChg>
        <pc:spChg chg="add mod">
          <ac:chgData name="Кирилл Иванчин" userId="c643ccf819a6331c" providerId="LiveId" clId="{60581F76-29F1-45FB-8D89-23C572E616E2}" dt="2024-09-23T10:04:17.708" v="836" actId="255"/>
          <ac:spMkLst>
            <pc:docMk/>
            <pc:sldMk cId="2089541856" sldId="295"/>
            <ac:spMk id="6" creationId="{BAD209A7-F76D-8E7C-1EA8-6941F44CF46A}"/>
          </ac:spMkLst>
        </pc:spChg>
        <pc:spChg chg="del">
          <ac:chgData name="Кирилл Иванчин" userId="c643ccf819a6331c" providerId="LiveId" clId="{60581F76-29F1-45FB-8D89-23C572E616E2}" dt="2024-09-18T19:47:35.264" v="534" actId="478"/>
          <ac:spMkLst>
            <pc:docMk/>
            <pc:sldMk cId="2089541856" sldId="295"/>
            <ac:spMk id="6" creationId="{FBC7B8E7-8B03-7AE4-6077-B67AB8B2ABFC}"/>
          </ac:spMkLst>
        </pc:spChg>
        <pc:spChg chg="del">
          <ac:chgData name="Кирилл Иванчин" userId="c643ccf819a6331c" providerId="LiveId" clId="{60581F76-29F1-45FB-8D89-23C572E616E2}" dt="2024-09-18T19:47:35.264" v="534" actId="478"/>
          <ac:spMkLst>
            <pc:docMk/>
            <pc:sldMk cId="2089541856" sldId="295"/>
            <ac:spMk id="7" creationId="{D05C1709-271A-2D5A-B5AF-3BE097DD83A7}"/>
          </ac:spMkLst>
        </pc:spChg>
        <pc:spChg chg="add">
          <ac:chgData name="Кирилл Иванчин" userId="c643ccf819a6331c" providerId="LiveId" clId="{60581F76-29F1-45FB-8D89-23C572E616E2}" dt="2024-09-18T20:03:32.591" v="543"/>
          <ac:spMkLst>
            <pc:docMk/>
            <pc:sldMk cId="2089541856" sldId="295"/>
            <ac:spMk id="13" creationId="{5E23736C-1AA1-4A2A-1861-7370E6407C68}"/>
          </ac:spMkLst>
        </pc:spChg>
        <pc:spChg chg="del">
          <ac:chgData name="Кирилл Иванчин" userId="c643ccf819a6331c" providerId="LiveId" clId="{60581F76-29F1-45FB-8D89-23C572E616E2}" dt="2024-09-18T19:47:35.264" v="534" actId="478"/>
          <ac:spMkLst>
            <pc:docMk/>
            <pc:sldMk cId="2089541856" sldId="295"/>
            <ac:spMk id="15" creationId="{99CC25BB-24A9-674A-35C5-1BBDFA183EAD}"/>
          </ac:spMkLst>
        </pc:spChg>
        <pc:picChg chg="add mod">
          <ac:chgData name="Кирилл Иванчин" userId="c643ccf819a6331c" providerId="LiveId" clId="{60581F76-29F1-45FB-8D89-23C572E616E2}" dt="2024-09-23T10:03:43.789" v="831" actId="1076"/>
          <ac:picMkLst>
            <pc:docMk/>
            <pc:sldMk cId="2089541856" sldId="295"/>
            <ac:picMk id="3" creationId="{0541DD23-68FD-E279-2D5A-D40B868CF7C9}"/>
          </ac:picMkLst>
        </pc:picChg>
        <pc:picChg chg="del">
          <ac:chgData name="Кирилл Иванчин" userId="c643ccf819a6331c" providerId="LiveId" clId="{60581F76-29F1-45FB-8D89-23C572E616E2}" dt="2024-09-18T19:47:35.264" v="534" actId="478"/>
          <ac:picMkLst>
            <pc:docMk/>
            <pc:sldMk cId="2089541856" sldId="295"/>
            <ac:picMk id="5" creationId="{C82E753C-3F52-9C84-51F6-C12D05A20F19}"/>
          </ac:picMkLst>
        </pc:picChg>
        <pc:picChg chg="del">
          <ac:chgData name="Кирилл Иванчин" userId="c643ccf819a6331c" providerId="LiveId" clId="{60581F76-29F1-45FB-8D89-23C572E616E2}" dt="2024-09-18T19:47:35.264" v="534" actId="478"/>
          <ac:picMkLst>
            <pc:docMk/>
            <pc:sldMk cId="2089541856" sldId="295"/>
            <ac:picMk id="8" creationId="{A4AC03A4-40B7-DA75-1874-E6FFD2961C2E}"/>
          </ac:picMkLst>
        </pc:picChg>
        <pc:picChg chg="add mod">
          <ac:chgData name="Кирилл Иванчин" userId="c643ccf819a6331c" providerId="LiveId" clId="{60581F76-29F1-45FB-8D89-23C572E616E2}" dt="2024-09-23T10:03:54.233" v="833" actId="1076"/>
          <ac:picMkLst>
            <pc:docMk/>
            <pc:sldMk cId="2089541856" sldId="295"/>
            <ac:picMk id="12" creationId="{86397FE4-886E-F5D7-1314-959B7A3FB384}"/>
          </ac:picMkLst>
        </pc:picChg>
        <pc:picChg chg="add del mod">
          <ac:chgData name="Кирилл Иванчин" userId="c643ccf819a6331c" providerId="LiveId" clId="{60581F76-29F1-45FB-8D89-23C572E616E2}" dt="2024-09-23T10:03:31.329" v="827" actId="478"/>
          <ac:picMkLst>
            <pc:docMk/>
            <pc:sldMk cId="2089541856" sldId="295"/>
            <ac:picMk id="16" creationId="{26E2C88B-BF65-31B6-264E-C56B6E8236A7}"/>
          </ac:picMkLst>
        </pc:picChg>
      </pc:sldChg>
      <pc:sldChg chg="addSp delSp modSp mod">
        <pc:chgData name="Кирилл Иванчин" userId="c643ccf819a6331c" providerId="LiveId" clId="{60581F76-29F1-45FB-8D89-23C572E616E2}" dt="2024-09-23T14:42:29.450" v="843"/>
        <pc:sldMkLst>
          <pc:docMk/>
          <pc:sldMk cId="1936742868" sldId="296"/>
        </pc:sldMkLst>
        <pc:spChg chg="add mod">
          <ac:chgData name="Кирилл Иванчин" userId="c643ccf819a6331c" providerId="LiveId" clId="{60581F76-29F1-45FB-8D89-23C572E616E2}" dt="2024-09-23T14:42:29.450" v="843"/>
          <ac:spMkLst>
            <pc:docMk/>
            <pc:sldMk cId="1936742868" sldId="296"/>
            <ac:spMk id="2" creationId="{715EB250-3093-D3EA-ABFF-DCC7C595617D}"/>
          </ac:spMkLst>
        </pc:spChg>
        <pc:spChg chg="del mod">
          <ac:chgData name="Кирилл Иванчин" userId="c643ccf819a6331c" providerId="LiveId" clId="{60581F76-29F1-45FB-8D89-23C572E616E2}" dt="2024-09-23T13:42:22.109" v="842" actId="21"/>
          <ac:spMkLst>
            <pc:docMk/>
            <pc:sldMk cId="1936742868" sldId="296"/>
            <ac:spMk id="11" creationId="{715EB250-3093-D3EA-ABFF-DCC7C595617D}"/>
          </ac:spMkLst>
        </pc:spChg>
      </pc:sldChg>
      <pc:sldChg chg="delSp new del mod modClrScheme chgLayout">
        <pc:chgData name="Кирилл Иванчин" userId="c643ccf819a6331c" providerId="LiveId" clId="{60581F76-29F1-45FB-8D89-23C572E616E2}" dt="2024-09-18T20:07:45.016" v="550" actId="2696"/>
        <pc:sldMkLst>
          <pc:docMk/>
          <pc:sldMk cId="3397715251" sldId="296"/>
        </pc:sldMkLst>
        <pc:spChg chg="del">
          <ac:chgData name="Кирилл Иванчин" userId="c643ccf819a6331c" providerId="LiveId" clId="{60581F76-29F1-45FB-8D89-23C572E616E2}" dt="2024-09-18T20:07:39.819" v="549" actId="700"/>
          <ac:spMkLst>
            <pc:docMk/>
            <pc:sldMk cId="3397715251" sldId="296"/>
            <ac:spMk id="2" creationId="{D81BC5C0-3A58-8EDE-8DE4-EF5F778C68E9}"/>
          </ac:spMkLst>
        </pc:spChg>
        <pc:spChg chg="del">
          <ac:chgData name="Кирилл Иванчин" userId="c643ccf819a6331c" providerId="LiveId" clId="{60581F76-29F1-45FB-8D89-23C572E616E2}" dt="2024-09-18T20:07:39.819" v="549" actId="700"/>
          <ac:spMkLst>
            <pc:docMk/>
            <pc:sldMk cId="3397715251" sldId="296"/>
            <ac:spMk id="3" creationId="{29FED436-94B6-8F31-6129-D88B7218D291}"/>
          </ac:spMkLst>
        </pc:spChg>
        <pc:spChg chg="del">
          <ac:chgData name="Кирилл Иванчин" userId="c643ccf819a6331c" providerId="LiveId" clId="{60581F76-29F1-45FB-8D89-23C572E616E2}" dt="2024-09-18T20:07:39.819" v="549" actId="700"/>
          <ac:spMkLst>
            <pc:docMk/>
            <pc:sldMk cId="3397715251" sldId="296"/>
            <ac:spMk id="4" creationId="{FDE0DA9B-0E64-3C42-B97B-260B7D5EBD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09/23/2024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09/23/2024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1v4/Computer-vision-technologies/blob/main/Various_quality_assessment_metrics.ipynb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метрики оценки качества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3864" y="1300102"/>
            <a:ext cx="3848717" cy="435163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0" y="1248116"/>
            <a:ext cx="2278063" cy="336912"/>
          </a:xfrm>
        </p:spPr>
        <p:txBody>
          <a:bodyPr>
            <a:normAutofit fontScale="85000" lnSpcReduction="20000"/>
          </a:bodyPr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HSE Sans" panose="02000000000000000000"/>
              </a:rPr>
              <a:t>Программная инженерия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864322" y="1327639"/>
            <a:ext cx="979449" cy="259045"/>
          </a:xfrm>
        </p:spPr>
        <p:txBody>
          <a:bodyPr>
            <a:noAutofit/>
          </a:bodyPr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374367"/>
            <a:ext cx="7625267" cy="652860"/>
          </a:xfrm>
        </p:spPr>
        <p:txBody>
          <a:bodyPr/>
          <a:lstStyle/>
          <a:p>
            <a:r>
              <a:rPr lang="ru-RU" dirty="0"/>
              <a:t>Выполнил: Иванчин Кирилл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регрессии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корректированный 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MAPE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6464690" y="2117097"/>
            <a:ext cx="5407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процентная ошибка (англ. 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Error, MAPE)</a:t>
            </a:r>
            <a:r>
              <a:rPr lang="ru-R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Это коэффициент, не имеющий размерности, с очень простой интерпретацией. Его можно измерять в долях или процентах. </a:t>
            </a: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Основная проблема данной ошибки — нестабильность.</a:t>
            </a:r>
            <a:endParaRPr lang="ru-RU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1F66BB-AE0A-82DA-D814-35CA7207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07" y="4407884"/>
            <a:ext cx="4863738" cy="9233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5AE927-28F1-22D6-9511-DCCBF302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78" y="4656168"/>
            <a:ext cx="5374522" cy="1508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3A0B6-7EC4-EBB1-8E02-DE334F834E6C}"/>
              </a:ext>
            </a:extLst>
          </p:cNvPr>
          <p:cNvSpPr txBox="1"/>
          <p:nvPr/>
        </p:nvSpPr>
        <p:spPr>
          <a:xfrm>
            <a:off x="721478" y="2117097"/>
            <a:ext cx="5374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 </a:t>
            </a:r>
            <a:r>
              <a:rPr lang="ru-R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имеет свои ограничения. Его основная проблема заключается в том, что он не учитывает количество признаков в модели. Другими словами,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 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тенденцию к увеличению при добавлении в обучающий набор новых признаков, даже если они не улучшают качество модели.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специально для этой цели используется скорректированный 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Adjusted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</a:t>
            </a:r>
            <a:r>
              <a:rPr lang="ru-RU" sz="1800" b="1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2</a:t>
            </a:r>
            <a:endParaRPr lang="ru-RU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регрессии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MSE 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RMSE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585898" y="2224815"/>
            <a:ext cx="540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Mean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Squared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Error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показывает насколько в среднем прогнозы модели отклоняются от реальных значений в квадрате: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3076" name="Picture 4" descr="Ошибка прогнозирования: виды, формулы, примеры - S.H.T.E.M.">
            <a:extLst>
              <a:ext uri="{FF2B5EF4-FFF2-40B4-BE49-F238E27FC236}">
                <a16:creationId xmlns:a16="http://schemas.microsoft.com/office/drawing/2014/main" id="{2BD53143-4EFA-305C-69CC-DB069916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85979"/>
            <a:ext cx="4409911" cy="180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SE">
            <a:extLst>
              <a:ext uri="{FF2B5EF4-FFF2-40B4-BE49-F238E27FC236}">
                <a16:creationId xmlns:a16="http://schemas.microsoft.com/office/drawing/2014/main" id="{0D69B43B-CFA2-C7BF-C4D3-77754613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762228"/>
            <a:ext cx="49149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0CD1A-73E8-3183-8E1C-1F27E78034D2}"/>
              </a:ext>
            </a:extLst>
          </p:cNvPr>
          <p:cNvSpPr txBox="1"/>
          <p:nvPr/>
        </p:nvSpPr>
        <p:spPr>
          <a:xfrm>
            <a:off x="6198259" y="2248691"/>
            <a:ext cx="540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аждое отклонение возводится в квадрат, любое небольшое отклонение может значительно повлиять на показатель ошибки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1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130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кластеризации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E46FE61-2EBC-AB61-D3DE-1CC36E21DC60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7744094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Фоулкса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Мэллова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41DD23-68FD-E279-2D5A-D40B868C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84" y="1310838"/>
            <a:ext cx="4133850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4F869-639C-45B3-636B-44244CE2A428}"/>
              </a:ext>
            </a:extLst>
          </p:cNvPr>
          <p:cNvSpPr txBox="1"/>
          <p:nvPr/>
        </p:nvSpPr>
        <p:spPr>
          <a:xfrm>
            <a:off x="585898" y="2069445"/>
            <a:ext cx="4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Индекс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Фоулкса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Мэллова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используется для определения сходства между двумя кластерами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397FE4-886E-F5D7-1314-959B7A3F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8" y="2950408"/>
            <a:ext cx="4740246" cy="1069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209A7-F76D-8E7C-1EA8-6941F44CF46A}"/>
              </a:ext>
            </a:extLst>
          </p:cNvPr>
          <p:cNvSpPr txBox="1"/>
          <p:nvPr/>
        </p:nvSpPr>
        <p:spPr>
          <a:xfrm>
            <a:off x="585898" y="4254981"/>
            <a:ext cx="108582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</a:rPr>
              <a:t>True </a:t>
            </a:r>
            <a:r>
              <a:rPr lang="ru-RU" sz="1600" dirty="0" err="1">
                <a:latin typeface="Times New Roman" panose="02020603050405020304" pitchFamily="18" charset="0"/>
              </a:rPr>
              <a:t>Positive</a:t>
            </a:r>
            <a:r>
              <a:rPr lang="ru-RU" sz="1600" dirty="0">
                <a:latin typeface="Times New Roman" panose="02020603050405020304" pitchFamily="18" charset="0"/>
              </a:rPr>
              <a:t> (TP): Пара объектов, которые правильно попали в один и тот же кластер и должны быть в одном кластере согласно истинным меткам.</a:t>
            </a:r>
          </a:p>
          <a:p>
            <a:r>
              <a:rPr lang="ru-RU" sz="1600" dirty="0" err="1">
                <a:latin typeface="Times New Roman" panose="02020603050405020304" pitchFamily="18" charset="0"/>
              </a:rPr>
              <a:t>False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</a:rPr>
              <a:t>Positive</a:t>
            </a:r>
            <a:r>
              <a:rPr lang="ru-RU" sz="1600" dirty="0">
                <a:latin typeface="Times New Roman" panose="02020603050405020304" pitchFamily="18" charset="0"/>
              </a:rPr>
              <a:t> (FP): Пара объектов, которые ошибочно попали в один и тот же кластер, хотя по истинным меткам они должны быть в разных кластерах.</a:t>
            </a:r>
          </a:p>
          <a:p>
            <a:r>
              <a:rPr lang="ru-RU" sz="1600" dirty="0">
                <a:latin typeface="Times New Roman" panose="02020603050405020304" pitchFamily="18" charset="0"/>
              </a:rPr>
              <a:t>True </a:t>
            </a:r>
            <a:r>
              <a:rPr lang="ru-RU" sz="1600" dirty="0" err="1">
                <a:latin typeface="Times New Roman" panose="02020603050405020304" pitchFamily="18" charset="0"/>
              </a:rPr>
              <a:t>Negative</a:t>
            </a:r>
            <a:r>
              <a:rPr lang="ru-RU" sz="1600" dirty="0">
                <a:latin typeface="Times New Roman" panose="02020603050405020304" pitchFamily="18" charset="0"/>
              </a:rPr>
              <a:t> (TN): Пара объектов, которые правильно попали в разные кластеры и должны быть в разных кластерах по истинным меткам.</a:t>
            </a:r>
          </a:p>
          <a:p>
            <a:r>
              <a:rPr lang="ru-RU" sz="1600" dirty="0" err="1">
                <a:latin typeface="Times New Roman" panose="02020603050405020304" pitchFamily="18" charset="0"/>
              </a:rPr>
              <a:t>False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</a:rPr>
              <a:t>Negative</a:t>
            </a:r>
            <a:r>
              <a:rPr lang="ru-RU" sz="1600" dirty="0">
                <a:latin typeface="Times New Roman" panose="02020603050405020304" pitchFamily="18" charset="0"/>
              </a:rPr>
              <a:t> (FN): Пара объектов, которые ошибочно попали в разные кластеры, хотя по истинным меткам они должны быть в одном кластере.</a:t>
            </a:r>
          </a:p>
        </p:txBody>
      </p:sp>
    </p:spTree>
    <p:extLst>
      <p:ext uri="{BB962C8B-B14F-4D97-AF65-F5344CB8AC3E}">
        <p14:creationId xmlns:p14="http://schemas.microsoft.com/office/powerpoint/2010/main" val="208954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130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кластеризации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E46FE61-2EBC-AB61-D3DE-1CC36E21DC60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7744094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 index(RI)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Rand Index (ARI)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C1709-271A-2D5A-B5AF-3BE097DD83A7}"/>
              </a:ext>
            </a:extLst>
          </p:cNvPr>
          <p:cNvSpPr txBox="1"/>
          <p:nvPr/>
        </p:nvSpPr>
        <p:spPr>
          <a:xfrm>
            <a:off x="585898" y="2139884"/>
            <a:ext cx="525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Индекс Rand оценивает, насколько много из тех пар элементов, которые находились в одном классе, и тех пар элементов, которые находились в разных классах, сохранили это состояние после кластеризации алгоритмом.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C25BB-24A9-674A-35C5-1BBDFA183EAD}"/>
              </a:ext>
            </a:extLst>
          </p:cNvPr>
          <p:cNvSpPr txBox="1"/>
          <p:nvPr/>
        </p:nvSpPr>
        <p:spPr>
          <a:xfrm>
            <a:off x="6259892" y="2139885"/>
            <a:ext cx="52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Чтобы этот индекс давал значения близкие к нулю для случайных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кластеризаций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при любом </a:t>
            </a: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числе кластеров, необходимо нормировать его. Так определяется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Adjusted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Rand Index: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B774A0-5D17-6529-6AE1-4770D89F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1" y="3892292"/>
            <a:ext cx="2379862" cy="10630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BDB560-2A55-C459-08F1-B8AE0BDF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01" y="5230377"/>
            <a:ext cx="3111975" cy="907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2E20DF-3D32-ABDF-FD2A-74F44F1CF7D5}"/>
              </a:ext>
            </a:extLst>
          </p:cNvPr>
          <p:cNvSpPr txBox="1"/>
          <p:nvPr/>
        </p:nvSpPr>
        <p:spPr>
          <a:xfrm>
            <a:off x="6438507" y="3892292"/>
            <a:ext cx="3601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</a:rPr>
              <a:t>&lt;0 – </a:t>
            </a:r>
            <a:r>
              <a:rPr lang="ru-RU" dirty="0">
                <a:latin typeface="Times New Roman" panose="02020603050405020304" pitchFamily="18" charset="0"/>
              </a:rPr>
              <a:t>"независимые" разбиения на кластеры</a:t>
            </a:r>
          </a:p>
          <a:p>
            <a:pPr marL="285750" indent="-285750" algn="l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</a:rPr>
              <a:t>=0 – случайные разбиения</a:t>
            </a:r>
          </a:p>
          <a:p>
            <a:pPr marL="285750" indent="-285750" algn="l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</a:rPr>
              <a:t>&gt;0 – </a:t>
            </a:r>
            <a:r>
              <a:rPr lang="ru-RU" dirty="0">
                <a:latin typeface="Times New Roman" panose="02020603050405020304" pitchFamily="18" charset="0"/>
              </a:rPr>
              <a:t>два разбиения схожи</a:t>
            </a:r>
          </a:p>
        </p:txBody>
      </p:sp>
    </p:spTree>
    <p:extLst>
      <p:ext uri="{BB962C8B-B14F-4D97-AF65-F5344CB8AC3E}">
        <p14:creationId xmlns:p14="http://schemas.microsoft.com/office/powerpoint/2010/main" val="336490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130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кластеризации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0A62858-345B-0F8C-2983-0CC657C32724}"/>
              </a:ext>
            </a:extLst>
          </p:cNvPr>
          <p:cNvSpPr txBox="1">
            <a:spLocks/>
          </p:cNvSpPr>
          <p:nvPr/>
        </p:nvSpPr>
        <p:spPr>
          <a:xfrm>
            <a:off x="585897" y="1447790"/>
            <a:ext cx="11216461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силуэта)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Калински-Харабаса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F447E-91EB-A18A-BDBB-82537E728261}"/>
              </a:ext>
            </a:extLst>
          </p:cNvPr>
          <p:cNvSpPr txBox="1"/>
          <p:nvPr/>
        </p:nvSpPr>
        <p:spPr>
          <a:xfrm>
            <a:off x="585898" y="2119312"/>
            <a:ext cx="52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Коэффициент силуэта показывает, насколько каждый объект «похож» на другие объекты в том кластере, в который он был распределен в процессе кластеризации.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E31FC-D098-CA2D-F340-E459E3F7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8" y="3596640"/>
            <a:ext cx="4372326" cy="1118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F550C-3450-4520-97B9-C494C97CD7B8}"/>
              </a:ext>
            </a:extLst>
          </p:cNvPr>
          <p:cNvSpPr txBox="1"/>
          <p:nvPr/>
        </p:nvSpPr>
        <p:spPr>
          <a:xfrm>
            <a:off x="585897" y="5117772"/>
            <a:ext cx="611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imes New Roman" panose="02020603050405020304" pitchFamily="18" charset="0"/>
              <a:buChar char="‒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A(x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— это среднее расстояние между  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и объектами того же кластера</a:t>
            </a:r>
          </a:p>
          <a:p>
            <a:pPr marL="285750" indent="-285750" algn="l">
              <a:buFont typeface="Times New Roman" panose="02020603050405020304" pitchFamily="18" charset="0"/>
              <a:buChar char="‒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B(x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— это среднее расстояние между  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 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 объектами следующего ближайшего кластера 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9F8BC16-CDFD-7E37-A0C8-3F162951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06" y="4258710"/>
            <a:ext cx="4220164" cy="600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A0DA13-8A01-8F60-50A3-3A2F54108C15}"/>
              </a:ext>
            </a:extLst>
          </p:cNvPr>
          <p:cNvSpPr txBox="1"/>
          <p:nvPr/>
        </p:nvSpPr>
        <p:spPr>
          <a:xfrm>
            <a:off x="6703398" y="2119312"/>
            <a:ext cx="475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Индекс </a:t>
            </a:r>
            <a:r>
              <a:rPr lang="en-US" dirty="0">
                <a:latin typeface="Times New Roman" panose="02020603050405020304" pitchFamily="18" charset="0"/>
              </a:rPr>
              <a:t>CH</a:t>
            </a:r>
            <a:r>
              <a:rPr lang="ru-RU" dirty="0">
                <a:latin typeface="Times New Roman" panose="02020603050405020304" pitchFamily="18" charset="0"/>
              </a:rPr>
              <a:t> является мерой того, насколько объект похож на свой собственный кластер (сплоченность) по сравнению с другими кластерами (разделение).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8ED85-4A5E-A123-01E0-7EBE9769FFE2}"/>
              </a:ext>
            </a:extLst>
          </p:cNvPr>
          <p:cNvSpPr txBox="1"/>
          <p:nvPr/>
        </p:nvSpPr>
        <p:spPr>
          <a:xfrm>
            <a:off x="6703398" y="3369663"/>
            <a:ext cx="50989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Индекс CH для числа кластеров K в наборе данных D =[d 1 , d 2 , d 3 , … d N ] определяется</a:t>
            </a:r>
          </a:p>
          <a:p>
            <a:pPr algn="l"/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7589D-4294-F884-3C63-32EC8F55C26E}"/>
              </a:ext>
            </a:extLst>
          </p:cNvPr>
          <p:cNvSpPr txBox="1"/>
          <p:nvPr/>
        </p:nvSpPr>
        <p:spPr>
          <a:xfrm>
            <a:off x="6681243" y="5108951"/>
            <a:ext cx="49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где </a:t>
            </a:r>
            <a:r>
              <a:rPr lang="ru-RU" dirty="0" err="1">
                <a:latin typeface="Times New Roman" panose="02020603050405020304" pitchFamily="18" charset="0"/>
              </a:rPr>
              <a:t>n</a:t>
            </a:r>
            <a:r>
              <a:rPr lang="ru-RU" baseline="-25000" dirty="0" err="1">
                <a:latin typeface="Times New Roman" panose="02020603050405020304" pitchFamily="18" charset="0"/>
              </a:rPr>
              <a:t>k</a:t>
            </a:r>
            <a:r>
              <a:rPr lang="ru-RU">
                <a:latin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</a:rPr>
              <a:t>c</a:t>
            </a:r>
            <a:r>
              <a:rPr lang="ru-RU" baseline="-25000" dirty="0" err="1">
                <a:latin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</a:rPr>
              <a:t>  — количество точек и </a:t>
            </a:r>
            <a:r>
              <a:rPr lang="ru-RU" dirty="0" err="1">
                <a:latin typeface="Times New Roman" panose="02020603050405020304" pitchFamily="18" charset="0"/>
              </a:rPr>
              <a:t>центроид</a:t>
            </a:r>
            <a:r>
              <a:rPr lang="ru-RU" dirty="0">
                <a:latin typeface="Times New Roman" panose="02020603050405020304" pitchFamily="18" charset="0"/>
              </a:rPr>
              <a:t> k -го кластера соответственно, c — глобальный </a:t>
            </a:r>
            <a:r>
              <a:rPr lang="ru-RU" dirty="0" err="1">
                <a:latin typeface="Times New Roman" panose="02020603050405020304" pitchFamily="18" charset="0"/>
              </a:rPr>
              <a:t>центроид</a:t>
            </a:r>
            <a:r>
              <a:rPr lang="ru-RU" dirty="0">
                <a:latin typeface="Times New Roman" panose="02020603050405020304" pitchFamily="18" charset="0"/>
              </a:rPr>
              <a:t>, N — общее количество точек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1946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4">
            <a:extLst>
              <a:ext uri="{FF2B5EF4-FFF2-40B4-BE49-F238E27FC236}">
                <a16:creationId xmlns:a16="http://schemas.microsoft.com/office/drawing/2014/main" id="{C36EAC50-875E-86A6-20B6-78D4D88DB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C0044793-85C6-BDE3-4BF0-BB5F6428FD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6D1E6E09-1C54-4DE3-4762-F682C4951B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29D69-A85B-1D1D-14C4-E310CA2BB27D}"/>
              </a:ext>
            </a:extLst>
          </p:cNvPr>
          <p:cNvSpPr txBox="1"/>
          <p:nvPr/>
        </p:nvSpPr>
        <p:spPr>
          <a:xfrm>
            <a:off x="3045514" y="2644170"/>
            <a:ext cx="6608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B250-3093-D3EA-ABFF-DCC7C595617D}"/>
              </a:ext>
            </a:extLst>
          </p:cNvPr>
          <p:cNvSpPr txBox="1"/>
          <p:nvPr/>
        </p:nvSpPr>
        <p:spPr>
          <a:xfrm>
            <a:off x="4774466" y="3886745"/>
            <a:ext cx="205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hlinkClick r:id="rId2"/>
              </a:rPr>
              <a:t>Ссылка на гит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4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ошибок (</a:t>
            </a:r>
            <a:r>
              <a:rPr lang="en-US" dirty="0"/>
              <a:t>Confusion matrix </a:t>
            </a:r>
            <a:r>
              <a:rPr lang="ru-RU" dirty="0"/>
              <a:t>)</a:t>
            </a:r>
          </a:p>
        </p:txBody>
      </p:sp>
      <p:pic>
        <p:nvPicPr>
          <p:cNvPr id="1026" name="Picture 2" descr="How to interpret a confusion matrix for a machine learning model">
            <a:extLst>
              <a:ext uri="{FF2B5EF4-FFF2-40B4-BE49-F238E27FC236}">
                <a16:creationId xmlns:a16="http://schemas.microsoft.com/office/drawing/2014/main" id="{17FFED3D-1FC9-D7DA-C60D-943B82F1A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/>
          <a:stretch/>
        </p:blipFill>
        <p:spPr bwMode="auto">
          <a:xfrm>
            <a:off x="359612" y="2530939"/>
            <a:ext cx="5305897" cy="33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247DA0-363F-F26C-3AEE-DCC8E0C8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91" y="2530940"/>
            <a:ext cx="6335298" cy="2965502"/>
          </a:xfrm>
          <a:prstGeom prst="rect">
            <a:avLst/>
          </a:prstGeom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AF70A866-B232-ED22-51C0-B0D06B947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2D2641FD-6378-BC47-2015-A95C8902F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D0C3D785-D40B-5B5A-AF96-3201E86D8ADA}"/>
              </a:ext>
            </a:extLst>
          </p:cNvPr>
          <p:cNvSpPr txBox="1">
            <a:spLocks/>
          </p:cNvSpPr>
          <p:nvPr/>
        </p:nvSpPr>
        <p:spPr>
          <a:xfrm>
            <a:off x="6259892" y="548720"/>
            <a:ext cx="2070100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510102" cy="777025"/>
          </a:xfrm>
        </p:spPr>
        <p:txBody>
          <a:bodyPr/>
          <a:lstStyle/>
          <a:p>
            <a:r>
              <a:rPr lang="ru-RU" dirty="0"/>
              <a:t>Точность (</a:t>
            </a:r>
            <a:r>
              <a:rPr lang="en-US" dirty="0"/>
              <a:t>Accuracy)</a:t>
            </a:r>
            <a:r>
              <a:rPr lang="ru-RU" dirty="0"/>
              <a:t> и </a:t>
            </a:r>
            <a:r>
              <a:rPr lang="en-GB" dirty="0"/>
              <a:t>Fall</a:t>
            </a:r>
            <a:r>
              <a:rPr lang="ru-RU" dirty="0"/>
              <a:t>-</a:t>
            </a:r>
            <a:r>
              <a:rPr lang="en-GB" dirty="0"/>
              <a:t>out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833790" cy="2059304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Интуитивно понятной, очевидной метрикой является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— доля правильных ответов алгоритма.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7D3203-B248-EC12-F720-EEB9B892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0" y="4076280"/>
            <a:ext cx="5251455" cy="133393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C8B340-0DE6-F023-E593-E9BA8D36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96" y="4224242"/>
            <a:ext cx="4426046" cy="1185968"/>
          </a:xfrm>
          <a:prstGeom prst="rect">
            <a:avLst/>
          </a:prstGeom>
        </p:spPr>
      </p:pic>
      <p:sp>
        <p:nvSpPr>
          <p:cNvPr id="8" name="Текст 3">
            <a:extLst>
              <a:ext uri="{FF2B5EF4-FFF2-40B4-BE49-F238E27FC236}">
                <a16:creationId xmlns:a16="http://schemas.microsoft.com/office/drawing/2014/main" id="{A8817CC8-B67F-AE49-7D87-01920DE64EA8}"/>
              </a:ext>
            </a:extLst>
          </p:cNvPr>
          <p:cNvSpPr txBox="1">
            <a:spLocks/>
          </p:cNvSpPr>
          <p:nvPr/>
        </p:nvSpPr>
        <p:spPr>
          <a:xfrm>
            <a:off x="6033744" y="2399348"/>
            <a:ext cx="5251455" cy="205930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Fall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out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— (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FPR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false positive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)) показывает долю неверных срабатываний классификатора к общему числу объектов за пределами класса.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9568E66F-BFF6-B943-279D-E7008BA5DCF6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Полнота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earn Precision, Recall, and F1 Score of Multiclass Classification in Depth  – Regenerative">
            <a:extLst>
              <a:ext uri="{FF2B5EF4-FFF2-40B4-BE49-F238E27FC236}">
                <a16:creationId xmlns:a16="http://schemas.microsoft.com/office/drawing/2014/main" id="{7159E32C-5200-AD71-7AB5-B71C793A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1" y="4545068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EA803D-6258-DE99-CF99-12A7B846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31" y="4154313"/>
            <a:ext cx="4544059" cy="1648055"/>
          </a:xfrm>
          <a:prstGeom prst="rect">
            <a:avLst/>
          </a:prstGeom>
        </p:spPr>
      </p:pic>
      <p:sp>
        <p:nvSpPr>
          <p:cNvPr id="14" name="Текст 3">
            <a:extLst>
              <a:ext uri="{FF2B5EF4-FFF2-40B4-BE49-F238E27FC236}">
                <a16:creationId xmlns:a16="http://schemas.microsoft.com/office/drawing/2014/main" id="{9893F0D8-BB91-9141-F5B2-587308B963BF}"/>
              </a:ext>
            </a:extLst>
          </p:cNvPr>
          <p:cNvSpPr txBox="1">
            <a:spLocks/>
          </p:cNvSpPr>
          <p:nvPr/>
        </p:nvSpPr>
        <p:spPr>
          <a:xfrm>
            <a:off x="6244770" y="2379663"/>
            <a:ext cx="5251455" cy="205930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Precision можно интерпретировать как долю объектов, названных классификатором положительными и при этом действительно являющимися положительными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212F4-63FA-7A1B-50BD-27D330E14BEB}"/>
              </a:ext>
            </a:extLst>
          </p:cNvPr>
          <p:cNvSpPr txBox="1"/>
          <p:nvPr/>
        </p:nvSpPr>
        <p:spPr>
          <a:xfrm>
            <a:off x="588944" y="2326467"/>
            <a:ext cx="42703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TPR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показывает, какую долю объектов положительного класса из всех объектов положительного класса нашел алгоритм.</a:t>
            </a:r>
          </a:p>
          <a:p>
            <a:pPr algn="l"/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88030-B642-7E9A-49E5-7C46C78F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28" y="2530939"/>
            <a:ext cx="7097108" cy="3322099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03D4B20E-A5EF-FB23-2E52-1677F1229A33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Взвешенные Полнота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CD30C9-F6AC-1AFA-7DDD-4D3E3EAC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52"/>
          <a:stretch/>
        </p:blipFill>
        <p:spPr>
          <a:xfrm>
            <a:off x="585898" y="2648932"/>
            <a:ext cx="3334404" cy="3204108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A7FE6A70-A673-8DE8-9BD7-103FFA998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A8303F5-D3D6-714B-47A2-774EDA9CAE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F871212C-B302-AFCB-B8B1-048A598AAC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</p:spTree>
    <p:extLst>
      <p:ext uri="{BB962C8B-B14F-4D97-AF65-F5344CB8AC3E}">
        <p14:creationId xmlns:p14="http://schemas.microsoft.com/office/powerpoint/2010/main" val="11766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A758904-04FC-6A90-8348-49055A53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8" y="4164708"/>
            <a:ext cx="6004874" cy="10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F-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585898" y="2224815"/>
            <a:ext cx="54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Существует несколько различных способов объединить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precision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recall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в агрегированный критерий качества. F-мера — среднее гармоническое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precision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recall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: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45E89-FA8B-8470-308C-99EBC89B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14" y="4164707"/>
            <a:ext cx="4795240" cy="10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DD694-F489-4A91-9A0D-ED188550D2C6}"/>
              </a:ext>
            </a:extLst>
          </p:cNvPr>
          <p:cNvSpPr txBox="1"/>
          <p:nvPr/>
        </p:nvSpPr>
        <p:spPr>
          <a:xfrm>
            <a:off x="6693031" y="2225264"/>
            <a:ext cx="481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При β=1 получается сбалансированная F-мера (также ее называют F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</a:t>
            </a:r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9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84318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Коэффициент корреляции Мэтьюса (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MCC)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585898" y="2224815"/>
            <a:ext cx="540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Коэффициент корреляции Мэтьюса (MCC) — это показатель, который мы можем использовать для оценки эффективности модели классификации.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DD694-F489-4A91-9A0D-ED188550D2C6}"/>
              </a:ext>
            </a:extLst>
          </p:cNvPr>
          <p:cNvSpPr txBox="1"/>
          <p:nvPr/>
        </p:nvSpPr>
        <p:spPr>
          <a:xfrm>
            <a:off x="6259892" y="2224815"/>
            <a:ext cx="5243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Значение для MCC находится в диапазоне от   -1 до 1, где: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-1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указывает на полное несоответствие между предсказанными классами и фактическими классами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является синонимом полностью случайного угадывания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указывает на полное соответствие между предсказанными классами и фактическими классами</a:t>
            </a:r>
          </a:p>
          <a:p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58FA00-4A62-3BB3-ECDC-0C0A02F5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369"/>
          <a:stretch/>
        </p:blipFill>
        <p:spPr>
          <a:xfrm>
            <a:off x="421865" y="3429000"/>
            <a:ext cx="5940425" cy="777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DDE8B-57B2-45F6-3495-071E44C8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830"/>
          <a:stretch/>
        </p:blipFill>
        <p:spPr>
          <a:xfrm>
            <a:off x="224999" y="4352330"/>
            <a:ext cx="5940425" cy="13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Классификация 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ROC-AUC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585898" y="2231627"/>
            <a:ext cx="5407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imes New Roman" panose="02020603050405020304" pitchFamily="18" charset="0"/>
              <a:buChar char="―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Кривая ROC — это визуальное представление производительности модели по всем пороговым значениям.</a:t>
            </a:r>
          </a:p>
          <a:p>
            <a:pPr marL="285750" indent="-285750" algn="l">
              <a:buFont typeface="Times New Roman" panose="02020603050405020304" pitchFamily="18" charset="0"/>
              <a:buChar char="―"/>
            </a:pPr>
            <a:r>
              <a:rPr lang="ru-RU" dirty="0">
                <a:latin typeface="Times New Roman" panose="02020603050405020304" pitchFamily="18" charset="0"/>
              </a:rPr>
              <a:t>Показатель AUC (Area </a:t>
            </a:r>
            <a:r>
              <a:rPr lang="ru-RU" dirty="0" err="1">
                <a:latin typeface="Times New Roman" panose="02020603050405020304" pitchFamily="18" charset="0"/>
              </a:rPr>
              <a:t>Under</a:t>
            </a:r>
            <a:r>
              <a:rPr lang="ru-RU" dirty="0">
                <a:latin typeface="Times New Roman" panose="02020603050405020304" pitchFamily="18" charset="0"/>
              </a:rPr>
              <a:t> the ROC </a:t>
            </a:r>
            <a:r>
              <a:rPr lang="ru-RU" dirty="0" err="1">
                <a:latin typeface="Times New Roman" panose="02020603050405020304" pitchFamily="18" charset="0"/>
              </a:rPr>
              <a:t>Curve</a:t>
            </a:r>
            <a:r>
              <a:rPr lang="ru-RU" dirty="0">
                <a:latin typeface="Times New Roman" panose="02020603050405020304" pitchFamily="18" charset="0"/>
              </a:rPr>
              <a:t>) — это мера, которая позволяет суммировать производительность модели одним числом, измеряя площадь под кривой ROC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0D23D7-85E0-514B-826D-2EEC82E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61" y="1987131"/>
            <a:ext cx="5067997" cy="4148195"/>
          </a:xfrm>
          <a:prstGeom prst="rect">
            <a:avLst/>
          </a:prstGeom>
        </p:spPr>
      </p:pic>
      <p:pic>
        <p:nvPicPr>
          <p:cNvPr id="1026" name="Picture 2" descr="pic2">
            <a:extLst>
              <a:ext uri="{FF2B5EF4-FFF2-40B4-BE49-F238E27FC236}">
                <a16:creationId xmlns:a16="http://schemas.microsoft.com/office/drawing/2014/main" id="{D5FCE9D4-215A-9C0D-C446-17956623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9" y="4359809"/>
            <a:ext cx="41243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7D5A6-14DE-D401-1428-B576747D1655}"/>
              </a:ext>
            </a:extLst>
          </p:cNvPr>
          <p:cNvSpPr txBox="1"/>
          <p:nvPr/>
        </p:nvSpPr>
        <p:spPr>
          <a:xfrm>
            <a:off x="1558470" y="5791487"/>
            <a:ext cx="53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HSE Sans" panose="02000000000000000000" pitchFamily="2" charset="0"/>
              </a:rPr>
              <a:t>AUC=1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67C7-D504-9CF3-3117-CFDE143D8312}"/>
              </a:ext>
            </a:extLst>
          </p:cNvPr>
          <p:cNvSpPr txBox="1"/>
          <p:nvPr/>
        </p:nvSpPr>
        <p:spPr>
          <a:xfrm>
            <a:off x="2908488" y="5788186"/>
            <a:ext cx="687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HSE Sans" panose="02000000000000000000" pitchFamily="2" charset="0"/>
              </a:rPr>
              <a:t>AUC=0.5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C4530-997C-E098-1759-0A8F8F7418A0}"/>
              </a:ext>
            </a:extLst>
          </p:cNvPr>
          <p:cNvSpPr txBox="1"/>
          <p:nvPr/>
        </p:nvSpPr>
        <p:spPr>
          <a:xfrm>
            <a:off x="4296517" y="5788184"/>
            <a:ext cx="53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HSE Sans" panose="02000000000000000000" pitchFamily="2" charset="0"/>
              </a:rPr>
              <a:t>AUC=0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">
            <a:extLst>
              <a:ext uri="{FF2B5EF4-FFF2-40B4-BE49-F238E27FC236}">
                <a16:creationId xmlns:a16="http://schemas.microsoft.com/office/drawing/2014/main" id="{6E332A6D-62F0-A1B5-EA95-3EC7F1FC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b="1" i="0" dirty="0">
                <a:solidFill>
                  <a:srgbClr val="FF0000"/>
                </a:solidFill>
                <a:effectLst/>
                <a:latin typeface="HSE Sans" panose="02000000000000000000"/>
              </a:rPr>
              <a:t> </a:t>
            </a:r>
            <a:r>
              <a:rPr lang="ru-RU" sz="1300" dirty="0">
                <a:solidFill>
                  <a:srgbClr val="0E2D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</a:p>
          <a:p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F917D035-71CE-C957-320E-17A92A5F0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метрики оценки качества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67725F0-F141-476C-6F66-6F27374E8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регрессии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3344675A-C550-A142-DC30-305BDEBFB59B}"/>
              </a:ext>
            </a:extLst>
          </p:cNvPr>
          <p:cNvSpPr txBox="1">
            <a:spLocks/>
          </p:cNvSpPr>
          <p:nvPr/>
        </p:nvSpPr>
        <p:spPr>
          <a:xfrm>
            <a:off x="585898" y="1447790"/>
            <a:ext cx="5510102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MAE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 Коэффициент детерминации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84BB-9CFD-9E85-60E7-34BAF65421F5}"/>
              </a:ext>
            </a:extLst>
          </p:cNvPr>
          <p:cNvSpPr txBox="1"/>
          <p:nvPr/>
        </p:nvSpPr>
        <p:spPr>
          <a:xfrm>
            <a:off x="585898" y="2224815"/>
            <a:ext cx="540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Mean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Absolute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Error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показывает насколько в среднем прогнозы модели отклоняются от реальных значений по модулю: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2050" name="Picture 2" descr="Packages Delivery Time | Kaggle">
            <a:extLst>
              <a:ext uri="{FF2B5EF4-FFF2-40B4-BE49-F238E27FC236}">
                <a16:creationId xmlns:a16="http://schemas.microsoft.com/office/drawing/2014/main" id="{A652C326-09B1-E0B6-2625-33C691A0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3219708"/>
            <a:ext cx="4727523" cy="15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9220F6-74D6-C89F-2677-6047A379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40" y="4515602"/>
            <a:ext cx="5339483" cy="1510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52E9F7-C25D-7826-EBDA-7D060278D6C1}"/>
              </a:ext>
            </a:extLst>
          </p:cNvPr>
          <p:cNvSpPr txBox="1"/>
          <p:nvPr/>
        </p:nvSpPr>
        <p:spPr>
          <a:xfrm>
            <a:off x="5993741" y="2224815"/>
            <a:ext cx="55101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Иногда бывает трудно понять, насколько хорошее или плохое значение рассчитанной ошибки, поэтому было бы удобно иметь в каком-то смысле аналог точности в процентах, но только для задачи регрессии. К счастью, такая метрика существует и это коэффициент детерминации 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8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который показывает какая доля дисперсии целевых значений объясняется моделью:</a:t>
            </a:r>
          </a:p>
          <a:p>
            <a:pPr algn="l"/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7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987</Words>
  <Application>Microsoft Office PowerPoint</Application>
  <PresentationFormat>Широкоэкранный</PresentationFormat>
  <Paragraphs>103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HSE Sans</vt:lpstr>
      <vt:lpstr>Symbol</vt:lpstr>
      <vt:lpstr>Times New Roman</vt:lpstr>
      <vt:lpstr>Office Theme</vt:lpstr>
      <vt:lpstr>Различные метрики оценки качества</vt:lpstr>
      <vt:lpstr>Матрица ошибок (Confusion matrix )</vt:lpstr>
      <vt:lpstr>Точность (Accuracy) и Fall-out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Кирилл Иванчин</cp:lastModifiedBy>
  <cp:revision>81</cp:revision>
  <cp:lastPrinted>2021-11-11T13:08:42Z</cp:lastPrinted>
  <dcterms:created xsi:type="dcterms:W3CDTF">2021-11-11T08:52:47Z</dcterms:created>
  <dcterms:modified xsi:type="dcterms:W3CDTF">2024-09-23T14:43:01Z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