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170f25f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170f25f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70f25f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170f25f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70f25f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70f25f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14dc8a2ac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14dc8a2ac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4dc8a2ac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14dc8a2ac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4dc8a2ac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14dc8a2ac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4dc8a2ac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4dc8a2ac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4dc8a2ac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4dc8a2ac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14dc8a2ac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14dc8a2ac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4dc8a2ac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4dc8a2ac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4dc8a2ac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4dc8a2ac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170f25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170f25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70f25f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170f25f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43900" y="11392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Audit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3900" y="26620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1: Develop your own small tool.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6550" y="3709625"/>
            <a:ext cx="54135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EAD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Munim Siddiqui (20K-1730)</a:t>
            </a:r>
            <a:br>
              <a:rPr lang="en" sz="1800">
                <a:solidFill>
                  <a:srgbClr val="D9EAD3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rgbClr val="D9EAD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Haiman Sher (20K-0296)</a:t>
            </a:r>
            <a:br>
              <a:rPr lang="en" sz="1800">
                <a:solidFill>
                  <a:srgbClr val="D9EAD3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rgbClr val="D9EAD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Eisha Fatima (20K-0383)</a:t>
            </a:r>
            <a:endParaRPr sz="1800">
              <a:solidFill>
                <a:srgbClr val="D9EAD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Disk Info</a:t>
            </a:r>
            <a:endParaRPr b="1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44" y="1134425"/>
            <a:ext cx="5021581" cy="30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Info</a:t>
            </a:r>
            <a:endParaRPr b="1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375"/>
            <a:ext cx="8839201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check &amp; Time Stamp</a:t>
            </a:r>
            <a:endParaRPr b="1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50" y="1495750"/>
            <a:ext cx="8467250" cy="17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Importance and applications of tool</a:t>
            </a:r>
            <a:endParaRPr b="1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Comprehensive assessment: Holistic analysis of hardware, software and network components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Security compliance: Verifies user accounts, password policies, and adherence to security standards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Network visibility: Identifies open ports, network interfaces and connected devices for vulnerability assessment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Access control assessment: Checks files and folder permissions to ensure proper access controls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Timestamps for audit trails: Records precise timestamps for creating audit trails and correlating events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sum up, we created an auditing tool based on different functionalities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Provides in-depth insights into system, network and security parameters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Implements automated processes for efficient security assessments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Maintains a timestamped log for accurate incident tracking and accountability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Validates password policies, user account security and compliance standards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Supports IT governance with detailed reporting, troubleshooting and resource analysis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Introduction: </a:t>
            </a:r>
            <a:r>
              <a:rPr b="1" lang="en"/>
              <a:t>What is the tool about?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system auditing tool with multiple key functionalities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Including n</a:t>
            </a:r>
            <a:r>
              <a:rPr lang="en" sz="1900"/>
              <a:t>etwork information (network interfaces, open ports &amp; connected devices)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</a:t>
            </a:r>
            <a:r>
              <a:rPr lang="en" sz="1900"/>
              <a:t>ile and folder permission checks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System information gathering (hardware, network, memory &amp; software details)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Performs security checks such as examining user accounts &amp; password policies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Installed software retrieval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Timestamps of when the script was run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Error handling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13" y="423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Network information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Collects information about network interfaces, open ports, and connected devices in the local network</a:t>
            </a:r>
            <a:endParaRPr sz="2000"/>
          </a:p>
        </p:txBody>
      </p:sp>
      <p:sp>
        <p:nvSpPr>
          <p:cNvPr id="74" name="Google Shape;74;p15"/>
          <p:cNvSpPr txBox="1"/>
          <p:nvPr/>
        </p:nvSpPr>
        <p:spPr>
          <a:xfrm>
            <a:off x="2204800" y="1683750"/>
            <a:ext cx="35454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8" y="1987513"/>
            <a:ext cx="82391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 and folder permissions checks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44175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Ensures that specified files and folders have the necessary read permissions.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Verifies if the script can access critical files and directories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540750" y="1953875"/>
            <a:ext cx="53349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00" y="1740025"/>
            <a:ext cx="8173350" cy="32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66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information gathering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9794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Retrieves comprehensive information about the system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Including basic system details, CPU information, memory information, network information, disk information, software details, security checks, and current time</a:t>
            </a:r>
            <a:endParaRPr sz="2000"/>
          </a:p>
        </p:txBody>
      </p:sp>
      <p:sp>
        <p:nvSpPr>
          <p:cNvPr id="90" name="Google Shape;90;p17"/>
          <p:cNvSpPr txBox="1"/>
          <p:nvPr/>
        </p:nvSpPr>
        <p:spPr>
          <a:xfrm>
            <a:off x="572825" y="1931350"/>
            <a:ext cx="62352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25" y="2246500"/>
            <a:ext cx="6677751" cy="20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71525" y="3979750"/>
            <a:ext cx="5514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checks</a:t>
            </a:r>
            <a:endParaRPr b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security checks on user accounts and password policies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96625" y="1762525"/>
            <a:ext cx="49071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38" y="1731950"/>
            <a:ext cx="77628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Timestamps</a:t>
            </a:r>
            <a:endParaRPr b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Focuses on capturing the current system time as part of the overall system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information can be crucial for correlating the state of the system with specific events or actions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687075" y="2359050"/>
            <a:ext cx="37818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0" y="2730450"/>
            <a:ext cx="7518300" cy="13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90350" y="116575"/>
            <a:ext cx="85206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5"/>
              <a:t>System Info:</a:t>
            </a:r>
            <a:endParaRPr b="1" sz="2555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058475"/>
            <a:ext cx="8832300" cy="38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8100"/>
            <a:ext cx="8909449" cy="427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200550" y="137825"/>
            <a:ext cx="886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Network Info:</a:t>
            </a:r>
            <a:endParaRPr b="1"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