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72" r:id="rId5"/>
    <p:sldId id="257" r:id="rId6"/>
    <p:sldId id="274" r:id="rId7"/>
    <p:sldId id="275" r:id="rId8"/>
    <p:sldId id="276" r:id="rId9"/>
    <p:sldId id="265" r:id="rId10"/>
    <p:sldId id="277" r:id="rId11"/>
    <p:sldId id="278" r:id="rId12"/>
    <p:sldId id="271" r:id="rId13"/>
    <p:sldId id="280" r:id="rId14"/>
    <p:sldId id="273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string/basic_string/st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Conversions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EBEBEB"/>
                </a:solidFill>
              </a:rPr>
              <a:t>Type conversion  -Converting to </a:t>
            </a:r>
            <a:r>
              <a:rPr lang="en-US" sz="3600" dirty="0" smtClean="0">
                <a:solidFill>
                  <a:srgbClr val="EBEBEB"/>
                </a:solidFill>
              </a:rPr>
              <a:t>String</a:t>
            </a:r>
            <a:r>
              <a:rPr lang="en-US" dirty="0">
                <a:solidFill>
                  <a:srgbClr val="EBEBEB"/>
                </a:solidFill>
              </a:rPr>
              <a:t/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Examples below are converting 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The value from var1 into a </a:t>
            </a:r>
            <a:r>
              <a:rPr lang="en-US" sz="2000" dirty="0" smtClean="0">
                <a:solidFill>
                  <a:srgbClr val="EBEBEB"/>
                </a:solidFill>
              </a:rPr>
              <a:t>string </a:t>
            </a:r>
            <a:r>
              <a:rPr lang="en-US" sz="2000" dirty="0">
                <a:solidFill>
                  <a:srgbClr val="EBEBEB"/>
                </a:solidFill>
              </a:rPr>
              <a:t>and storing it in var2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097" y="2670695"/>
            <a:ext cx="6772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To a string from any Type: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Java Syntax</a:t>
            </a:r>
            <a:r>
              <a:rPr lang="en-US" dirty="0"/>
              <a:t>:(string to </a:t>
            </a:r>
            <a:r>
              <a:rPr lang="en-US" dirty="0" smtClean="0"/>
              <a:t>Boolean)</a:t>
            </a:r>
          </a:p>
          <a:p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tring </a:t>
            </a:r>
            <a:r>
              <a:rPr lang="en-US" dirty="0">
                <a:solidFill>
                  <a:srgbClr val="FFFF00"/>
                </a:solidFill>
              </a:rPr>
              <a:t>var2 = </a:t>
            </a:r>
            <a:r>
              <a:rPr lang="en-US" dirty="0" err="1" smtClean="0">
                <a:solidFill>
                  <a:srgbClr val="FFFF00"/>
                </a:solidFill>
              </a:rPr>
              <a:t>String.valueOf</a:t>
            </a:r>
            <a:r>
              <a:rPr lang="en-US" dirty="0" smtClean="0">
                <a:solidFill>
                  <a:srgbClr val="FFFF00"/>
                </a:solidFill>
              </a:rPr>
              <a:t>(var1);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EBEBEB"/>
                </a:solidFill>
              </a:rPr>
              <a:t>Type conversion  -Converting to </a:t>
            </a:r>
            <a:r>
              <a:rPr lang="en-US" sz="3600" dirty="0" smtClean="0">
                <a:solidFill>
                  <a:srgbClr val="EBEBEB"/>
                </a:solidFill>
              </a:rPr>
              <a:t>Char</a:t>
            </a:r>
            <a:r>
              <a:rPr lang="en-US" dirty="0">
                <a:solidFill>
                  <a:srgbClr val="EBEBEB"/>
                </a:solidFill>
              </a:rPr>
              <a:t/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Examples below are converting 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The value from var1 into a </a:t>
            </a:r>
            <a:r>
              <a:rPr lang="en-US" sz="2000" dirty="0" smtClean="0">
                <a:solidFill>
                  <a:srgbClr val="EBEBEB"/>
                </a:solidFill>
              </a:rPr>
              <a:t>char </a:t>
            </a:r>
            <a:r>
              <a:rPr lang="en-US" sz="2000" dirty="0">
                <a:solidFill>
                  <a:srgbClr val="EBEBEB"/>
                </a:solidFill>
              </a:rPr>
              <a:t>and storing it in var2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1235" y="2468882"/>
            <a:ext cx="4114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To a char from a string:</a:t>
            </a:r>
          </a:p>
          <a:p>
            <a:endParaRPr lang="en-US" dirty="0"/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Java Syntax</a:t>
            </a:r>
            <a:r>
              <a:rPr lang="en-US" dirty="0"/>
              <a:t>:(string to </a:t>
            </a:r>
            <a:r>
              <a:rPr lang="en-US" dirty="0" smtClean="0"/>
              <a:t>Boolean)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char </a:t>
            </a:r>
            <a:r>
              <a:rPr lang="en-US" dirty="0">
                <a:solidFill>
                  <a:srgbClr val="FFFF00"/>
                </a:solidFill>
              </a:rPr>
              <a:t>var2 = </a:t>
            </a:r>
            <a:r>
              <a:rPr lang="en-US" dirty="0" smtClean="0">
                <a:solidFill>
                  <a:srgbClr val="FFFF00"/>
                </a:solidFill>
              </a:rPr>
              <a:t>var1.charAt(0)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the lines of code to convert </a:t>
            </a:r>
            <a:r>
              <a:rPr lang="en-US" dirty="0" err="1" smtClean="0"/>
              <a:t>myInt</a:t>
            </a:r>
            <a:r>
              <a:rPr lang="en-US" dirty="0" smtClean="0"/>
              <a:t> to  data type on left. </a:t>
            </a:r>
            <a:r>
              <a:rPr lang="en-US" dirty="0" smtClean="0"/>
              <a:t>Java </a:t>
            </a:r>
            <a:r>
              <a:rPr lang="en-US" dirty="0" smtClean="0"/>
              <a:t>answers are ok.</a:t>
            </a:r>
          </a:p>
          <a:p>
            <a:r>
              <a:rPr lang="en-US" dirty="0" smtClean="0"/>
              <a:t>For Java numeric to numeric use explicit cast.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double </a:t>
            </a:r>
            <a:r>
              <a:rPr lang="en-US" dirty="0" err="1" smtClean="0"/>
              <a:t>myDouble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                 = ________;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       = ________;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float </a:t>
            </a:r>
            <a:r>
              <a:rPr lang="en-US" dirty="0" err="1" smtClean="0"/>
              <a:t>myFloat</a:t>
            </a:r>
            <a:r>
              <a:rPr lang="en-US" dirty="0" smtClean="0"/>
              <a:t>          = ________;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4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Understanding -answers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the lines of code to convert </a:t>
            </a:r>
            <a:r>
              <a:rPr lang="en-US" dirty="0" err="1" smtClean="0"/>
              <a:t>myDouble</a:t>
            </a:r>
            <a:r>
              <a:rPr lang="en-US" dirty="0" smtClean="0"/>
              <a:t> </a:t>
            </a:r>
            <a:r>
              <a:rPr lang="en-US" dirty="0" smtClean="0"/>
              <a:t>to  data type on left. </a:t>
            </a:r>
            <a:r>
              <a:rPr lang="en-US" dirty="0" smtClean="0"/>
              <a:t>Java </a:t>
            </a:r>
            <a:r>
              <a:rPr lang="en-US" dirty="0" smtClean="0"/>
              <a:t>answers are ok.</a:t>
            </a:r>
          </a:p>
          <a:p>
            <a:r>
              <a:rPr lang="en-US" dirty="0" smtClean="0"/>
              <a:t>For Java numeric to numeric use explicit cast.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double </a:t>
            </a:r>
            <a:r>
              <a:rPr lang="en-US" dirty="0" err="1" smtClean="0"/>
              <a:t>myDouble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                 =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myDouble</a:t>
            </a:r>
            <a:r>
              <a:rPr lang="en-US" dirty="0" smtClean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       = </a:t>
            </a:r>
            <a:r>
              <a:rPr lang="en-US" dirty="0" err="1" smtClean="0"/>
              <a:t>String.valueOf</a:t>
            </a:r>
            <a:r>
              <a:rPr lang="en-US" dirty="0" smtClean="0"/>
              <a:t>(</a:t>
            </a:r>
            <a:r>
              <a:rPr lang="en-US" dirty="0" err="1" smtClean="0"/>
              <a:t>myDouble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float </a:t>
            </a:r>
            <a:r>
              <a:rPr lang="en-US" dirty="0" err="1" smtClean="0"/>
              <a:t>myFloat</a:t>
            </a:r>
            <a:r>
              <a:rPr lang="en-US" dirty="0" smtClean="0"/>
              <a:t>          = </a:t>
            </a:r>
            <a:r>
              <a:rPr lang="en-US" dirty="0" smtClean="0"/>
              <a:t>(float) </a:t>
            </a:r>
            <a:r>
              <a:rPr lang="en-US" dirty="0" err="1" smtClean="0"/>
              <a:t>myDouble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8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the lines of code to convert </a:t>
            </a:r>
            <a:r>
              <a:rPr lang="en-US" dirty="0" err="1" smtClean="0"/>
              <a:t>myInt</a:t>
            </a:r>
            <a:r>
              <a:rPr lang="en-US" dirty="0" smtClean="0"/>
              <a:t> to  data type on left. </a:t>
            </a:r>
            <a:r>
              <a:rPr lang="en-US" dirty="0" smtClean="0"/>
              <a:t>Java </a:t>
            </a:r>
            <a:r>
              <a:rPr lang="en-US" dirty="0" smtClean="0"/>
              <a:t>answers are ok.</a:t>
            </a:r>
          </a:p>
          <a:p>
            <a:r>
              <a:rPr lang="en-US" dirty="0" smtClean="0"/>
              <a:t>For Java numeric to numeric use explicit cast.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myString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                 = ________;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myDouble</a:t>
            </a:r>
            <a:r>
              <a:rPr lang="en-US" dirty="0" smtClean="0"/>
              <a:t> = ________;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float </a:t>
            </a:r>
            <a:r>
              <a:rPr lang="en-US" dirty="0" err="1" smtClean="0"/>
              <a:t>myFloat</a:t>
            </a:r>
            <a:r>
              <a:rPr lang="en-US" dirty="0" smtClean="0"/>
              <a:t>          = ________;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the lines of code to convert </a:t>
            </a:r>
            <a:r>
              <a:rPr lang="en-US" dirty="0" err="1" smtClean="0"/>
              <a:t>myString</a:t>
            </a:r>
            <a:r>
              <a:rPr lang="en-US" dirty="0" smtClean="0"/>
              <a:t> </a:t>
            </a:r>
            <a:r>
              <a:rPr lang="en-US" dirty="0" smtClean="0"/>
              <a:t>to  data type on left. </a:t>
            </a:r>
            <a:r>
              <a:rPr lang="en-US" dirty="0" smtClean="0"/>
              <a:t>Java </a:t>
            </a:r>
            <a:r>
              <a:rPr lang="en-US" dirty="0" smtClean="0"/>
              <a:t>answers are ok.</a:t>
            </a:r>
          </a:p>
          <a:p>
            <a:r>
              <a:rPr lang="en-US" dirty="0" smtClean="0"/>
              <a:t>For Java numeric to numeric use explicit cast.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myString</a:t>
            </a:r>
            <a:r>
              <a:rPr lang="en-US" dirty="0" smtClean="0"/>
              <a:t> = </a:t>
            </a:r>
            <a:r>
              <a:rPr lang="en-US" dirty="0" smtClean="0"/>
              <a:t>“2”;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                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myDouble</a:t>
            </a:r>
            <a:r>
              <a:rPr lang="en-US" dirty="0" smtClean="0"/>
              <a:t> = 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float </a:t>
            </a:r>
            <a:r>
              <a:rPr lang="en-US" dirty="0" err="1" smtClean="0"/>
              <a:t>myFloat</a:t>
            </a:r>
            <a:r>
              <a:rPr lang="en-US" dirty="0" smtClean="0"/>
              <a:t>         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how to convert between different data </a:t>
            </a:r>
            <a:r>
              <a:rPr lang="en-US" dirty="0" smtClean="0"/>
              <a:t>types.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C++: 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en.cppreference.com/w/cpp/string/basic_string/stol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Comments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3988"/>
            <a:ext cx="8946541" cy="4594411"/>
          </a:xfrm>
        </p:spPr>
        <p:txBody>
          <a:bodyPr/>
          <a:lstStyle/>
          <a:p>
            <a:r>
              <a:rPr lang="en-US" dirty="0" smtClean="0"/>
              <a:t>Something the computer ignores – used to help make the code easier to read.</a:t>
            </a:r>
          </a:p>
          <a:p>
            <a:r>
              <a:rPr lang="en-US" dirty="0" smtClean="0"/>
              <a:t>Denoted by “//” </a:t>
            </a:r>
          </a:p>
          <a:p>
            <a:r>
              <a:rPr lang="en-US" dirty="0" smtClean="0"/>
              <a:t> should highlight as different color but anything following the double slash on that line will be ignored.</a:t>
            </a:r>
          </a:p>
          <a:p>
            <a:r>
              <a:rPr lang="en-US" dirty="0" smtClean="0"/>
              <a:t>Block comments can be done with /*   */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myInt</a:t>
            </a:r>
            <a:r>
              <a:rPr lang="en-US" dirty="0" smtClean="0">
                <a:solidFill>
                  <a:srgbClr val="FFFF00"/>
                </a:solidFill>
              </a:rPr>
              <a:t> = 3;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//create a variable called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myInt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and put 3 into it.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/*double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myDouble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= 21.3;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myDouble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= Convert.ToInt32(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myInt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);  these 2 lines are ignored*/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myInt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myInt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/* check this math later*/ </a:t>
            </a:r>
            <a:r>
              <a:rPr lang="en-US" dirty="0" smtClean="0">
                <a:solidFill>
                  <a:srgbClr val="FFFF00"/>
                </a:solidFill>
              </a:rPr>
              <a:t>3*</a:t>
            </a:r>
            <a:r>
              <a:rPr lang="en-US" dirty="0" err="1" smtClean="0">
                <a:solidFill>
                  <a:srgbClr val="FFFF00"/>
                </a:solidFill>
              </a:rPr>
              <a:t>myInt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1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//To declare a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myInteger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//to assign a value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myInteger</a:t>
            </a:r>
            <a:r>
              <a:rPr lang="en-US" dirty="0" smtClean="0"/>
              <a:t> = 5;  </a:t>
            </a:r>
            <a:r>
              <a:rPr lang="en-US" dirty="0" smtClean="0">
                <a:solidFill>
                  <a:srgbClr val="FFFF00"/>
                </a:solidFill>
              </a:rPr>
              <a:t>//</a:t>
            </a:r>
            <a:r>
              <a:rPr lang="en-US" dirty="0" err="1" smtClean="0">
                <a:solidFill>
                  <a:srgbClr val="FFFF00"/>
                </a:solidFill>
              </a:rPr>
              <a:t>myInteger</a:t>
            </a:r>
            <a:r>
              <a:rPr lang="en-US" dirty="0" smtClean="0">
                <a:solidFill>
                  <a:srgbClr val="FFFF00"/>
                </a:solidFill>
              </a:rPr>
              <a:t> now contains the value 5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myInteger</a:t>
            </a:r>
            <a:r>
              <a:rPr lang="en-US" dirty="0" smtClean="0"/>
              <a:t> = </a:t>
            </a:r>
            <a:r>
              <a:rPr lang="en-US" dirty="0" err="1" smtClean="0"/>
              <a:t>myInteger</a:t>
            </a:r>
            <a:r>
              <a:rPr lang="en-US" dirty="0" smtClean="0"/>
              <a:t> +2; </a:t>
            </a:r>
            <a:r>
              <a:rPr lang="en-US" dirty="0" smtClean="0">
                <a:solidFill>
                  <a:srgbClr val="FFFF00"/>
                </a:solidFill>
              </a:rPr>
              <a:t>// 1. Look up value of variable, 2. Evaluate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					//3.  assign calculated value to variable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35754" y="2683565"/>
            <a:ext cx="1347203" cy="266368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5617" y="2447417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Type Keyword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15400" y="3016419"/>
            <a:ext cx="2627403" cy="74648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2803" y="281674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 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 -Converting to </a:t>
            </a:r>
            <a:r>
              <a:rPr lang="en-US" dirty="0" err="1" smtClean="0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Examples below are converting </a:t>
            </a:r>
            <a:br>
              <a:rPr lang="en-US" sz="2000" dirty="0"/>
            </a:br>
            <a:r>
              <a:rPr lang="en-US" sz="2000" dirty="0"/>
              <a:t>The value </a:t>
            </a:r>
            <a:r>
              <a:rPr lang="en-US" sz="2000" dirty="0" smtClean="0"/>
              <a:t>from </a:t>
            </a:r>
            <a:r>
              <a:rPr lang="en-US" sz="2000" dirty="0"/>
              <a:t>var1 into an integer and storing it in var2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39098" y="2976545"/>
            <a:ext cx="583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from String to </a:t>
            </a:r>
            <a:r>
              <a:rPr lang="en-US" dirty="0" smtClean="0"/>
              <a:t>Numeric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Java Syntax: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var2 = </a:t>
            </a:r>
            <a:r>
              <a:rPr lang="en-US" dirty="0" err="1" smtClean="0">
                <a:solidFill>
                  <a:srgbClr val="FFFF00"/>
                </a:solidFill>
              </a:rPr>
              <a:t>Integer.parseInt</a:t>
            </a:r>
            <a:r>
              <a:rPr lang="en-US" dirty="0" smtClean="0">
                <a:solidFill>
                  <a:srgbClr val="FFFF00"/>
                </a:solidFill>
              </a:rPr>
              <a:t>(var1);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2663037"/>
            <a:ext cx="47532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Converting from Numeric to Numeric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Java </a:t>
            </a:r>
            <a:r>
              <a:rPr lang="en-US" dirty="0"/>
              <a:t>- </a:t>
            </a:r>
            <a:r>
              <a:rPr lang="en-US" dirty="0" err="1"/>
              <a:t>Explict</a:t>
            </a:r>
            <a:r>
              <a:rPr lang="en-US" dirty="0"/>
              <a:t> </a:t>
            </a:r>
            <a:r>
              <a:rPr lang="en-US" dirty="0" smtClean="0"/>
              <a:t>Cast:</a:t>
            </a:r>
            <a:endParaRPr lang="en-US" dirty="0"/>
          </a:p>
          <a:p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var2 = 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) var1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Note: in Java to round you need to use: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Math.Round</a:t>
            </a:r>
            <a:r>
              <a:rPr lang="en-US" dirty="0" smtClean="0">
                <a:solidFill>
                  <a:srgbClr val="00B0F0"/>
                </a:solidFill>
              </a:rPr>
              <a:t>(var1) before conversion.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Or add .5 to the value before converting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Type conversion  -Converting to Long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Examples below are converting </a:t>
            </a:r>
            <a:br>
              <a:rPr lang="en-US" sz="2000" dirty="0"/>
            </a:br>
            <a:r>
              <a:rPr lang="en-US" sz="2000" dirty="0"/>
              <a:t>The value </a:t>
            </a:r>
            <a:r>
              <a:rPr lang="en-US" sz="2000" dirty="0" smtClean="0"/>
              <a:t>from </a:t>
            </a:r>
            <a:r>
              <a:rPr lang="en-US" sz="2000" dirty="0"/>
              <a:t>var1 into </a:t>
            </a:r>
            <a:r>
              <a:rPr lang="en-US" sz="2000" dirty="0" smtClean="0"/>
              <a:t>a long and </a:t>
            </a:r>
            <a:r>
              <a:rPr lang="en-US" sz="2000" dirty="0"/>
              <a:t>storing it in var2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68563" y="2663037"/>
            <a:ext cx="583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from String to Numeric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Syntax: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long var2 = </a:t>
            </a:r>
            <a:r>
              <a:rPr lang="en-US" dirty="0" err="1" smtClean="0">
                <a:solidFill>
                  <a:srgbClr val="FFFF00"/>
                </a:solidFill>
              </a:rPr>
              <a:t>Long.parseLong</a:t>
            </a:r>
            <a:r>
              <a:rPr lang="en-US" dirty="0" smtClean="0">
                <a:solidFill>
                  <a:srgbClr val="FFFF00"/>
                </a:solidFill>
              </a:rPr>
              <a:t>(var1);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2663037"/>
            <a:ext cx="47532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Converting from Numeric to Numeric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Java </a:t>
            </a:r>
            <a:r>
              <a:rPr lang="en-US" dirty="0"/>
              <a:t>- </a:t>
            </a:r>
            <a:r>
              <a:rPr lang="en-US" dirty="0" err="1"/>
              <a:t>Explict</a:t>
            </a:r>
            <a:r>
              <a:rPr lang="en-US" dirty="0"/>
              <a:t> </a:t>
            </a:r>
            <a:r>
              <a:rPr lang="en-US" dirty="0" smtClean="0"/>
              <a:t>Cast: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long </a:t>
            </a:r>
            <a:r>
              <a:rPr lang="en-US" dirty="0">
                <a:solidFill>
                  <a:srgbClr val="FFFF00"/>
                </a:solidFill>
              </a:rPr>
              <a:t>var2 = </a:t>
            </a:r>
            <a:r>
              <a:rPr lang="en-US" dirty="0" smtClean="0">
                <a:solidFill>
                  <a:srgbClr val="FFFF00"/>
                </a:solidFill>
              </a:rPr>
              <a:t>(long) </a:t>
            </a:r>
            <a:r>
              <a:rPr lang="en-US" dirty="0">
                <a:solidFill>
                  <a:srgbClr val="FFFF00"/>
                </a:solidFill>
              </a:rPr>
              <a:t>var1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Note: in Java to round you need to use: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Math.Round</a:t>
            </a:r>
            <a:r>
              <a:rPr lang="en-US" dirty="0" smtClean="0">
                <a:solidFill>
                  <a:srgbClr val="00B0F0"/>
                </a:solidFill>
              </a:rPr>
              <a:t>(var1)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Or add .5 to the value before converting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Type conversion  -Converting to Double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Examples below are converting </a:t>
            </a:r>
            <a:br>
              <a:rPr lang="en-US" sz="2000" dirty="0"/>
            </a:br>
            <a:r>
              <a:rPr lang="en-US" sz="2000" dirty="0"/>
              <a:t>The value </a:t>
            </a:r>
            <a:r>
              <a:rPr lang="en-US" sz="2000" dirty="0" smtClean="0"/>
              <a:t>from </a:t>
            </a:r>
            <a:r>
              <a:rPr lang="en-US" sz="2000" dirty="0"/>
              <a:t>var1 into </a:t>
            </a:r>
            <a:r>
              <a:rPr lang="en-US" sz="2000" dirty="0" smtClean="0"/>
              <a:t>a double and </a:t>
            </a:r>
            <a:r>
              <a:rPr lang="en-US" sz="2000" dirty="0"/>
              <a:t>storing it in var2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80195" y="2709417"/>
            <a:ext cx="583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from String to Numeric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Java Syntax: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double var2 = </a:t>
            </a:r>
            <a:r>
              <a:rPr lang="en-US" dirty="0" err="1" smtClean="0">
                <a:solidFill>
                  <a:srgbClr val="FFFF00"/>
                </a:solidFill>
              </a:rPr>
              <a:t>Double.parseDouble</a:t>
            </a:r>
            <a:r>
              <a:rPr lang="en-US" dirty="0" smtClean="0">
                <a:solidFill>
                  <a:srgbClr val="FFFF00"/>
                </a:solidFill>
              </a:rPr>
              <a:t>(var1);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2663037"/>
            <a:ext cx="4315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Converting from Numeric to Numeric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Java </a:t>
            </a:r>
            <a:r>
              <a:rPr lang="en-US" dirty="0"/>
              <a:t>- </a:t>
            </a:r>
            <a:r>
              <a:rPr lang="en-US" dirty="0" err="1"/>
              <a:t>Explict</a:t>
            </a:r>
            <a:r>
              <a:rPr lang="en-US" dirty="0"/>
              <a:t> </a:t>
            </a:r>
            <a:r>
              <a:rPr lang="en-US" dirty="0" smtClean="0"/>
              <a:t>Cast: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double </a:t>
            </a:r>
            <a:r>
              <a:rPr lang="en-US" dirty="0">
                <a:solidFill>
                  <a:srgbClr val="FFFF00"/>
                </a:solidFill>
              </a:rPr>
              <a:t>var2 = </a:t>
            </a:r>
            <a:r>
              <a:rPr lang="en-US" dirty="0" smtClean="0">
                <a:solidFill>
                  <a:srgbClr val="FFFF00"/>
                </a:solidFill>
              </a:rPr>
              <a:t>(double) </a:t>
            </a:r>
            <a:r>
              <a:rPr lang="en-US" dirty="0">
                <a:solidFill>
                  <a:srgbClr val="FFFF00"/>
                </a:solidFill>
              </a:rPr>
              <a:t>var1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Type conversion  -Converting to Float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Examples below are converting </a:t>
            </a:r>
            <a:br>
              <a:rPr lang="en-US" sz="2000" dirty="0"/>
            </a:br>
            <a:r>
              <a:rPr lang="en-US" sz="2000" dirty="0"/>
              <a:t>The value </a:t>
            </a:r>
            <a:r>
              <a:rPr lang="en-US" sz="2000" dirty="0" smtClean="0"/>
              <a:t>from </a:t>
            </a:r>
            <a:r>
              <a:rPr lang="en-US" sz="2000" dirty="0"/>
              <a:t>var1 into </a:t>
            </a:r>
            <a:r>
              <a:rPr lang="en-US" sz="2000" dirty="0" smtClean="0"/>
              <a:t>a float and </a:t>
            </a:r>
            <a:r>
              <a:rPr lang="en-US" sz="2000" dirty="0"/>
              <a:t>storing it in var2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23687" y="2699143"/>
            <a:ext cx="583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from String to Numeric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Syntax: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single var2 = </a:t>
            </a:r>
            <a:r>
              <a:rPr lang="en-US" dirty="0" err="1" smtClean="0">
                <a:solidFill>
                  <a:srgbClr val="FFFF00"/>
                </a:solidFill>
              </a:rPr>
              <a:t>Float.parseFloat</a:t>
            </a:r>
            <a:r>
              <a:rPr lang="en-US" dirty="0" smtClean="0">
                <a:solidFill>
                  <a:srgbClr val="FFFF00"/>
                </a:solidFill>
              </a:rPr>
              <a:t>(var1);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2663037"/>
            <a:ext cx="4315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Converting from Numeric to Numeric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Java </a:t>
            </a:r>
            <a:r>
              <a:rPr lang="en-US" dirty="0"/>
              <a:t>- </a:t>
            </a:r>
            <a:r>
              <a:rPr lang="en-US" dirty="0" err="1"/>
              <a:t>Explict</a:t>
            </a:r>
            <a:r>
              <a:rPr lang="en-US" dirty="0"/>
              <a:t> </a:t>
            </a:r>
            <a:r>
              <a:rPr lang="en-US" dirty="0" smtClean="0"/>
              <a:t>Cast: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float </a:t>
            </a:r>
            <a:r>
              <a:rPr lang="en-US" dirty="0">
                <a:solidFill>
                  <a:srgbClr val="FFFF00"/>
                </a:solidFill>
              </a:rPr>
              <a:t>var2 = </a:t>
            </a:r>
            <a:r>
              <a:rPr lang="en-US" dirty="0" smtClean="0">
                <a:solidFill>
                  <a:srgbClr val="FFFF00"/>
                </a:solidFill>
              </a:rPr>
              <a:t>(float) </a:t>
            </a:r>
            <a:r>
              <a:rPr lang="en-US" dirty="0">
                <a:solidFill>
                  <a:srgbClr val="FFFF00"/>
                </a:solidFill>
              </a:rPr>
              <a:t>var1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EBEBEB"/>
                </a:solidFill>
              </a:rPr>
              <a:t>Type conversion  -Converting to </a:t>
            </a:r>
            <a:r>
              <a:rPr lang="en-US" sz="3600" dirty="0" smtClean="0">
                <a:solidFill>
                  <a:srgbClr val="EBEBEB"/>
                </a:solidFill>
              </a:rPr>
              <a:t>Boolean</a:t>
            </a:r>
            <a:r>
              <a:rPr lang="en-US" dirty="0">
                <a:solidFill>
                  <a:srgbClr val="EBEBEB"/>
                </a:solidFill>
              </a:rPr>
              <a:t/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Examples below are converting 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The value from var1 into a </a:t>
            </a:r>
            <a:r>
              <a:rPr lang="en-US" sz="2000" dirty="0" smtClean="0">
                <a:solidFill>
                  <a:srgbClr val="EBEBEB"/>
                </a:solidFill>
              </a:rPr>
              <a:t>bool(</a:t>
            </a:r>
            <a:r>
              <a:rPr lang="en-US" sz="2000" dirty="0" err="1" smtClean="0">
                <a:solidFill>
                  <a:srgbClr val="EBEBEB"/>
                </a:solidFill>
              </a:rPr>
              <a:t>boolean</a:t>
            </a:r>
            <a:r>
              <a:rPr lang="en-US" sz="2000" dirty="0" smtClean="0">
                <a:solidFill>
                  <a:srgbClr val="EBEBEB"/>
                </a:solidFill>
              </a:rPr>
              <a:t>) </a:t>
            </a:r>
            <a:r>
              <a:rPr lang="en-US" sz="2000" dirty="0">
                <a:solidFill>
                  <a:srgbClr val="EBEBEB"/>
                </a:solidFill>
              </a:rPr>
              <a:t>and storing it in var2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794" y="2403567"/>
            <a:ext cx="6772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From a String to a Bool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Java Syntax</a:t>
            </a:r>
            <a:r>
              <a:rPr lang="en-US" dirty="0"/>
              <a:t>:(string to </a:t>
            </a:r>
            <a:r>
              <a:rPr lang="en-US" dirty="0" smtClean="0"/>
              <a:t>Boolean)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boolean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var2 = </a:t>
            </a:r>
            <a:r>
              <a:rPr lang="en-US" dirty="0" err="1" smtClean="0">
                <a:solidFill>
                  <a:srgbClr val="FFFF00"/>
                </a:solidFill>
              </a:rPr>
              <a:t>Boolean.parseBoolean</a:t>
            </a:r>
            <a:r>
              <a:rPr lang="en-US" dirty="0" smtClean="0">
                <a:solidFill>
                  <a:srgbClr val="FFFF00"/>
                </a:solidFill>
              </a:rPr>
              <a:t>(var1);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1717</TotalTime>
  <Words>666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Data Types Conversions</vt:lpstr>
      <vt:lpstr>Data Types: Objective</vt:lpstr>
      <vt:lpstr>Review: Comments </vt:lpstr>
      <vt:lpstr>Review: Variables and Data Types</vt:lpstr>
      <vt:lpstr>Type conversion  -Converting to Int Examples below are converting  The value from var1 into an integer and storing it in var2 </vt:lpstr>
      <vt:lpstr>Type conversion  -Converting to Long Examples below are converting  The value from var1 into a long and storing it in var2 </vt:lpstr>
      <vt:lpstr>Type conversion  -Converting to Double Examples below are converting  The value from var1 into a double and storing it in var2 </vt:lpstr>
      <vt:lpstr>Type conversion  -Converting to Float Examples below are converting  The value from var1 into a float and storing it in var2 </vt:lpstr>
      <vt:lpstr>Type conversion  -Converting to Boolean Examples below are converting  The value from var1 into a bool(boolean) and storing it in var2</vt:lpstr>
      <vt:lpstr>Type conversion  -Converting to String Examples below are converting  The value from var1 into a string and storing it in var2</vt:lpstr>
      <vt:lpstr>Type conversion  -Converting to Char Examples below are converting  The value from var1 into a char and storing it in var2</vt:lpstr>
      <vt:lpstr>Checking Understanding</vt:lpstr>
      <vt:lpstr>Checking Understanding -answers</vt:lpstr>
      <vt:lpstr>Checking Understanding</vt:lpstr>
      <vt:lpstr>Checking Understanding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Baker</dc:creator>
  <cp:lastModifiedBy>David Baker</cp:lastModifiedBy>
  <cp:revision>28</cp:revision>
  <dcterms:created xsi:type="dcterms:W3CDTF">2016-09-09T10:34:02Z</dcterms:created>
  <dcterms:modified xsi:type="dcterms:W3CDTF">2018-10-22T09:23:26Z</dcterms:modified>
</cp:coreProperties>
</file>