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77" r:id="rId4"/>
    <p:sldId id="261" r:id="rId5"/>
    <p:sldId id="278" r:id="rId6"/>
    <p:sldId id="264" r:id="rId7"/>
    <p:sldId id="281" r:id="rId8"/>
    <p:sldId id="279" r:id="rId9"/>
    <p:sldId id="282" r:id="rId10"/>
    <p:sldId id="263" r:id="rId11"/>
    <p:sldId id="280" r:id="rId12"/>
    <p:sldId id="283" r:id="rId13"/>
    <p:sldId id="258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1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975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0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0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13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9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7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CA49A3-779E-4475-AA03-032243CCF86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FEBE-1CA5-4C76-BAB1-CC311CB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3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88" y="4777381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Strings (human readable 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in quotes then it is a string.</a:t>
            </a:r>
          </a:p>
          <a:p>
            <a:endParaRPr lang="en-US" dirty="0" smtClean="0"/>
          </a:p>
          <a:p>
            <a:r>
              <a:rPr lang="en-US" dirty="0"/>
              <a:t>Declare variables with the key word </a:t>
            </a:r>
            <a:r>
              <a:rPr lang="en-US" dirty="0" smtClean="0"/>
              <a:t>“string”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= “Smith”;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7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 (</a:t>
            </a:r>
            <a:r>
              <a:rPr lang="en-US" dirty="0" err="1" smtClean="0"/>
              <a:t>ascii</a:t>
            </a:r>
            <a:r>
              <a:rPr lang="en-US" dirty="0" smtClean="0"/>
              <a:t> characters)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</a:t>
            </a:r>
            <a:r>
              <a:rPr lang="en-US" dirty="0" smtClean="0"/>
              <a:t>inside apostrophes (single quotes) then </a:t>
            </a:r>
            <a:r>
              <a:rPr lang="en-US" dirty="0" smtClean="0"/>
              <a:t>it is a character.</a:t>
            </a:r>
          </a:p>
          <a:p>
            <a:endParaRPr lang="en-US" dirty="0" smtClean="0"/>
          </a:p>
          <a:p>
            <a:r>
              <a:rPr lang="en-US" dirty="0"/>
              <a:t>Declare variables with the key word </a:t>
            </a:r>
            <a:r>
              <a:rPr lang="en-US" dirty="0" smtClean="0"/>
              <a:t>“char”</a:t>
            </a:r>
          </a:p>
          <a:p>
            <a:pPr marL="0" indent="0">
              <a:buNone/>
            </a:pPr>
            <a:r>
              <a:rPr lang="en-US" dirty="0" smtClean="0"/>
              <a:t> char </a:t>
            </a:r>
            <a:r>
              <a:rPr lang="en-US" dirty="0" err="1" smtClean="0"/>
              <a:t>charVar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charVar</a:t>
            </a:r>
            <a:r>
              <a:rPr lang="en-US" dirty="0" smtClean="0"/>
              <a:t>= ‘a’;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5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boolean</a:t>
            </a:r>
            <a:r>
              <a:rPr lang="en-US" dirty="0" smtClean="0"/>
              <a:t> (True or False)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99032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Used for true or false values (True == 1, False ==0).</a:t>
            </a:r>
          </a:p>
          <a:p>
            <a:endParaRPr lang="en-US" dirty="0" smtClean="0"/>
          </a:p>
          <a:p>
            <a:r>
              <a:rPr lang="en-US" dirty="0"/>
              <a:t>Declare variables with the key word </a:t>
            </a:r>
            <a:r>
              <a:rPr lang="en-US" dirty="0" smtClean="0"/>
              <a:t>“</a:t>
            </a:r>
            <a:r>
              <a:rPr lang="en-US" dirty="0" err="1" smtClean="0"/>
              <a:t>boolean</a:t>
            </a:r>
            <a:r>
              <a:rPr lang="en-US" dirty="0" smtClean="0"/>
              <a:t>”(java)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4967" y="3996546"/>
            <a:ext cx="2137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boolVal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boolVal</a:t>
            </a:r>
            <a:r>
              <a:rPr lang="en-US" dirty="0" smtClean="0"/>
              <a:t> = true;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6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Fill in the blank to declare and initialize the variables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___ </a:t>
            </a:r>
            <a:r>
              <a:rPr lang="en-US" dirty="0" err="1" smtClean="0"/>
              <a:t>wholeNumber</a:t>
            </a:r>
            <a:r>
              <a:rPr lang="en-US" dirty="0" smtClean="0"/>
              <a:t> = 10;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___ </a:t>
            </a:r>
            <a:r>
              <a:rPr lang="en-US" dirty="0" err="1" smtClean="0"/>
              <a:t>someWord</a:t>
            </a:r>
            <a:r>
              <a:rPr lang="en-US" dirty="0" smtClean="0"/>
              <a:t> = “Hello World”;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___ </a:t>
            </a:r>
            <a:r>
              <a:rPr lang="en-US" dirty="0" err="1" smtClean="0"/>
              <a:t>someDecimal</a:t>
            </a:r>
            <a:r>
              <a:rPr lang="en-US" dirty="0" smtClean="0"/>
              <a:t> = 3.14159265;</a:t>
            </a:r>
          </a:p>
          <a:p>
            <a:pPr marL="0" indent="0">
              <a:buNone/>
            </a:pPr>
            <a:r>
              <a:rPr lang="en-US" dirty="0" smtClean="0"/>
              <a:t> ___ </a:t>
            </a:r>
            <a:r>
              <a:rPr lang="en-US" dirty="0" err="1" smtClean="0"/>
              <a:t>somePositiveNumber</a:t>
            </a:r>
            <a:r>
              <a:rPr lang="en-US" dirty="0" smtClean="0"/>
              <a:t> = 3111222333;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___ </a:t>
            </a:r>
            <a:r>
              <a:rPr lang="en-US" dirty="0" err="1" smtClean="0"/>
              <a:t>someCharacter</a:t>
            </a:r>
            <a:r>
              <a:rPr lang="en-US" dirty="0" smtClean="0"/>
              <a:t> = ‘a’;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___ </a:t>
            </a:r>
            <a:r>
              <a:rPr lang="en-US" dirty="0" err="1" smtClean="0"/>
              <a:t>newLineCharacter</a:t>
            </a:r>
            <a:r>
              <a:rPr lang="en-US" dirty="0" smtClean="0"/>
              <a:t> = ‘\n’;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___ </a:t>
            </a:r>
            <a:r>
              <a:rPr lang="en-US" dirty="0" err="1" smtClean="0"/>
              <a:t>someOtherNumber</a:t>
            </a:r>
            <a:r>
              <a:rPr lang="en-US" dirty="0" smtClean="0"/>
              <a:t> = 99;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___ </a:t>
            </a:r>
            <a:r>
              <a:rPr lang="en-US" dirty="0" err="1" smtClean="0"/>
              <a:t>someTrueFalse</a:t>
            </a:r>
            <a:r>
              <a:rPr lang="en-US" dirty="0"/>
              <a:t> </a:t>
            </a:r>
            <a:r>
              <a:rPr lang="en-US" dirty="0" smtClean="0"/>
              <a:t>= true;</a:t>
            </a:r>
          </a:p>
        </p:txBody>
      </p:sp>
    </p:spTree>
    <p:extLst>
      <p:ext uri="{BB962C8B-B14F-4D97-AF65-F5344CB8AC3E}">
        <p14:creationId xmlns:p14="http://schemas.microsoft.com/office/powerpoint/2010/main" val="375557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</a:t>
            </a:r>
            <a:r>
              <a:rPr lang="en-US" dirty="0" smtClean="0"/>
              <a:t>Learning Target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Be able to identify different types of data types. </a:t>
            </a:r>
          </a:p>
          <a:p>
            <a:pPr>
              <a:buFontTx/>
              <a:buChar char="-"/>
            </a:pPr>
            <a:r>
              <a:rPr lang="en-US" dirty="0" smtClean="0"/>
              <a:t>Understand when different data types  and how to declare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Declaration of Variables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-The computer needs to know what type and size of information will be stored in the variable.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-We do this by a variable declaration.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bankBalance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//Keyword </a:t>
            </a:r>
            <a:r>
              <a:rPr lang="en-US" i="1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tells the computer it is a whole number between () and it is 32bits.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You can also create variables of different data types to hold different information.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Common Basic Numerical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7886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d</a:t>
            </a:r>
            <a:r>
              <a:rPr lang="en-US" dirty="0" smtClean="0"/>
              <a:t>ouble –Double precision decimal – 64 bit Decimal number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float – Single precision decimal – 32 bit Decimal number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– integer – 32 bit Whole number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between (-2,147,483,648 and 2,147,483,647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long– long integer–64 bit whole number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between (-9,223,372,036,854,775,808 and 9,223,372,036,854,775,807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1239" y="5576552"/>
            <a:ext cx="7160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Depending on the language the key word for types may have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Different spelling or </a:t>
            </a:r>
            <a:r>
              <a:rPr lang="en-US" dirty="0" err="1" smtClean="0">
                <a:solidFill>
                  <a:srgbClr val="FFFF00"/>
                </a:solidFill>
              </a:rPr>
              <a:t>abrieviations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–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Example: java uses </a:t>
            </a:r>
            <a:r>
              <a:rPr lang="en-US" dirty="0" err="1" smtClean="0">
                <a:solidFill>
                  <a:srgbClr val="FFFF00"/>
                </a:solidFill>
              </a:rPr>
              <a:t>boolean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c#</a:t>
            </a:r>
            <a:r>
              <a:rPr lang="en-US" dirty="0" smtClean="0">
                <a:solidFill>
                  <a:srgbClr val="FFFF00"/>
                </a:solidFill>
              </a:rPr>
              <a:t> uses bool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other Common 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char – single </a:t>
            </a:r>
            <a:r>
              <a:rPr lang="en-US" dirty="0" err="1" smtClean="0"/>
              <a:t>ascii</a:t>
            </a:r>
            <a:r>
              <a:rPr lang="en-US" dirty="0" smtClean="0"/>
              <a:t> </a:t>
            </a:r>
            <a:r>
              <a:rPr lang="en-US" dirty="0" smtClean="0"/>
              <a:t>character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 smtClean="0"/>
              <a:t>– group of </a:t>
            </a:r>
            <a:r>
              <a:rPr lang="en-US" dirty="0" err="1" smtClean="0"/>
              <a:t>ascii</a:t>
            </a:r>
            <a:r>
              <a:rPr lang="en-US" dirty="0" smtClean="0"/>
              <a:t> </a:t>
            </a:r>
            <a:r>
              <a:rPr lang="en-US" dirty="0" smtClean="0"/>
              <a:t>characters used to store words or other non numerical forms of data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- holds a true or false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1239" y="5576552"/>
            <a:ext cx="7160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Depending on the language the key word for types may have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Different spelling or </a:t>
            </a:r>
            <a:r>
              <a:rPr lang="en-US" dirty="0" err="1" smtClean="0">
                <a:solidFill>
                  <a:srgbClr val="FFFF00"/>
                </a:solidFill>
              </a:rPr>
              <a:t>abrieviations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–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Example: java uses </a:t>
            </a:r>
            <a:r>
              <a:rPr lang="en-US" dirty="0" err="1" smtClean="0">
                <a:solidFill>
                  <a:srgbClr val="FFFF00"/>
                </a:solidFill>
              </a:rPr>
              <a:t>boolean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c#</a:t>
            </a:r>
            <a:r>
              <a:rPr lang="en-US" dirty="0" smtClean="0">
                <a:solidFill>
                  <a:srgbClr val="FFFF00"/>
                </a:solidFill>
              </a:rPr>
              <a:t> uses bool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Integers (32 bit whole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variables with the key word “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declared you can assign a value to the variable</a:t>
            </a:r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 = 132;</a:t>
            </a:r>
          </a:p>
        </p:txBody>
      </p:sp>
    </p:spTree>
    <p:extLst>
      <p:ext uri="{BB962C8B-B14F-4D97-AF65-F5344CB8AC3E}">
        <p14:creationId xmlns:p14="http://schemas.microsoft.com/office/powerpoint/2010/main" val="22068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Long Integers (64 bit whole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variables with the key word “long”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long 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declared you can assign a value to the variable</a:t>
            </a:r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 = </a:t>
            </a:r>
            <a:r>
              <a:rPr lang="en-US" dirty="0" smtClean="0"/>
              <a:t>13324352L;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Double (64 bit decimals)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variables with the key word “double”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declared you can assign a value to the variable</a:t>
            </a:r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 = </a:t>
            </a:r>
            <a:r>
              <a:rPr lang="en-US" dirty="0" smtClean="0"/>
              <a:t>132.0;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 (32 bit decimals)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variables with the key word “float”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float 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declared you can assign a value to the variable</a:t>
            </a:r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 = </a:t>
            </a:r>
            <a:r>
              <a:rPr lang="en-US" dirty="0" smtClean="0"/>
              <a:t>132.0f;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5251</TotalTime>
  <Words>539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Data Types</vt:lpstr>
      <vt:lpstr>Data types Learning Target </vt:lpstr>
      <vt:lpstr>Declaration of Variables Revisited</vt:lpstr>
      <vt:lpstr>List of Common Basic Numerical Data Types</vt:lpstr>
      <vt:lpstr>List of other Common  Data Types</vt:lpstr>
      <vt:lpstr>Integers (32 bit whole numbers)</vt:lpstr>
      <vt:lpstr>Long Integers (64 bit whole numbers)</vt:lpstr>
      <vt:lpstr>Double (64 bit decimals)</vt:lpstr>
      <vt:lpstr>Float (32 bit decimals)</vt:lpstr>
      <vt:lpstr>Strings (human readable text)</vt:lpstr>
      <vt:lpstr>Char (ascii characters)</vt:lpstr>
      <vt:lpstr>boolean (True or False)</vt:lpstr>
      <vt:lpstr>Checkpoint #1</vt:lpstr>
      <vt:lpstr>PowerPoint Presentation</vt:lpstr>
    </vt:vector>
  </TitlesOfParts>
  <Company>Ingham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Strings with the str Data Type</dc:title>
  <dc:creator>Mark Dodak</dc:creator>
  <cp:lastModifiedBy>David Baker</cp:lastModifiedBy>
  <cp:revision>42</cp:revision>
  <dcterms:created xsi:type="dcterms:W3CDTF">2015-09-14T15:33:45Z</dcterms:created>
  <dcterms:modified xsi:type="dcterms:W3CDTF">2018-10-22T12:09:31Z</dcterms:modified>
</cp:coreProperties>
</file>