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71" r:id="rId6"/>
    <p:sldId id="258" r:id="rId7"/>
    <p:sldId id="274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0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51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3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122E7C-BFE0-4A9C-96D1-71464DF9B1C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650-B9A7-4B1E-BB47-8B41267B0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9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problem (together)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can we modify this so that it will prompt the question each time that they enter a non number.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4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problem (with neighbor)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Update your main code to use the updated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3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parts of a function (inputs/parameters, return type, function name) </a:t>
            </a:r>
            <a:endParaRPr lang="en-US" dirty="0" smtClean="0"/>
          </a:p>
          <a:p>
            <a:r>
              <a:rPr lang="en-US" dirty="0" smtClean="0"/>
              <a:t>Learn how to create our own 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7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Functions-Review if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Answer questions 2-4 in formative, we will review if needed.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0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</a:t>
            </a:r>
            <a:r>
              <a:rPr lang="en-US" dirty="0" smtClean="0"/>
              <a:t>function-Review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declaration looks like the following: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static void </a:t>
            </a:r>
            <a:r>
              <a:rPr lang="en-US" dirty="0" err="1" smtClean="0"/>
              <a:t>MyPrintFunction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print(“here is some stuff I want to print”);</a:t>
            </a:r>
          </a:p>
          <a:p>
            <a:pPr marL="0" indent="0">
              <a:buNone/>
            </a:pPr>
            <a:r>
              <a:rPr lang="en-US" dirty="0"/>
              <a:t>	print</a:t>
            </a:r>
            <a:r>
              <a:rPr lang="en-US" dirty="0" smtClean="0"/>
              <a:t>(“I can save code by using functions”);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print(“if you can read this you are in a function”);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return; </a:t>
            </a:r>
            <a:r>
              <a:rPr lang="en-US" dirty="0" smtClean="0">
                <a:solidFill>
                  <a:srgbClr val="FFFF00"/>
                </a:solidFill>
              </a:rPr>
              <a:t>//since this function does not have a return type this is not    				//needed but doesn’t hurt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//use </a:t>
            </a:r>
            <a:r>
              <a:rPr lang="en-US" dirty="0" err="1" smtClean="0">
                <a:solidFill>
                  <a:srgbClr val="FFFF00"/>
                </a:solidFill>
              </a:rPr>
              <a:t>Console.WriteLine</a:t>
            </a:r>
            <a:r>
              <a:rPr lang="en-US" dirty="0" smtClean="0">
                <a:solidFill>
                  <a:srgbClr val="FFFF00"/>
                </a:solidFill>
              </a:rPr>
              <a:t>(),</a:t>
            </a:r>
            <a:r>
              <a:rPr lang="en-US" dirty="0" err="1" smtClean="0">
                <a:solidFill>
                  <a:srgbClr val="FFFF00"/>
                </a:solidFill>
              </a:rPr>
              <a:t>system.out.println</a:t>
            </a:r>
            <a:r>
              <a:rPr lang="en-US" dirty="0" smtClean="0">
                <a:solidFill>
                  <a:srgbClr val="FFFF00"/>
                </a:solidFill>
              </a:rPr>
              <a:t>, or </a:t>
            </a:r>
            <a:r>
              <a:rPr lang="en-US" dirty="0" err="1" smtClean="0">
                <a:solidFill>
                  <a:srgbClr val="FFFF00"/>
                </a:solidFill>
              </a:rPr>
              <a:t>cout</a:t>
            </a:r>
            <a:r>
              <a:rPr lang="en-US" dirty="0" smtClean="0">
                <a:solidFill>
                  <a:srgbClr val="FFFF00"/>
                </a:solidFill>
              </a:rPr>
              <a:t> instead of print</a:t>
            </a:r>
          </a:p>
          <a:p>
            <a:r>
              <a:rPr lang="en-US" dirty="0">
                <a:solidFill>
                  <a:srgbClr val="FFFF00"/>
                </a:solidFill>
              </a:rPr>
              <a:t>//for Java and C# you will need to put static keyword </a:t>
            </a:r>
            <a:r>
              <a:rPr lang="en-US" dirty="0" err="1">
                <a:solidFill>
                  <a:srgbClr val="FFFF00"/>
                </a:solidFill>
              </a:rPr>
              <a:t>infront</a:t>
            </a:r>
            <a:r>
              <a:rPr lang="en-US" dirty="0">
                <a:solidFill>
                  <a:srgbClr val="FFFF00"/>
                </a:solidFill>
              </a:rPr>
              <a:t> of  the return type – we will discuss more when we get to objects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8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 Function with parameters and </a:t>
            </a:r>
            <a:r>
              <a:rPr lang="en-US" dirty="0" smtClean="0"/>
              <a:t>return –Review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void Main(){</a:t>
            </a:r>
          </a:p>
          <a:p>
            <a:pPr marL="0" indent="0">
              <a:buNone/>
            </a:pPr>
            <a:r>
              <a:rPr lang="en-US" dirty="0" smtClean="0"/>
              <a:t>          double </a:t>
            </a:r>
            <a:r>
              <a:rPr lang="en-US" dirty="0" err="1"/>
              <a:t>varC</a:t>
            </a:r>
            <a:r>
              <a:rPr lang="en-US" dirty="0"/>
              <a:t> = </a:t>
            </a:r>
            <a:r>
              <a:rPr lang="en-US" dirty="0" smtClean="0"/>
              <a:t>Pythagorean(12.3, 8.4);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double Pythagorean(double A, double B){</a:t>
            </a:r>
          </a:p>
          <a:p>
            <a:pPr marL="0" indent="0">
              <a:buNone/>
            </a:pPr>
            <a:r>
              <a:rPr lang="en-US" dirty="0"/>
              <a:t>		double C = </a:t>
            </a:r>
            <a:r>
              <a:rPr lang="en-US" dirty="0" err="1"/>
              <a:t>Math.Sqrt</a:t>
            </a:r>
            <a:r>
              <a:rPr lang="en-US" dirty="0"/>
              <a:t>(A*A+B*B);</a:t>
            </a:r>
          </a:p>
          <a:p>
            <a:pPr marL="0" indent="0">
              <a:buNone/>
            </a:pPr>
            <a:r>
              <a:rPr lang="en-US" dirty="0"/>
              <a:t>		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61428" y="3365047"/>
            <a:ext cx="463640" cy="7856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207617" y="3318581"/>
            <a:ext cx="64425" cy="8785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4591" y="2730321"/>
            <a:ext cx="405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Pass(assign) the values to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 parameters(variables) A and 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92421" y="3309870"/>
            <a:ext cx="2382599" cy="1880316"/>
          </a:xfrm>
          <a:custGeom>
            <a:avLst/>
            <a:gdLst>
              <a:gd name="connsiteX0" fmla="*/ 2382599 w 2382599"/>
              <a:gd name="connsiteY0" fmla="*/ 1880316 h 1880316"/>
              <a:gd name="connsiteX1" fmla="*/ 7 w 2382599"/>
              <a:gd name="connsiteY1" fmla="*/ 978795 h 1880316"/>
              <a:gd name="connsiteX2" fmla="*/ 2356841 w 2382599"/>
              <a:gd name="connsiteY2" fmla="*/ 0 h 188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599" h="1880316">
                <a:moveTo>
                  <a:pt x="2382599" y="1880316"/>
                </a:moveTo>
                <a:cubicBezTo>
                  <a:pt x="1193449" y="1586248"/>
                  <a:pt x="4300" y="1292181"/>
                  <a:pt x="7" y="978795"/>
                </a:cubicBezTo>
                <a:cubicBezTo>
                  <a:pt x="-4286" y="665409"/>
                  <a:pt x="1893202" y="152400"/>
                  <a:pt x="235684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65927" y="3309870"/>
            <a:ext cx="309093" cy="1103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4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Defining you own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declaration looks like the following: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(</a:t>
            </a:r>
            <a:r>
              <a:rPr lang="en-US" dirty="0" err="1" smtClean="0"/>
              <a:t>paramType</a:t>
            </a:r>
            <a:r>
              <a:rPr lang="en-US" dirty="0" smtClean="0"/>
              <a:t> </a:t>
            </a:r>
            <a:r>
              <a:rPr lang="en-US" dirty="0" err="1" smtClean="0"/>
              <a:t>ParameterName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//your code goes here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statement to exit the function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//for Java and C# </a:t>
            </a:r>
            <a:r>
              <a:rPr lang="en-US" dirty="0" smtClean="0">
                <a:solidFill>
                  <a:srgbClr val="FFFF00"/>
                </a:solidFill>
              </a:rPr>
              <a:t>you need </a:t>
            </a:r>
            <a:r>
              <a:rPr lang="en-US" dirty="0" smtClean="0">
                <a:solidFill>
                  <a:srgbClr val="FFFF00"/>
                </a:solidFill>
              </a:rPr>
              <a:t>to put static keyword </a:t>
            </a:r>
            <a:r>
              <a:rPr lang="en-US" dirty="0" err="1" smtClean="0">
                <a:solidFill>
                  <a:srgbClr val="FFFF00"/>
                </a:solidFill>
              </a:rPr>
              <a:t>infront</a:t>
            </a:r>
            <a:r>
              <a:rPr lang="en-US" dirty="0" smtClean="0">
                <a:solidFill>
                  <a:srgbClr val="FFFF00"/>
                </a:solidFill>
              </a:rPr>
              <a:t> of  the return type – we will discuss more when we get to objects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2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 Function with parameters and </a:t>
            </a:r>
            <a:r>
              <a:rPr lang="en-US" dirty="0" smtClean="0"/>
              <a:t>return –Syntax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FF00"/>
                </a:solidFill>
              </a:rPr>
              <a:t>Formative 5-9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void Main(){</a:t>
            </a:r>
          </a:p>
          <a:p>
            <a:pPr marL="0" indent="0">
              <a:buNone/>
            </a:pPr>
            <a:r>
              <a:rPr lang="en-US" dirty="0" smtClean="0"/>
              <a:t>          double </a:t>
            </a:r>
            <a:r>
              <a:rPr lang="en-US" dirty="0" err="1"/>
              <a:t>varC</a:t>
            </a:r>
            <a:r>
              <a:rPr lang="en-US" dirty="0"/>
              <a:t> = </a:t>
            </a:r>
            <a:r>
              <a:rPr lang="en-US" dirty="0" smtClean="0"/>
              <a:t>Pythagorean(12.3, 8.4);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double Pythagorean(double A, double B){</a:t>
            </a:r>
          </a:p>
          <a:p>
            <a:pPr marL="0" indent="0">
              <a:buNone/>
            </a:pPr>
            <a:r>
              <a:rPr lang="en-US" dirty="0"/>
              <a:t>		double C = </a:t>
            </a:r>
            <a:r>
              <a:rPr lang="en-US" dirty="0" err="1"/>
              <a:t>Math.Sqrt</a:t>
            </a:r>
            <a:r>
              <a:rPr lang="en-US" dirty="0"/>
              <a:t>(A*A+B*B);</a:t>
            </a:r>
          </a:p>
          <a:p>
            <a:pPr marL="0" indent="0">
              <a:buNone/>
            </a:pPr>
            <a:r>
              <a:rPr lang="en-US" dirty="0"/>
              <a:t>		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72692" y="3534310"/>
            <a:ext cx="3102796" cy="7903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099740" y="3634641"/>
            <a:ext cx="1867870" cy="6628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77880" y="2960855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parameters(inputs)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93851" y="4537853"/>
            <a:ext cx="948647" cy="77902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8359" y="5275965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Return type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367355" y="4545828"/>
            <a:ext cx="2247472" cy="109946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827" y="5198636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Function name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11184" y="5370109"/>
            <a:ext cx="297095" cy="63010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20591" y="5717757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value that gets returned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1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problem (together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Formative 10, we will do 11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function named </a:t>
            </a:r>
            <a:r>
              <a:rPr lang="en-US" dirty="0" err="1" smtClean="0"/>
              <a:t>GetInt</a:t>
            </a:r>
            <a:r>
              <a:rPr lang="en-US" dirty="0" smtClean="0"/>
              <a:t>(), that will :</a:t>
            </a:r>
          </a:p>
          <a:p>
            <a:pPr lvl="1"/>
            <a:r>
              <a:rPr lang="en-US" dirty="0" smtClean="0"/>
              <a:t>wait for the user to enter a number </a:t>
            </a:r>
          </a:p>
          <a:p>
            <a:pPr lvl="1"/>
            <a:r>
              <a:rPr lang="en-US" dirty="0" smtClean="0"/>
              <a:t>convert the value to an integer.</a:t>
            </a:r>
          </a:p>
          <a:p>
            <a:pPr lvl="1"/>
            <a:r>
              <a:rPr lang="en-US" dirty="0" smtClean="0"/>
              <a:t>Add try catch error handling, and prompt the user to enter again if they do not enter a number </a:t>
            </a:r>
          </a:p>
          <a:p>
            <a:r>
              <a:rPr lang="en-US" dirty="0" smtClean="0"/>
              <a:t>This function should have no return types and needs no parameters (arguments)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8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problem (with neighbor)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your main function write code that will prompt the user to enter a number, then call the new function we just created.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Repeat this for a second call.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3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808</TotalTime>
  <Words>297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Functions 101</vt:lpstr>
      <vt:lpstr>Learning Targets</vt:lpstr>
      <vt:lpstr>Functions-Review if needed</vt:lpstr>
      <vt:lpstr>Simple function-Review</vt:lpstr>
      <vt:lpstr>Math Function with parameters and return –Review</vt:lpstr>
      <vt:lpstr>Defining you own Functions</vt:lpstr>
      <vt:lpstr>Math Function with parameters and return –Syntax  Formative 5-9 </vt:lpstr>
      <vt:lpstr>Class problem (together)  Formative 10, we will do 11 together</vt:lpstr>
      <vt:lpstr>Class problem (with neighbor)</vt:lpstr>
      <vt:lpstr>Class problem (together)</vt:lpstr>
      <vt:lpstr>Class problem (with neighbor)</vt:lpstr>
    </vt:vector>
  </TitlesOfParts>
  <Company>Ingham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101</dc:title>
  <dc:creator>David Baker</dc:creator>
  <cp:lastModifiedBy>David Baker</cp:lastModifiedBy>
  <cp:revision>17</cp:revision>
  <dcterms:created xsi:type="dcterms:W3CDTF">2015-10-19T01:26:33Z</dcterms:created>
  <dcterms:modified xsi:type="dcterms:W3CDTF">2019-01-07T11:14:01Z</dcterms:modified>
</cp:coreProperties>
</file>