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8" r:id="rId5"/>
    <p:sldId id="259" r:id="rId6"/>
    <p:sldId id="264" r:id="rId7"/>
    <p:sldId id="266" r:id="rId8"/>
    <p:sldId id="267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essques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r>
              <a:rPr lang="en-US" dirty="0" smtClean="0"/>
              <a:t>–I can get input from the user via the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User Input (numbers) –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Console.WriteLine</a:t>
            </a:r>
            <a:r>
              <a:rPr lang="en-US" dirty="0" smtClean="0">
                <a:solidFill>
                  <a:srgbClr val="00B050"/>
                </a:solidFill>
              </a:rPr>
              <a:t>(“please enter a number and I will echo it back”);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tring </a:t>
            </a:r>
            <a:r>
              <a:rPr lang="en-US" dirty="0" err="1" smtClean="0">
                <a:solidFill>
                  <a:srgbClr val="00B050"/>
                </a:solidFill>
              </a:rPr>
              <a:t>userInput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Console.ReadLine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myIntegerValue</a:t>
            </a:r>
            <a:r>
              <a:rPr lang="en-US" dirty="0" smtClean="0">
                <a:solidFill>
                  <a:srgbClr val="00B050"/>
                </a:solidFill>
              </a:rPr>
              <a:t> = Convert.ToInt32(</a:t>
            </a:r>
            <a:r>
              <a:rPr lang="en-US" dirty="0" err="1" smtClean="0">
                <a:solidFill>
                  <a:srgbClr val="00B050"/>
                </a:solidFill>
              </a:rPr>
              <a:t>userInput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Console.WriteLine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myIntegerValue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Console.WriteLine</a:t>
            </a:r>
            <a:r>
              <a:rPr lang="en-US" dirty="0">
                <a:solidFill>
                  <a:srgbClr val="00B050"/>
                </a:solidFill>
              </a:rPr>
              <a:t>(“please enter a number and I will echo it back</a:t>
            </a:r>
            <a:r>
              <a:rPr lang="en-US" dirty="0" smtClean="0">
                <a:solidFill>
                  <a:srgbClr val="00B05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myIntegerValue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Convert.ToInt32(</a:t>
            </a:r>
            <a:r>
              <a:rPr lang="en-US" dirty="0" err="1">
                <a:solidFill>
                  <a:srgbClr val="00B050"/>
                </a:solidFill>
              </a:rPr>
              <a:t>Console.ReadLine</a:t>
            </a:r>
            <a:r>
              <a:rPr lang="en-US" dirty="0" smtClean="0">
                <a:solidFill>
                  <a:srgbClr val="00B050"/>
                </a:solidFill>
              </a:rPr>
              <a:t>());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Console.WriteLine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myIntegerValue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Multiple inputs –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325" y="2429692"/>
            <a:ext cx="8825659" cy="44283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Console.WriteLine</a:t>
            </a:r>
            <a:r>
              <a:rPr lang="en-US" dirty="0" smtClean="0">
                <a:solidFill>
                  <a:srgbClr val="00B050"/>
                </a:solidFill>
              </a:rPr>
              <a:t>(“</a:t>
            </a:r>
            <a:r>
              <a:rPr lang="en-US" dirty="0">
                <a:solidFill>
                  <a:srgbClr val="00B050"/>
                </a:solidFill>
              </a:rPr>
              <a:t>please enter your name”);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String name = </a:t>
            </a:r>
            <a:r>
              <a:rPr lang="en-US" dirty="0" err="1" smtClean="0">
                <a:solidFill>
                  <a:srgbClr val="00B050"/>
                </a:solidFill>
              </a:rPr>
              <a:t>Console.ReadLine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Console.WriteLine</a:t>
            </a:r>
            <a:r>
              <a:rPr lang="en-US" dirty="0" smtClean="0">
                <a:solidFill>
                  <a:srgbClr val="00B050"/>
                </a:solidFill>
              </a:rPr>
              <a:t>(“</a:t>
            </a:r>
            <a:r>
              <a:rPr lang="en-US" dirty="0">
                <a:solidFill>
                  <a:srgbClr val="00B050"/>
                </a:solidFill>
              </a:rPr>
              <a:t>please enter </a:t>
            </a:r>
            <a:r>
              <a:rPr lang="en-US" dirty="0" smtClean="0">
                <a:solidFill>
                  <a:srgbClr val="00B050"/>
                </a:solidFill>
              </a:rPr>
              <a:t>your age”);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age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Convert.ToInt32(</a:t>
            </a:r>
            <a:r>
              <a:rPr lang="en-US" dirty="0" err="1" smtClean="0">
                <a:solidFill>
                  <a:srgbClr val="00B050"/>
                </a:solidFill>
              </a:rPr>
              <a:t>Console.ReadLine</a:t>
            </a:r>
            <a:r>
              <a:rPr lang="en-US" dirty="0" smtClean="0">
                <a:solidFill>
                  <a:srgbClr val="00B050"/>
                </a:solidFill>
              </a:rPr>
              <a:t>());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Console.WriteLine</a:t>
            </a:r>
            <a:r>
              <a:rPr lang="en-US" dirty="0" smtClean="0">
                <a:solidFill>
                  <a:srgbClr val="00B050"/>
                </a:solidFill>
              </a:rPr>
              <a:t>(“Hello “+name+”, you are “+age+” years old.”);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Highlighting used in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Purple Text will denote Java Code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 Text will denote C# Code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Text will denote code that could be either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Text will be for pseudo code – not real code for either language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Black Text or </a:t>
            </a:r>
            <a:r>
              <a:rPr lang="en-US" dirty="0" smtClean="0">
                <a:solidFill>
                  <a:srgbClr val="00B0F0"/>
                </a:solidFill>
              </a:rPr>
              <a:t>Light Blue Text </a:t>
            </a:r>
            <a:r>
              <a:rPr lang="en-US" dirty="0" smtClean="0">
                <a:solidFill>
                  <a:schemeClr val="tx1"/>
                </a:solidFill>
              </a:rPr>
              <a:t>is for additional information and is not code, essentially comments.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from user-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we want to be able to get input from the user?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http://progressquest.com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Vs</a:t>
            </a:r>
          </a:p>
          <a:p>
            <a:r>
              <a:rPr lang="en-US" dirty="0" smtClean="0"/>
              <a:t>Skyrim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User Input –Java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43972" cy="40063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prompt the user to enter something on the command line we can use a scanner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Scanner console = new Scanner(System.in); </a:t>
            </a:r>
            <a:r>
              <a:rPr lang="en-US" dirty="0" smtClean="0">
                <a:solidFill>
                  <a:srgbClr val="00B0F0"/>
                </a:solidFill>
              </a:rPr>
              <a:t>//you need this only once in your code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//we now can use </a:t>
            </a:r>
            <a:r>
              <a:rPr lang="en-US" dirty="0" err="1" smtClean="0">
                <a:solidFill>
                  <a:srgbClr val="00B0F0"/>
                </a:solidFill>
              </a:rPr>
              <a:t>reader.nextLine</a:t>
            </a:r>
            <a:r>
              <a:rPr lang="en-US" dirty="0" smtClean="0">
                <a:solidFill>
                  <a:srgbClr val="00B0F0"/>
                </a:solidFill>
              </a:rPr>
              <a:t>() to get input from user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(“please enter something and I will echo it back”);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7030A0"/>
                </a:solidFill>
              </a:rPr>
              <a:t>tring </a:t>
            </a:r>
            <a:r>
              <a:rPr lang="en-US" dirty="0" err="1" smtClean="0">
                <a:solidFill>
                  <a:srgbClr val="7030A0"/>
                </a:solidFill>
              </a:rPr>
              <a:t>userInput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= </a:t>
            </a:r>
            <a:r>
              <a:rPr lang="en-US" dirty="0" err="1" smtClean="0">
                <a:solidFill>
                  <a:srgbClr val="7030A0"/>
                </a:solidFill>
              </a:rPr>
              <a:t>console.nextLine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System.out.println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userInput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*note scanner object returns a string variable so the variable on the left hand side needs to be a string.  -- to Find out more about the scanner look at the additional scanner slide at the end of this slideshow.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User Input (numbers) –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6811"/>
            <a:ext cx="8825659" cy="4428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Scanner </a:t>
            </a:r>
            <a:r>
              <a:rPr lang="en-US" dirty="0" smtClean="0">
                <a:solidFill>
                  <a:srgbClr val="7030A0"/>
                </a:solidFill>
              </a:rPr>
              <a:t>console </a:t>
            </a:r>
            <a:r>
              <a:rPr lang="en-US" dirty="0">
                <a:solidFill>
                  <a:srgbClr val="7030A0"/>
                </a:solidFill>
              </a:rPr>
              <a:t>= new Scanner(System.in);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(“please enter a number and I will echo it back”);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7030A0"/>
                </a:solidFill>
              </a:rPr>
              <a:t>tring </a:t>
            </a:r>
            <a:r>
              <a:rPr lang="en-US" dirty="0" err="1" smtClean="0">
                <a:solidFill>
                  <a:srgbClr val="7030A0"/>
                </a:solidFill>
              </a:rPr>
              <a:t>userInput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= </a:t>
            </a:r>
            <a:r>
              <a:rPr lang="en-US" dirty="0" err="1" smtClean="0">
                <a:solidFill>
                  <a:srgbClr val="7030A0"/>
                </a:solidFill>
              </a:rPr>
              <a:t>console.nextLine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myIntegerValue</a:t>
            </a:r>
            <a:r>
              <a:rPr lang="en-US" dirty="0" smtClean="0">
                <a:solidFill>
                  <a:srgbClr val="7030A0"/>
                </a:solidFill>
              </a:rPr>
              <a:t> = </a:t>
            </a:r>
            <a:r>
              <a:rPr lang="en-US" dirty="0" err="1" smtClean="0">
                <a:solidFill>
                  <a:srgbClr val="7030A0"/>
                </a:solidFill>
              </a:rPr>
              <a:t>Integer.parseInt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userInput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myIntegerValue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Or: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Scanner </a:t>
            </a:r>
            <a:r>
              <a:rPr lang="en-US" dirty="0" smtClean="0">
                <a:solidFill>
                  <a:srgbClr val="7030A0"/>
                </a:solidFill>
              </a:rPr>
              <a:t>console </a:t>
            </a:r>
            <a:r>
              <a:rPr lang="en-US" dirty="0">
                <a:solidFill>
                  <a:srgbClr val="7030A0"/>
                </a:solidFill>
              </a:rPr>
              <a:t>= new Scanner(System.in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(“</a:t>
            </a:r>
            <a:r>
              <a:rPr lang="en-US" dirty="0">
                <a:solidFill>
                  <a:srgbClr val="7030A0"/>
                </a:solidFill>
              </a:rPr>
              <a:t>please enter a number and I will echo it back</a:t>
            </a:r>
            <a:r>
              <a:rPr lang="en-US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myIntegerValue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 smtClean="0">
                <a:solidFill>
                  <a:srgbClr val="7030A0"/>
                </a:solidFill>
              </a:rPr>
              <a:t>Integer.parseInt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console.nextLine</a:t>
            </a:r>
            <a:r>
              <a:rPr lang="en-US" dirty="0" smtClean="0">
                <a:solidFill>
                  <a:srgbClr val="7030A0"/>
                </a:solidFill>
              </a:rPr>
              <a:t>());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myIntegerValue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Multiple inputs –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6811"/>
            <a:ext cx="8825659" cy="4428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Scanner console </a:t>
            </a:r>
            <a:r>
              <a:rPr lang="en-US" dirty="0">
                <a:solidFill>
                  <a:srgbClr val="7030A0"/>
                </a:solidFill>
              </a:rPr>
              <a:t>= new Scanner(System.in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System.out.println</a:t>
            </a:r>
            <a:r>
              <a:rPr lang="en-US" dirty="0">
                <a:solidFill>
                  <a:srgbClr val="7030A0"/>
                </a:solidFill>
              </a:rPr>
              <a:t>(“please enter your name”);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String name = </a:t>
            </a:r>
            <a:r>
              <a:rPr lang="en-US" dirty="0" err="1" smtClean="0">
                <a:solidFill>
                  <a:srgbClr val="7030A0"/>
                </a:solidFill>
              </a:rPr>
              <a:t>console.nextLine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(“</a:t>
            </a:r>
            <a:r>
              <a:rPr lang="en-US" dirty="0">
                <a:solidFill>
                  <a:srgbClr val="7030A0"/>
                </a:solidFill>
              </a:rPr>
              <a:t>please enter </a:t>
            </a:r>
            <a:r>
              <a:rPr lang="en-US" dirty="0" smtClean="0">
                <a:solidFill>
                  <a:srgbClr val="7030A0"/>
                </a:solidFill>
              </a:rPr>
              <a:t>your age”);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age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err="1" smtClean="0">
                <a:solidFill>
                  <a:srgbClr val="7030A0"/>
                </a:solidFill>
              </a:rPr>
              <a:t>Integer.parseInt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console.nextLine</a:t>
            </a:r>
            <a:r>
              <a:rPr lang="en-US" dirty="0" smtClean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(“Hello “+name+”, you are “+age+” years old.”);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Scanner -additional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56589" cy="34163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Scanner console = new Scanner(System.in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This line of code and why we need it will make more sense once we cover Objects but as a preview we can break down this line as defined below: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Scanner</a:t>
            </a:r>
            <a:r>
              <a:rPr lang="en-US" dirty="0" smtClean="0"/>
              <a:t> – Is the class name, you can think of this as data type.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console</a:t>
            </a:r>
            <a:r>
              <a:rPr lang="en-US" dirty="0" smtClean="0"/>
              <a:t> – is the object name we gave it, you can think of this as the variable name.</a:t>
            </a:r>
          </a:p>
          <a:p>
            <a:pPr marL="0" indent="0">
              <a:buNone/>
            </a:pPr>
            <a:r>
              <a:rPr lang="en-US" dirty="0" smtClean="0"/>
              <a:t>This also means that we could have called this any other name we wanted.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= new Scanner();  </a:t>
            </a:r>
            <a:r>
              <a:rPr lang="en-US" dirty="0" smtClean="0">
                <a:solidFill>
                  <a:schemeClr val="tx1"/>
                </a:solidFill>
              </a:rPr>
              <a:t>- the rest of the line is how you initialize objects, ‘new’ is a keyword to set aside space in memory for the object (variable). Scanner() calls the method, called a constructor, that initializes all the parts of the object.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Reference Slides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9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User Input –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prompt the user to enter something on the command line we can use </a:t>
            </a:r>
            <a:r>
              <a:rPr lang="en-US" dirty="0" err="1" smtClean="0"/>
              <a:t>Console.ReadLine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Console.WriteLine</a:t>
            </a:r>
            <a:r>
              <a:rPr lang="en-US" dirty="0" smtClean="0">
                <a:solidFill>
                  <a:srgbClr val="00B050"/>
                </a:solidFill>
              </a:rPr>
              <a:t>(“please enter something and I will echo it back”);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tring </a:t>
            </a:r>
            <a:r>
              <a:rPr lang="en-US" dirty="0" err="1" smtClean="0">
                <a:solidFill>
                  <a:srgbClr val="00B050"/>
                </a:solidFill>
              </a:rPr>
              <a:t>userInput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Console.ReadLine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Console.WriteLine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userInput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*note </a:t>
            </a:r>
            <a:r>
              <a:rPr lang="en-US" dirty="0" err="1" smtClean="0">
                <a:solidFill>
                  <a:srgbClr val="00B0F0"/>
                </a:solidFill>
              </a:rPr>
              <a:t>Console.ReadLine</a:t>
            </a:r>
            <a:r>
              <a:rPr lang="en-US" dirty="0" smtClean="0">
                <a:solidFill>
                  <a:srgbClr val="00B0F0"/>
                </a:solidFill>
              </a:rPr>
              <a:t>() returns a string variable so the variable on the left hand side needs to be a string.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1323</TotalTime>
  <Words>587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Input</vt:lpstr>
      <vt:lpstr>Highlighting used in Slides</vt:lpstr>
      <vt:lpstr>Input from user- Why?</vt:lpstr>
      <vt:lpstr>Getting User Input –Java</vt:lpstr>
      <vt:lpstr>Getting User Input (numbers) – Java</vt:lpstr>
      <vt:lpstr>Getting Multiple inputs – Java</vt:lpstr>
      <vt:lpstr>Java Scanner -additional info</vt:lpstr>
      <vt:lpstr>C# Reference Slides follow</vt:lpstr>
      <vt:lpstr>Getting User Input – C#</vt:lpstr>
      <vt:lpstr>Getting User Input (numbers) – C#</vt:lpstr>
      <vt:lpstr>Getting Multiple inputs – C#</vt:lpstr>
    </vt:vector>
  </TitlesOfParts>
  <Company>Webberville Community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</dc:title>
  <dc:creator>David Baker</dc:creator>
  <cp:lastModifiedBy>David Baker</cp:lastModifiedBy>
  <cp:revision>10</cp:revision>
  <dcterms:created xsi:type="dcterms:W3CDTF">2017-09-14T19:38:33Z</dcterms:created>
  <dcterms:modified xsi:type="dcterms:W3CDTF">2018-10-22T09:10:38Z</dcterms:modified>
</cp:coreProperties>
</file>