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6" r:id="rId3"/>
    <p:sldId id="264" r:id="rId4"/>
    <p:sldId id="274" r:id="rId5"/>
    <p:sldId id="282" r:id="rId6"/>
    <p:sldId id="283" r:id="rId7"/>
    <p:sldId id="284" r:id="rId8"/>
    <p:sldId id="285" r:id="rId9"/>
    <p:sldId id="265"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92" d="100"/>
          <a:sy n="92" d="100"/>
        </p:scale>
        <p:origin x="54" y="4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248144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5D682-F4AB-46CF-87F9-F37AC1DDEF7D}"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2940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268827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174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280390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437079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404984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3323229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85904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56246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300819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D5D682-F4AB-46CF-87F9-F37AC1DDEF7D}"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55252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5D682-F4AB-46CF-87F9-F37AC1DDEF7D}"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392992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02705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154864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CD5D682-F4AB-46CF-87F9-F37AC1DDEF7D}" type="datetimeFigureOut">
              <a:rPr lang="en-US" smtClean="0"/>
              <a:t>1/15/2019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411742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5D682-F4AB-46CF-87F9-F37AC1DDEF7D}"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39009-0C30-414C-8373-D95C66343EA6}" type="slidenum">
              <a:rPr lang="en-US" smtClean="0"/>
              <a:t>‹#›</a:t>
            </a:fld>
            <a:endParaRPr lang="en-US"/>
          </a:p>
        </p:txBody>
      </p:sp>
    </p:spTree>
    <p:extLst>
      <p:ext uri="{BB962C8B-B14F-4D97-AF65-F5344CB8AC3E}">
        <p14:creationId xmlns:p14="http://schemas.microsoft.com/office/powerpoint/2010/main" val="232052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D5D682-F4AB-46CF-87F9-F37AC1DDEF7D}" type="datetimeFigureOut">
              <a:rPr lang="en-US" smtClean="0"/>
              <a:t>1/15/2019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6A39009-0C30-414C-8373-D95C66343EA6}" type="slidenum">
              <a:rPr lang="en-US" smtClean="0"/>
              <a:t>‹#›</a:t>
            </a:fld>
            <a:endParaRPr lang="en-US"/>
          </a:p>
        </p:txBody>
      </p:sp>
    </p:spTree>
    <p:extLst>
      <p:ext uri="{BB962C8B-B14F-4D97-AF65-F5344CB8AC3E}">
        <p14:creationId xmlns:p14="http://schemas.microsoft.com/office/powerpoint/2010/main" val="23414260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Object Oriented Programming</a:t>
            </a:r>
            <a:endParaRPr lang="en-US" dirty="0"/>
          </a:p>
        </p:txBody>
      </p:sp>
      <p:sp>
        <p:nvSpPr>
          <p:cNvPr id="3" name="Subtitle 2"/>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09386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Calling methods</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To preform an action(calling a method) on an object:</a:t>
            </a:r>
          </a:p>
          <a:p>
            <a:pPr marL="0" indent="0">
              <a:buNone/>
            </a:pPr>
            <a:endParaRPr lang="en-US" dirty="0" smtClean="0"/>
          </a:p>
          <a:p>
            <a:pPr marL="0" indent="0">
              <a:buNone/>
            </a:pPr>
            <a:r>
              <a:rPr lang="en-US" dirty="0"/>
              <a:t>Coin </a:t>
            </a:r>
            <a:r>
              <a:rPr lang="en-US" dirty="0" err="1"/>
              <a:t>myCoin</a:t>
            </a:r>
            <a:r>
              <a:rPr lang="en-US" dirty="0"/>
              <a:t> = new Coin();</a:t>
            </a:r>
          </a:p>
          <a:p>
            <a:pPr marL="0" indent="0">
              <a:buNone/>
            </a:pPr>
            <a:r>
              <a:rPr lang="en-US" dirty="0" err="1" smtClean="0"/>
              <a:t>myCoin.Toss</a:t>
            </a:r>
            <a:r>
              <a:rPr lang="en-US" dirty="0" smtClean="0"/>
              <a:t>();</a:t>
            </a:r>
          </a:p>
        </p:txBody>
      </p:sp>
      <p:cxnSp>
        <p:nvCxnSpPr>
          <p:cNvPr id="5" name="Straight Arrow Connector 4"/>
          <p:cNvCxnSpPr/>
          <p:nvPr/>
        </p:nvCxnSpPr>
        <p:spPr>
          <a:xfrm flipH="1" flipV="1">
            <a:off x="2449508" y="3546317"/>
            <a:ext cx="51516" cy="640080"/>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1328226" y="4095953"/>
            <a:ext cx="3629464" cy="369332"/>
          </a:xfrm>
          <a:prstGeom prst="rect">
            <a:avLst/>
          </a:prstGeom>
          <a:noFill/>
        </p:spPr>
        <p:txBody>
          <a:bodyPr wrap="square" rtlCol="0">
            <a:spAutoFit/>
          </a:bodyPr>
          <a:lstStyle/>
          <a:p>
            <a:r>
              <a:rPr lang="en-US" dirty="0" smtClean="0"/>
              <a:t>Name of </a:t>
            </a:r>
            <a:r>
              <a:rPr lang="en-US" smtClean="0"/>
              <a:t>the method</a:t>
            </a:r>
            <a:endParaRPr lang="en-US" dirty="0"/>
          </a:p>
        </p:txBody>
      </p:sp>
      <p:cxnSp>
        <p:nvCxnSpPr>
          <p:cNvPr id="7" name="Straight Arrow Connector 6"/>
          <p:cNvCxnSpPr/>
          <p:nvPr/>
        </p:nvCxnSpPr>
        <p:spPr>
          <a:xfrm flipH="1" flipV="1">
            <a:off x="1069145" y="3601329"/>
            <a:ext cx="28136" cy="1252026"/>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flipH="1">
            <a:off x="273969" y="4884323"/>
            <a:ext cx="3629464" cy="369332"/>
          </a:xfrm>
          <a:prstGeom prst="rect">
            <a:avLst/>
          </a:prstGeom>
          <a:noFill/>
        </p:spPr>
        <p:txBody>
          <a:bodyPr wrap="square" rtlCol="0">
            <a:spAutoFit/>
          </a:bodyPr>
          <a:lstStyle/>
          <a:p>
            <a:r>
              <a:rPr lang="en-US" dirty="0" smtClean="0"/>
              <a:t>Name of the Object (variable name)</a:t>
            </a:r>
            <a:endParaRPr lang="en-US" dirty="0"/>
          </a:p>
        </p:txBody>
      </p:sp>
    </p:spTree>
    <p:extLst>
      <p:ext uri="{BB962C8B-B14F-4D97-AF65-F5344CB8AC3E}">
        <p14:creationId xmlns:p14="http://schemas.microsoft.com/office/powerpoint/2010/main" val="3096004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Calling methods</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To preform an action(calling a method) on an object:</a:t>
            </a:r>
          </a:p>
          <a:p>
            <a:pPr marL="0" indent="0">
              <a:buNone/>
            </a:pPr>
            <a:r>
              <a:rPr lang="en-US" dirty="0" smtClean="0"/>
              <a:t>double </a:t>
            </a:r>
            <a:r>
              <a:rPr lang="en-US" dirty="0" err="1" smtClean="0"/>
              <a:t>headsWeight</a:t>
            </a:r>
            <a:r>
              <a:rPr lang="en-US" dirty="0" smtClean="0"/>
              <a:t>= .75;</a:t>
            </a:r>
          </a:p>
          <a:p>
            <a:pPr marL="0" indent="0">
              <a:buNone/>
            </a:pPr>
            <a:r>
              <a:rPr lang="en-US" dirty="0"/>
              <a:t>Coin </a:t>
            </a:r>
            <a:r>
              <a:rPr lang="en-US" dirty="0" err="1"/>
              <a:t>myCoin</a:t>
            </a:r>
            <a:r>
              <a:rPr lang="en-US" dirty="0"/>
              <a:t> = new Coin();</a:t>
            </a:r>
          </a:p>
          <a:p>
            <a:pPr marL="0" indent="0">
              <a:buNone/>
            </a:pPr>
            <a:r>
              <a:rPr lang="en-US" dirty="0" err="1" smtClean="0"/>
              <a:t>myCoin.TossWeighted</a:t>
            </a:r>
            <a:r>
              <a:rPr lang="en-US" dirty="0" smtClean="0"/>
              <a:t>(</a:t>
            </a:r>
            <a:r>
              <a:rPr lang="en-US" dirty="0" err="1" smtClean="0"/>
              <a:t>headsWeight</a:t>
            </a:r>
            <a:r>
              <a:rPr lang="en-US" dirty="0" smtClean="0"/>
              <a:t>);</a:t>
            </a:r>
          </a:p>
        </p:txBody>
      </p:sp>
      <p:cxnSp>
        <p:nvCxnSpPr>
          <p:cNvPr id="5" name="Straight Arrow Connector 4"/>
          <p:cNvCxnSpPr/>
          <p:nvPr/>
        </p:nvCxnSpPr>
        <p:spPr>
          <a:xfrm flipH="1" flipV="1">
            <a:off x="2449508" y="3546317"/>
            <a:ext cx="51516" cy="640080"/>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1328226" y="4095953"/>
            <a:ext cx="4073768" cy="369332"/>
          </a:xfrm>
          <a:prstGeom prst="rect">
            <a:avLst/>
          </a:prstGeom>
          <a:noFill/>
        </p:spPr>
        <p:txBody>
          <a:bodyPr wrap="square" rtlCol="0">
            <a:spAutoFit/>
          </a:bodyPr>
          <a:lstStyle/>
          <a:p>
            <a:r>
              <a:rPr lang="en-US" dirty="0" smtClean="0"/>
              <a:t>Name of the method </a:t>
            </a:r>
            <a:endParaRPr lang="en-US" dirty="0"/>
          </a:p>
        </p:txBody>
      </p:sp>
      <p:cxnSp>
        <p:nvCxnSpPr>
          <p:cNvPr id="7" name="Straight Arrow Connector 6"/>
          <p:cNvCxnSpPr/>
          <p:nvPr/>
        </p:nvCxnSpPr>
        <p:spPr>
          <a:xfrm flipH="1" flipV="1">
            <a:off x="1069145" y="3601329"/>
            <a:ext cx="28136" cy="1252026"/>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flipH="1">
            <a:off x="273969" y="4884323"/>
            <a:ext cx="3629464" cy="369332"/>
          </a:xfrm>
          <a:prstGeom prst="rect">
            <a:avLst/>
          </a:prstGeom>
          <a:noFill/>
        </p:spPr>
        <p:txBody>
          <a:bodyPr wrap="square" rtlCol="0">
            <a:spAutoFit/>
          </a:bodyPr>
          <a:lstStyle/>
          <a:p>
            <a:r>
              <a:rPr lang="en-US" dirty="0" smtClean="0"/>
              <a:t>Name of the Object (variable name)</a:t>
            </a:r>
            <a:endParaRPr lang="en-US" dirty="0"/>
          </a:p>
        </p:txBody>
      </p:sp>
      <p:cxnSp>
        <p:nvCxnSpPr>
          <p:cNvPr id="8" name="Straight Arrow Connector 7"/>
          <p:cNvCxnSpPr/>
          <p:nvPr/>
        </p:nvCxnSpPr>
        <p:spPr>
          <a:xfrm flipH="1" flipV="1">
            <a:off x="5176911" y="3676915"/>
            <a:ext cx="1983544" cy="550427"/>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60455" y="4095953"/>
            <a:ext cx="2897945" cy="923330"/>
          </a:xfrm>
          <a:prstGeom prst="rect">
            <a:avLst/>
          </a:prstGeom>
          <a:noFill/>
        </p:spPr>
        <p:txBody>
          <a:bodyPr wrap="square" rtlCol="0">
            <a:spAutoFit/>
          </a:bodyPr>
          <a:lstStyle/>
          <a:p>
            <a:r>
              <a:rPr lang="en-US" dirty="0" smtClean="0"/>
              <a:t>Likewise if the method takes parameters you pass them here </a:t>
            </a:r>
            <a:endParaRPr lang="en-US" dirty="0"/>
          </a:p>
        </p:txBody>
      </p:sp>
    </p:spTree>
    <p:extLst>
      <p:ext uri="{BB962C8B-B14F-4D97-AF65-F5344CB8AC3E}">
        <p14:creationId xmlns:p14="http://schemas.microsoft.com/office/powerpoint/2010/main" val="411297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Targets</a:t>
            </a:r>
            <a:endParaRPr lang="en-US" dirty="0"/>
          </a:p>
        </p:txBody>
      </p:sp>
      <p:sp>
        <p:nvSpPr>
          <p:cNvPr id="3" name="Content Placeholder 2"/>
          <p:cNvSpPr>
            <a:spLocks noGrp="1"/>
          </p:cNvSpPr>
          <p:nvPr>
            <p:ph idx="1"/>
          </p:nvPr>
        </p:nvSpPr>
        <p:spPr/>
        <p:txBody>
          <a:bodyPr/>
          <a:lstStyle/>
          <a:p>
            <a:r>
              <a:rPr lang="en-US" dirty="0"/>
              <a:t>I can describe the difference between an Object and a </a:t>
            </a:r>
            <a:r>
              <a:rPr lang="en-US" dirty="0" smtClean="0"/>
              <a:t>Class.</a:t>
            </a:r>
          </a:p>
          <a:p>
            <a:r>
              <a:rPr lang="en-US" dirty="0"/>
              <a:t>I know how to create </a:t>
            </a:r>
            <a:r>
              <a:rPr lang="en-US" dirty="0" smtClean="0"/>
              <a:t>Objects.</a:t>
            </a:r>
          </a:p>
          <a:p>
            <a:r>
              <a:rPr lang="en-US" dirty="0"/>
              <a:t>I know how to call methods for objects that I created.</a:t>
            </a:r>
            <a:endParaRPr lang="en-US" dirty="0"/>
          </a:p>
        </p:txBody>
      </p:sp>
    </p:spTree>
    <p:extLst>
      <p:ext uri="{BB962C8B-B14F-4D97-AF65-F5344CB8AC3E}">
        <p14:creationId xmlns:p14="http://schemas.microsoft.com/office/powerpoint/2010/main" val="361828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Oriented Programming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Object Oriented Programming (OOP) :  The goal of OOP is to model the code in a way that we are used to in the real world using objects.   </a:t>
            </a:r>
          </a:p>
          <a:p>
            <a:pPr marL="0" indent="0">
              <a:buNone/>
            </a:pPr>
            <a:endParaRPr lang="en-US" dirty="0"/>
          </a:p>
          <a:p>
            <a:pPr marL="0" indent="0">
              <a:buNone/>
            </a:pPr>
            <a:r>
              <a:rPr lang="en-US" dirty="0" smtClean="0"/>
              <a:t>Objects </a:t>
            </a:r>
          </a:p>
          <a:p>
            <a:pPr>
              <a:buFontTx/>
              <a:buChar char="-"/>
            </a:pPr>
            <a:r>
              <a:rPr lang="en-US" dirty="0" smtClean="0"/>
              <a:t>each object will contain a set of properties(variables) or values </a:t>
            </a:r>
          </a:p>
          <a:p>
            <a:pPr>
              <a:buFontTx/>
              <a:buChar char="-"/>
            </a:pPr>
            <a:r>
              <a:rPr lang="en-US" dirty="0" smtClean="0"/>
              <a:t>and a set of actions(methods) that you can preform on the object</a:t>
            </a:r>
          </a:p>
          <a:p>
            <a:pPr>
              <a:buFontTx/>
              <a:buChar char="-"/>
            </a:pPr>
            <a:r>
              <a:rPr lang="en-US" dirty="0" smtClean="0"/>
              <a:t>Instance of a “Class”</a:t>
            </a:r>
          </a:p>
          <a:p>
            <a:pPr marL="0" indent="0">
              <a:buNone/>
            </a:pPr>
            <a:endParaRPr lang="en-US" dirty="0" smtClean="0"/>
          </a:p>
        </p:txBody>
      </p:sp>
    </p:spTree>
    <p:extLst>
      <p:ext uri="{BB962C8B-B14F-4D97-AF65-F5344CB8AC3E}">
        <p14:creationId xmlns:p14="http://schemas.microsoft.com/office/powerpoint/2010/main" val="1596554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OOP-Classes</a:t>
            </a:r>
            <a:endParaRPr lang="en-US" dirty="0"/>
          </a:p>
        </p:txBody>
      </p:sp>
      <p:sp>
        <p:nvSpPr>
          <p:cNvPr id="3" name="Content Placeholder 2"/>
          <p:cNvSpPr>
            <a:spLocks noGrp="1"/>
          </p:cNvSpPr>
          <p:nvPr>
            <p:ph idx="1"/>
          </p:nvPr>
        </p:nvSpPr>
        <p:spPr/>
        <p:txBody>
          <a:bodyPr/>
          <a:lstStyle/>
          <a:p>
            <a:r>
              <a:rPr lang="en-US" dirty="0" smtClean="0"/>
              <a:t>A class is a specification of an object</a:t>
            </a:r>
          </a:p>
          <a:p>
            <a:r>
              <a:rPr lang="en-US" dirty="0" smtClean="0"/>
              <a:t>You can think of it as a blueprint or pattern with a set of instructions</a:t>
            </a:r>
          </a:p>
          <a:p>
            <a:r>
              <a:rPr lang="en-US" dirty="0" smtClean="0"/>
              <a:t>Contains the member variables that hold the information about the object.</a:t>
            </a:r>
          </a:p>
          <a:p>
            <a:r>
              <a:rPr lang="en-US" dirty="0" smtClean="0"/>
              <a:t>Contains the method definitions describing how you can interact with an object of its class.</a:t>
            </a:r>
          </a:p>
          <a:p>
            <a:r>
              <a:rPr lang="en-US" dirty="0" smtClean="0"/>
              <a:t>Contains constructor/s telling how to setup the object upon creation (if none are present default constructor will be used)</a:t>
            </a:r>
          </a:p>
        </p:txBody>
      </p:sp>
    </p:spTree>
    <p:extLst>
      <p:ext uri="{BB962C8B-B14F-4D97-AF65-F5344CB8AC3E}">
        <p14:creationId xmlns:p14="http://schemas.microsoft.com/office/powerpoint/2010/main" val="727206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 class different from an Object?</a:t>
            </a:r>
            <a:endParaRPr lang="en-US" dirty="0"/>
          </a:p>
        </p:txBody>
      </p:sp>
      <p:sp>
        <p:nvSpPr>
          <p:cNvPr id="3" name="Content Placeholder 2"/>
          <p:cNvSpPr>
            <a:spLocks noGrp="1"/>
          </p:cNvSpPr>
          <p:nvPr>
            <p:ph idx="1"/>
          </p:nvPr>
        </p:nvSpPr>
        <p:spPr>
          <a:xfrm>
            <a:off x="838200" y="1825625"/>
            <a:ext cx="9941417" cy="4446386"/>
          </a:xfrm>
        </p:spPr>
        <p:txBody>
          <a:bodyPr/>
          <a:lstStyle/>
          <a:p>
            <a:r>
              <a:rPr lang="en-US" dirty="0" smtClean="0"/>
              <a:t>A class is the description of the object.</a:t>
            </a:r>
          </a:p>
          <a:p>
            <a:r>
              <a:rPr lang="en-US" dirty="0" smtClean="0"/>
              <a:t>It says what an object contains(properties) and what it can do(methods).</a:t>
            </a:r>
          </a:p>
          <a:p>
            <a:r>
              <a:rPr lang="en-US" dirty="0" smtClean="0"/>
              <a:t>An Object is an instance of the class.  </a:t>
            </a:r>
          </a:p>
          <a:p>
            <a:r>
              <a:rPr lang="en-US" dirty="0" smtClean="0"/>
              <a:t>Class : Data Type :: Object : Variable</a:t>
            </a:r>
          </a:p>
          <a:p>
            <a:r>
              <a:rPr lang="en-US" dirty="0" smtClean="0"/>
              <a:t>You can think of an object as a collection of variables and methods(functions) and a class a file describing which variables and methods are grouped together.</a:t>
            </a:r>
            <a:endParaRPr lang="en-US" dirty="0"/>
          </a:p>
        </p:txBody>
      </p:sp>
    </p:spTree>
    <p:extLst>
      <p:ext uri="{BB962C8B-B14F-4D97-AF65-F5344CB8AC3E}">
        <p14:creationId xmlns:p14="http://schemas.microsoft.com/office/powerpoint/2010/main" val="6242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(member variables)</a:t>
            </a:r>
            <a:endParaRPr lang="en-US" dirty="0"/>
          </a:p>
        </p:txBody>
      </p:sp>
      <p:sp>
        <p:nvSpPr>
          <p:cNvPr id="3" name="Content Placeholder 2"/>
          <p:cNvSpPr>
            <a:spLocks noGrp="1"/>
          </p:cNvSpPr>
          <p:nvPr>
            <p:ph idx="1"/>
          </p:nvPr>
        </p:nvSpPr>
        <p:spPr/>
        <p:txBody>
          <a:bodyPr/>
          <a:lstStyle/>
          <a:p>
            <a:r>
              <a:rPr lang="en-US" dirty="0" smtClean="0"/>
              <a:t>Properties are variables that hold information about an object.</a:t>
            </a:r>
          </a:p>
          <a:p>
            <a:r>
              <a:rPr lang="en-US" dirty="0" smtClean="0"/>
              <a:t>Two objects of the same class will have the same properties but they can hold different values.</a:t>
            </a:r>
          </a:p>
          <a:p>
            <a:r>
              <a:rPr lang="en-US" dirty="0" smtClean="0"/>
              <a:t>Generally the properties are declared at the top of the class to make it easier to read.</a:t>
            </a:r>
          </a:p>
          <a:p>
            <a:pPr marL="0" indent="0">
              <a:buNone/>
            </a:pPr>
            <a:endParaRPr lang="en-US" dirty="0"/>
          </a:p>
        </p:txBody>
      </p:sp>
    </p:spTree>
    <p:extLst>
      <p:ext uri="{BB962C8B-B14F-4D97-AF65-F5344CB8AC3E}">
        <p14:creationId xmlns:p14="http://schemas.microsoft.com/office/powerpoint/2010/main" val="372815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Methods are functions,  they describe what you can do with an object.</a:t>
            </a:r>
          </a:p>
          <a:p>
            <a:r>
              <a:rPr lang="en-US" dirty="0" smtClean="0"/>
              <a:t>Without having methods included in the class you do not really have OOP. </a:t>
            </a:r>
          </a:p>
          <a:p>
            <a:r>
              <a:rPr lang="en-US" dirty="0" smtClean="0"/>
              <a:t>Methods are generally included after the properties.</a:t>
            </a:r>
          </a:p>
          <a:p>
            <a:pPr marL="0" indent="0">
              <a:buNone/>
            </a:pPr>
            <a:endParaRPr lang="en-US" dirty="0" smtClean="0"/>
          </a:p>
        </p:txBody>
      </p:sp>
    </p:spTree>
    <p:extLst>
      <p:ext uri="{BB962C8B-B14F-4D97-AF65-F5344CB8AC3E}">
        <p14:creationId xmlns:p14="http://schemas.microsoft.com/office/powerpoint/2010/main" val="228982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r>
              <a:rPr lang="en-US" dirty="0" smtClean="0"/>
              <a:t>Chair </a:t>
            </a:r>
            <a:r>
              <a:rPr lang="en-US" dirty="0" err="1" smtClean="0"/>
              <a:t>myChair</a:t>
            </a:r>
            <a:r>
              <a:rPr lang="en-US" dirty="0" smtClean="0"/>
              <a:t> = new </a:t>
            </a:r>
            <a:r>
              <a:rPr lang="en-US" dirty="0" smtClean="0">
                <a:solidFill>
                  <a:srgbClr val="FFFF00"/>
                </a:solidFill>
              </a:rPr>
              <a:t>Chair();</a:t>
            </a:r>
          </a:p>
          <a:p>
            <a:r>
              <a:rPr lang="en-US" dirty="0" smtClean="0"/>
              <a:t>The part in </a:t>
            </a:r>
            <a:r>
              <a:rPr lang="en-US" dirty="0" smtClean="0"/>
              <a:t>yellow</a:t>
            </a:r>
            <a:r>
              <a:rPr lang="en-US" dirty="0" smtClean="0"/>
              <a:t> </a:t>
            </a:r>
            <a:r>
              <a:rPr lang="en-US" dirty="0" smtClean="0"/>
              <a:t>is really a call to the constructor.</a:t>
            </a:r>
          </a:p>
          <a:p>
            <a:r>
              <a:rPr lang="en-US" dirty="0" smtClean="0"/>
              <a:t>The purpose of a constructor is to do any setup required for a new object so that it can be used right after it is created. </a:t>
            </a:r>
          </a:p>
          <a:p>
            <a:r>
              <a:rPr lang="en-US" dirty="0" smtClean="0"/>
              <a:t>Generally this means assigning default/initial values to properties in the class.</a:t>
            </a:r>
          </a:p>
          <a:p>
            <a:r>
              <a:rPr lang="en-US" dirty="0" smtClean="0"/>
              <a:t>The Constructor is a special method that has the same name as the class but no return type.</a:t>
            </a:r>
            <a:endParaRPr lang="en-US" dirty="0"/>
          </a:p>
        </p:txBody>
      </p:sp>
    </p:spTree>
    <p:extLst>
      <p:ext uri="{BB962C8B-B14F-4D97-AF65-F5344CB8AC3E}">
        <p14:creationId xmlns:p14="http://schemas.microsoft.com/office/powerpoint/2010/main" val="149273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an Object</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smtClean="0"/>
              <a:t>To create an object from a class called Coin:</a:t>
            </a:r>
          </a:p>
          <a:p>
            <a:pPr marL="0" indent="0">
              <a:buNone/>
            </a:pPr>
            <a:endParaRPr lang="en-US" dirty="0"/>
          </a:p>
          <a:p>
            <a:pPr marL="0" indent="0">
              <a:buNone/>
            </a:pPr>
            <a:r>
              <a:rPr lang="en-US" dirty="0"/>
              <a:t>Coin </a:t>
            </a:r>
            <a:r>
              <a:rPr lang="en-US" dirty="0" err="1"/>
              <a:t>myCoin</a:t>
            </a:r>
            <a:r>
              <a:rPr lang="en-US" dirty="0"/>
              <a:t> = new Coin();</a:t>
            </a:r>
            <a:endParaRPr lang="en-US" dirty="0" smtClean="0"/>
          </a:p>
        </p:txBody>
      </p:sp>
      <p:cxnSp>
        <p:nvCxnSpPr>
          <p:cNvPr id="5" name="Straight Arrow Connector 4"/>
          <p:cNvCxnSpPr/>
          <p:nvPr/>
        </p:nvCxnSpPr>
        <p:spPr>
          <a:xfrm flipH="1" flipV="1">
            <a:off x="2292439" y="3232597"/>
            <a:ext cx="51516" cy="640080"/>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1434903" y="3866357"/>
            <a:ext cx="3629464" cy="369332"/>
          </a:xfrm>
          <a:prstGeom prst="rect">
            <a:avLst/>
          </a:prstGeom>
          <a:noFill/>
        </p:spPr>
        <p:txBody>
          <a:bodyPr wrap="square" rtlCol="0">
            <a:spAutoFit/>
          </a:bodyPr>
          <a:lstStyle/>
          <a:p>
            <a:r>
              <a:rPr lang="en-US" dirty="0" smtClean="0"/>
              <a:t>Name of the Object (variable name)</a:t>
            </a:r>
            <a:endParaRPr lang="en-US" dirty="0"/>
          </a:p>
        </p:txBody>
      </p:sp>
      <p:cxnSp>
        <p:nvCxnSpPr>
          <p:cNvPr id="7" name="Straight Arrow Connector 6"/>
          <p:cNvCxnSpPr/>
          <p:nvPr/>
        </p:nvCxnSpPr>
        <p:spPr>
          <a:xfrm flipH="1" flipV="1">
            <a:off x="1066205" y="3016251"/>
            <a:ext cx="31075" cy="1837103"/>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flipH="1">
            <a:off x="838200" y="4808661"/>
            <a:ext cx="3629464" cy="369332"/>
          </a:xfrm>
          <a:prstGeom prst="rect">
            <a:avLst/>
          </a:prstGeom>
          <a:noFill/>
        </p:spPr>
        <p:txBody>
          <a:bodyPr wrap="square" rtlCol="0">
            <a:spAutoFit/>
          </a:bodyPr>
          <a:lstStyle/>
          <a:p>
            <a:r>
              <a:rPr lang="en-US" dirty="0" smtClean="0"/>
              <a:t>Name of the Class (data type)</a:t>
            </a:r>
            <a:endParaRPr lang="en-US" dirty="0"/>
          </a:p>
        </p:txBody>
      </p:sp>
      <p:cxnSp>
        <p:nvCxnSpPr>
          <p:cNvPr id="10" name="Straight Arrow Connector 9"/>
          <p:cNvCxnSpPr/>
          <p:nvPr/>
        </p:nvCxnSpPr>
        <p:spPr>
          <a:xfrm flipH="1" flipV="1">
            <a:off x="3539114" y="3016251"/>
            <a:ext cx="1923799" cy="1289783"/>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4501013" y="4306034"/>
            <a:ext cx="3629464" cy="1200329"/>
          </a:xfrm>
          <a:prstGeom prst="rect">
            <a:avLst/>
          </a:prstGeom>
          <a:noFill/>
        </p:spPr>
        <p:txBody>
          <a:bodyPr wrap="square" rtlCol="0">
            <a:spAutoFit/>
          </a:bodyPr>
          <a:lstStyle/>
          <a:p>
            <a:r>
              <a:rPr lang="en-US" dirty="0" smtClean="0"/>
              <a:t>New is a keyword indicating that you are allocating space in memory.  This is used for any creation of an object (instance of a class)</a:t>
            </a:r>
            <a:endParaRPr lang="en-US" dirty="0"/>
          </a:p>
        </p:txBody>
      </p:sp>
      <p:cxnSp>
        <p:nvCxnSpPr>
          <p:cNvPr id="13" name="Straight Arrow Connector 12"/>
          <p:cNvCxnSpPr/>
          <p:nvPr/>
        </p:nvCxnSpPr>
        <p:spPr>
          <a:xfrm flipH="1" flipV="1">
            <a:off x="4781075" y="2913369"/>
            <a:ext cx="3540841" cy="32537"/>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8321916" y="2675474"/>
            <a:ext cx="3629464" cy="1754326"/>
          </a:xfrm>
          <a:prstGeom prst="rect">
            <a:avLst/>
          </a:prstGeom>
          <a:noFill/>
        </p:spPr>
        <p:txBody>
          <a:bodyPr wrap="square" rtlCol="0">
            <a:spAutoFit/>
          </a:bodyPr>
          <a:lstStyle/>
          <a:p>
            <a:r>
              <a:rPr lang="en-US" dirty="0" smtClean="0"/>
              <a:t>This is the call to the constructor which tells the class how to create the object it will have the same name as the class, however there may or may not be parameters passed inside the ()</a:t>
            </a:r>
            <a:endParaRPr lang="en-US" dirty="0"/>
          </a:p>
        </p:txBody>
      </p:sp>
    </p:spTree>
    <p:extLst>
      <p:ext uri="{BB962C8B-B14F-4D97-AF65-F5344CB8AC3E}">
        <p14:creationId xmlns:p14="http://schemas.microsoft.com/office/powerpoint/2010/main" val="3530809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10816</TotalTime>
  <Words>600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Intro to Object Oriented Programming</vt:lpstr>
      <vt:lpstr>Learning Targets</vt:lpstr>
      <vt:lpstr>Object Oriented Programming</vt:lpstr>
      <vt:lpstr>OOP-Classes</vt:lpstr>
      <vt:lpstr>How is a class different from an Object?</vt:lpstr>
      <vt:lpstr>Properties (member variables)</vt:lpstr>
      <vt:lpstr>Methods</vt:lpstr>
      <vt:lpstr>Constructors</vt:lpstr>
      <vt:lpstr>Creating an Object</vt:lpstr>
      <vt:lpstr>Calling methods</vt:lpstr>
      <vt:lpstr>Calling methods</vt:lpstr>
    </vt:vector>
  </TitlesOfParts>
  <Company>Ingham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Baker</dc:creator>
  <cp:lastModifiedBy>David Baker</cp:lastModifiedBy>
  <cp:revision>36</cp:revision>
  <dcterms:created xsi:type="dcterms:W3CDTF">2015-11-09T12:10:00Z</dcterms:created>
  <dcterms:modified xsi:type="dcterms:W3CDTF">2019-01-15T09:38:29Z</dcterms:modified>
</cp:coreProperties>
</file>