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62" r:id="rId2"/>
    <p:sldId id="273" r:id="rId3"/>
    <p:sldId id="263" r:id="rId4"/>
    <p:sldId id="274" r:id="rId5"/>
    <p:sldId id="272" r:id="rId6"/>
    <p:sldId id="271" r:id="rId7"/>
    <p:sldId id="275" r:id="rId8"/>
    <p:sldId id="268" r:id="rId9"/>
    <p:sldId id="270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1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4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7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7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3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5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5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C4E2AE-7E22-4F7C-8571-A0426D23818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CF6AA8D-05DA-4575-AA14-A4EB2EA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java-string-format-ex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Print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Learn How to use print statements to display text to the console (screen)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5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Resources- Formatting your Numbers for print statements: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Java use: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dzone.com/articles/java-string-format-examples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93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Highlighting used in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Purple Text will denote Java Code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 </a:t>
            </a:r>
            <a:r>
              <a:rPr lang="en-US" dirty="0" smtClean="0">
                <a:solidFill>
                  <a:srgbClr val="0070C0"/>
                </a:solidFill>
              </a:rPr>
              <a:t>Text will be for pseudo code – not real code for either language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Black Text or </a:t>
            </a:r>
            <a:r>
              <a:rPr lang="en-US" dirty="0" smtClean="0">
                <a:solidFill>
                  <a:srgbClr val="00B0F0"/>
                </a:solidFill>
              </a:rPr>
              <a:t>Light Blue Text </a:t>
            </a:r>
            <a:r>
              <a:rPr lang="en-US" dirty="0" smtClean="0">
                <a:solidFill>
                  <a:schemeClr val="tx1"/>
                </a:solidFill>
              </a:rPr>
              <a:t>is for additional information and is not code, essentially comments.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7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Printing String – Overview -</a:t>
            </a:r>
            <a:r>
              <a:rPr lang="en-US" dirty="0" err="1"/>
              <a:t>P</a:t>
            </a:r>
            <a:r>
              <a:rPr lang="en-US" dirty="0" err="1" smtClean="0"/>
              <a:t>seudoCode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print (“This is a string of words”);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string </a:t>
            </a:r>
            <a:r>
              <a:rPr lang="en-US" dirty="0" err="1" smtClean="0">
                <a:solidFill>
                  <a:srgbClr val="0070C0"/>
                </a:solidFill>
              </a:rPr>
              <a:t>myString</a:t>
            </a:r>
            <a:r>
              <a:rPr lang="en-US" dirty="0" smtClean="0">
                <a:solidFill>
                  <a:srgbClr val="0070C0"/>
                </a:solidFill>
              </a:rPr>
              <a:t> =  “This is a string”;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print (</a:t>
            </a:r>
            <a:r>
              <a:rPr lang="en-US" dirty="0" err="1" smtClean="0">
                <a:solidFill>
                  <a:srgbClr val="0070C0"/>
                </a:solidFill>
              </a:rPr>
              <a:t>myString</a:t>
            </a:r>
            <a:r>
              <a:rPr lang="en-US" dirty="0" smtClean="0">
                <a:solidFill>
                  <a:srgbClr val="0070C0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What happens if I put (“</a:t>
            </a:r>
            <a:r>
              <a:rPr lang="en-US" dirty="0" err="1" smtClean="0"/>
              <a:t>myString</a:t>
            </a:r>
            <a:r>
              <a:rPr lang="en-US" dirty="0" smtClean="0"/>
              <a:t>”) instead of (</a:t>
            </a:r>
            <a:r>
              <a:rPr lang="en-US" dirty="0" err="1" smtClean="0"/>
              <a:t>myString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* Print is pseudo code (fake code) but is the general term used by programmers to describe writing output to the screen the actual syntax will vary by language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9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Pseudo Code to something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1472111"/>
          </a:xfrm>
        </p:spPr>
        <p:txBody>
          <a:bodyPr>
            <a:normAutofit/>
          </a:bodyPr>
          <a:lstStyle/>
          <a:p>
            <a:r>
              <a:rPr lang="en-US" dirty="0" smtClean="0"/>
              <a:t>There are 2 different methods that you will use to represent the “print()” method we mentioned on the previous slide in pseudo code.</a:t>
            </a:r>
          </a:p>
          <a:p>
            <a:r>
              <a:rPr lang="en-US" dirty="0" smtClean="0"/>
              <a:t>The first one listed under each language will add a new line character at the end.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4035" y="4566863"/>
            <a:ext cx="2434387" cy="153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</a:t>
            </a:r>
          </a:p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();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System.out.print</a:t>
            </a:r>
            <a:r>
              <a:rPr lang="en-US" dirty="0" smtClean="0">
                <a:solidFill>
                  <a:srgbClr val="7030A0"/>
                </a:solidFill>
              </a:rPr>
              <a:t>();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4114" y="6101579"/>
            <a:ext cx="868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*Note-a method is the name for a code version of a subroutine in flowcharts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0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Printing Strings –Java syntax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(“This is a string of words”);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S</a:t>
            </a:r>
            <a:r>
              <a:rPr lang="en-US" dirty="0" smtClean="0">
                <a:solidFill>
                  <a:srgbClr val="7030A0"/>
                </a:solidFill>
              </a:rPr>
              <a:t>tring </a:t>
            </a:r>
            <a:r>
              <a:rPr lang="en-US" dirty="0" err="1" smtClean="0">
                <a:solidFill>
                  <a:srgbClr val="7030A0"/>
                </a:solidFill>
              </a:rPr>
              <a:t>myString</a:t>
            </a:r>
            <a:r>
              <a:rPr lang="en-US" dirty="0" smtClean="0">
                <a:solidFill>
                  <a:srgbClr val="7030A0"/>
                </a:solidFill>
              </a:rPr>
              <a:t> =  “This is a string”;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System.out.print</a:t>
            </a:r>
            <a:r>
              <a:rPr lang="en-US" dirty="0" smtClean="0">
                <a:solidFill>
                  <a:srgbClr val="7030A0"/>
                </a:solidFill>
              </a:rPr>
              <a:t>(“no new line is added here”);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System.out.println</a:t>
            </a:r>
            <a:r>
              <a:rPr lang="en-US" dirty="0">
                <a:solidFill>
                  <a:srgbClr val="7030A0"/>
                </a:solidFill>
              </a:rPr>
              <a:t>(“</a:t>
            </a:r>
            <a:r>
              <a:rPr lang="en-US" dirty="0" smtClean="0">
                <a:solidFill>
                  <a:srgbClr val="7030A0"/>
                </a:solidFill>
              </a:rPr>
              <a:t>but one is added here”);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myString</a:t>
            </a:r>
            <a:r>
              <a:rPr lang="en-US" dirty="0" smtClean="0">
                <a:solidFill>
                  <a:srgbClr val="7030A0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90011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Happens when you add 2 strings?</a:t>
            </a:r>
          </a:p>
          <a:p>
            <a:r>
              <a:rPr lang="en-US" dirty="0" smtClean="0"/>
              <a:t>For example what is the expected value of </a:t>
            </a:r>
            <a:r>
              <a:rPr lang="en-US" dirty="0" err="1" smtClean="0"/>
              <a:t>myNewString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String string1 = “Hi how are “;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String string2 = “you?”;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String </a:t>
            </a:r>
            <a:r>
              <a:rPr lang="en-US" dirty="0" err="1" smtClean="0">
                <a:solidFill>
                  <a:srgbClr val="7030A0"/>
                </a:solidFill>
              </a:rPr>
              <a:t>myNewString</a:t>
            </a:r>
            <a:r>
              <a:rPr lang="en-US" dirty="0" smtClean="0">
                <a:solidFill>
                  <a:srgbClr val="7030A0"/>
                </a:solidFill>
              </a:rPr>
              <a:t> = string1 + string2;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Would the following work? If so what is </a:t>
            </a:r>
            <a:r>
              <a:rPr lang="en-US" dirty="0" err="1" smtClean="0"/>
              <a:t>myNewString‘s</a:t>
            </a:r>
            <a:r>
              <a:rPr lang="en-US" dirty="0" smtClean="0"/>
              <a:t> value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myNewString</a:t>
            </a:r>
            <a:r>
              <a:rPr lang="en-US" dirty="0" smtClean="0">
                <a:solidFill>
                  <a:srgbClr val="7030A0"/>
                </a:solidFill>
              </a:rPr>
              <a:t> = “12” +”10”;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0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Printing multiple variables on the same line -Java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string </a:t>
            </a:r>
            <a:r>
              <a:rPr lang="en-US" dirty="0" err="1" smtClean="0">
                <a:solidFill>
                  <a:srgbClr val="7030A0"/>
                </a:solidFill>
              </a:rPr>
              <a:t>stringVar</a:t>
            </a:r>
            <a:r>
              <a:rPr lang="en-US" dirty="0" smtClean="0">
                <a:solidFill>
                  <a:srgbClr val="7030A0"/>
                </a:solidFill>
              </a:rPr>
              <a:t> =  “This is a string”;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string stringVar2 </a:t>
            </a:r>
            <a:r>
              <a:rPr lang="en-US" dirty="0">
                <a:solidFill>
                  <a:srgbClr val="7030A0"/>
                </a:solidFill>
              </a:rPr>
              <a:t>=  “This is </a:t>
            </a:r>
            <a:r>
              <a:rPr lang="en-US" dirty="0" smtClean="0">
                <a:solidFill>
                  <a:srgbClr val="7030A0"/>
                </a:solidFill>
              </a:rPr>
              <a:t>also </a:t>
            </a:r>
            <a:r>
              <a:rPr lang="en-US" dirty="0">
                <a:solidFill>
                  <a:srgbClr val="7030A0"/>
                </a:solidFill>
              </a:rPr>
              <a:t>string</a:t>
            </a:r>
            <a:r>
              <a:rPr lang="en-US" dirty="0" smtClean="0">
                <a:solidFill>
                  <a:srgbClr val="7030A0"/>
                </a:solidFill>
              </a:rPr>
              <a:t>”;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stringVar</a:t>
            </a:r>
            <a:r>
              <a:rPr lang="en-US" dirty="0" smtClean="0">
                <a:solidFill>
                  <a:srgbClr val="7030A0"/>
                </a:solidFill>
              </a:rPr>
              <a:t> + stringvar2);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dirty="0" smtClean="0"/>
              <a:t>How does this differ from: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System.out.print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stringVar</a:t>
            </a:r>
            <a:r>
              <a:rPr lang="en-US" dirty="0" smtClean="0">
                <a:solidFill>
                  <a:srgbClr val="7030A0"/>
                </a:solidFill>
              </a:rPr>
              <a:t>);  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System.out.print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(stringVar2);  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32535" y="4806363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this?</a:t>
            </a:r>
          </a:p>
          <a:p>
            <a:r>
              <a:rPr lang="en-US" dirty="0" err="1">
                <a:solidFill>
                  <a:srgbClr val="7030A0"/>
                </a:solidFill>
              </a:rPr>
              <a:t>System.out.print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stringVar</a:t>
            </a:r>
            <a:r>
              <a:rPr lang="en-US" dirty="0" smtClean="0">
                <a:solidFill>
                  <a:srgbClr val="7030A0"/>
                </a:solidFill>
              </a:rPr>
              <a:t>);  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(stringVar2);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8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Printing text and variables to the same line –Java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 smtClean="0">
                <a:solidFill>
                  <a:srgbClr val="7030A0"/>
                </a:solidFill>
              </a:rPr>
              <a:t>tring </a:t>
            </a:r>
            <a:r>
              <a:rPr lang="en-US" dirty="0" err="1" smtClean="0">
                <a:solidFill>
                  <a:srgbClr val="7030A0"/>
                </a:solidFill>
              </a:rPr>
              <a:t>stringVar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=  “This is </a:t>
            </a:r>
            <a:r>
              <a:rPr lang="en-US" dirty="0" smtClean="0">
                <a:solidFill>
                  <a:srgbClr val="7030A0"/>
                </a:solidFill>
              </a:rPr>
              <a:t>also </a:t>
            </a:r>
            <a:r>
              <a:rPr lang="en-US" dirty="0">
                <a:solidFill>
                  <a:srgbClr val="7030A0"/>
                </a:solidFill>
              </a:rPr>
              <a:t>string</a:t>
            </a:r>
            <a:r>
              <a:rPr lang="en-US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(“</a:t>
            </a:r>
            <a:r>
              <a:rPr lang="en-US" dirty="0">
                <a:solidFill>
                  <a:srgbClr val="7030A0"/>
                </a:solidFill>
              </a:rPr>
              <a:t>This is a </a:t>
            </a:r>
            <a:r>
              <a:rPr lang="en-US" dirty="0" smtClean="0">
                <a:solidFill>
                  <a:srgbClr val="7030A0"/>
                </a:solidFill>
              </a:rPr>
              <a:t>string”+ stringvar2); </a:t>
            </a:r>
          </a:p>
          <a:p>
            <a:pPr marL="0" indent="0">
              <a:buNone/>
            </a:pPr>
            <a:r>
              <a:rPr lang="en-US" dirty="0" smtClean="0"/>
              <a:t>Or: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System.out.print</a:t>
            </a:r>
            <a:r>
              <a:rPr lang="en-US" dirty="0" smtClean="0">
                <a:solidFill>
                  <a:srgbClr val="7030A0"/>
                </a:solidFill>
              </a:rPr>
              <a:t>(“This is a string”);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System.out.print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stringVar</a:t>
            </a:r>
            <a:r>
              <a:rPr lang="en-US" dirty="0" smtClean="0">
                <a:solidFill>
                  <a:srgbClr val="7030A0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();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Printing other data 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dirty="0" smtClean="0">
                <a:solidFill>
                  <a:srgbClr val="7030A0"/>
                </a:solidFill>
              </a:rPr>
              <a:t>ouble </a:t>
            </a:r>
            <a:r>
              <a:rPr lang="en-US" dirty="0" err="1" smtClean="0">
                <a:solidFill>
                  <a:srgbClr val="7030A0"/>
                </a:solidFill>
              </a:rPr>
              <a:t>myDouble</a:t>
            </a:r>
            <a:r>
              <a:rPr lang="en-US" dirty="0" smtClean="0">
                <a:solidFill>
                  <a:srgbClr val="7030A0"/>
                </a:solidFill>
              </a:rPr>
              <a:t>=  12.45632;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System.out.println</a:t>
            </a:r>
            <a:r>
              <a:rPr lang="en-US" dirty="0" smtClean="0">
                <a:solidFill>
                  <a:srgbClr val="7030A0"/>
                </a:solidFill>
              </a:rPr>
              <a:t>(“</a:t>
            </a:r>
            <a:r>
              <a:rPr lang="en-US" dirty="0" err="1">
                <a:solidFill>
                  <a:srgbClr val="7030A0"/>
                </a:solidFill>
              </a:rPr>
              <a:t>myDouble</a:t>
            </a:r>
            <a:r>
              <a:rPr lang="en-US" dirty="0">
                <a:solidFill>
                  <a:srgbClr val="7030A0"/>
                </a:solidFill>
              </a:rPr>
              <a:t>: ”+ </a:t>
            </a:r>
            <a:r>
              <a:rPr lang="en-US" dirty="0" err="1">
                <a:solidFill>
                  <a:srgbClr val="7030A0"/>
                </a:solidFill>
              </a:rPr>
              <a:t>myDouble</a:t>
            </a:r>
            <a:r>
              <a:rPr lang="en-US" dirty="0">
                <a:solidFill>
                  <a:srgbClr val="7030A0"/>
                </a:solidFill>
              </a:rPr>
              <a:t>);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/>
              <a:t>Both Java’s and C#’s write methods will convert most data types automatically to string format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14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2326</TotalTime>
  <Words>467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Print Statements</vt:lpstr>
      <vt:lpstr>Highlighting used in Slides</vt:lpstr>
      <vt:lpstr>Printing String – Overview -PseudoCode</vt:lpstr>
      <vt:lpstr>Pseudo Code to something Useful</vt:lpstr>
      <vt:lpstr>Printing Strings –Java syntax</vt:lpstr>
      <vt:lpstr>Addition of Strings</vt:lpstr>
      <vt:lpstr>Printing multiple variables on the same line -Java</vt:lpstr>
      <vt:lpstr>Printing text and variables to the same line –Java</vt:lpstr>
      <vt:lpstr>Printing other data types:</vt:lpstr>
      <vt:lpstr>Additional Resources- Formatting your Numbers for print statements:</vt:lpstr>
    </vt:vector>
  </TitlesOfParts>
  <Company>Ingham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Reassignment</dc:title>
  <dc:creator>Mark Dodak</dc:creator>
  <cp:lastModifiedBy>David Baker</cp:lastModifiedBy>
  <cp:revision>36</cp:revision>
  <dcterms:created xsi:type="dcterms:W3CDTF">2015-09-11T16:28:00Z</dcterms:created>
  <dcterms:modified xsi:type="dcterms:W3CDTF">2018-10-16T12:00:45Z</dcterms:modified>
</cp:coreProperties>
</file>